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sdx" ContentType="application/vnd.ms-visio.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charts/chart1.xml" ContentType="application/vnd.openxmlformats-officedocument.drawingml.char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charts/chart2.xml" ContentType="application/vnd.openxmlformats-officedocument.drawingml.char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810" r:id="rId5"/>
    <p:sldMasterId id="2147483905" r:id="rId6"/>
    <p:sldMasterId id="2147483967" r:id="rId7"/>
  </p:sldMasterIdLst>
  <p:notesMasterIdLst>
    <p:notesMasterId r:id="rId266"/>
  </p:notesMasterIdLst>
  <p:handoutMasterIdLst>
    <p:handoutMasterId r:id="rId267"/>
  </p:handoutMasterIdLst>
  <p:sldIdLst>
    <p:sldId id="2147308791" r:id="rId8"/>
    <p:sldId id="2147482646" r:id="rId9"/>
    <p:sldId id="673" r:id="rId10"/>
    <p:sldId id="419" r:id="rId11"/>
    <p:sldId id="433" r:id="rId12"/>
    <p:sldId id="2147308747" r:id="rId13"/>
    <p:sldId id="695" r:id="rId14"/>
    <p:sldId id="654" r:id="rId15"/>
    <p:sldId id="2147308607" r:id="rId16"/>
    <p:sldId id="866" r:id="rId17"/>
    <p:sldId id="876" r:id="rId18"/>
    <p:sldId id="2147308608" r:id="rId19"/>
    <p:sldId id="422" r:id="rId20"/>
    <p:sldId id="2147308777" r:id="rId21"/>
    <p:sldId id="2147308843" r:id="rId22"/>
    <p:sldId id="2147308844" r:id="rId23"/>
    <p:sldId id="496" r:id="rId24"/>
    <p:sldId id="2147308870" r:id="rId25"/>
    <p:sldId id="2147308871" r:id="rId26"/>
    <p:sldId id="2147308859" r:id="rId27"/>
    <p:sldId id="2147308860" r:id="rId28"/>
    <p:sldId id="2147308861" r:id="rId29"/>
    <p:sldId id="2147308863" r:id="rId30"/>
    <p:sldId id="2147308862" r:id="rId31"/>
    <p:sldId id="2147308864" r:id="rId32"/>
    <p:sldId id="316" r:id="rId33"/>
    <p:sldId id="336" r:id="rId34"/>
    <p:sldId id="337" r:id="rId35"/>
    <p:sldId id="339" r:id="rId36"/>
    <p:sldId id="340" r:id="rId37"/>
    <p:sldId id="354" r:id="rId38"/>
    <p:sldId id="353" r:id="rId39"/>
    <p:sldId id="341" r:id="rId40"/>
    <p:sldId id="361" r:id="rId41"/>
    <p:sldId id="351" r:id="rId42"/>
    <p:sldId id="362" r:id="rId43"/>
    <p:sldId id="359" r:id="rId44"/>
    <p:sldId id="358" r:id="rId45"/>
    <p:sldId id="356" r:id="rId46"/>
    <p:sldId id="355" r:id="rId47"/>
    <p:sldId id="350" r:id="rId48"/>
    <p:sldId id="349" r:id="rId49"/>
    <p:sldId id="2147482637" r:id="rId50"/>
    <p:sldId id="2147482638" r:id="rId51"/>
    <p:sldId id="2147482640" r:id="rId52"/>
    <p:sldId id="2147482641" r:id="rId53"/>
    <p:sldId id="2147482642" r:id="rId54"/>
    <p:sldId id="2147482643" r:id="rId55"/>
    <p:sldId id="2147482644" r:id="rId56"/>
    <p:sldId id="2147482645" r:id="rId57"/>
    <p:sldId id="2147482639" r:id="rId58"/>
    <p:sldId id="476" r:id="rId59"/>
    <p:sldId id="2147308723" r:id="rId60"/>
    <p:sldId id="2147308605" r:id="rId61"/>
    <p:sldId id="965" r:id="rId62"/>
    <p:sldId id="2147308850" r:id="rId63"/>
    <p:sldId id="2147308851" r:id="rId64"/>
    <p:sldId id="2147308699" r:id="rId65"/>
    <p:sldId id="2147308698" r:id="rId66"/>
    <p:sldId id="874" r:id="rId67"/>
    <p:sldId id="964" r:id="rId68"/>
    <p:sldId id="739" r:id="rId69"/>
    <p:sldId id="2147308872" r:id="rId70"/>
    <p:sldId id="2147482665" r:id="rId71"/>
    <p:sldId id="2147482666" r:id="rId72"/>
    <p:sldId id="473" r:id="rId73"/>
    <p:sldId id="971" r:id="rId74"/>
    <p:sldId id="2147308695" r:id="rId75"/>
    <p:sldId id="925" r:id="rId76"/>
    <p:sldId id="2147308696" r:id="rId77"/>
    <p:sldId id="2147308842" r:id="rId78"/>
    <p:sldId id="2147308856" r:id="rId79"/>
    <p:sldId id="2147308855" r:id="rId80"/>
    <p:sldId id="926" r:id="rId81"/>
    <p:sldId id="2147308697" r:id="rId82"/>
    <p:sldId id="927" r:id="rId83"/>
    <p:sldId id="2147308644" r:id="rId84"/>
    <p:sldId id="2147308816" r:id="rId85"/>
    <p:sldId id="2147308817" r:id="rId86"/>
    <p:sldId id="2147308818" r:id="rId87"/>
    <p:sldId id="2147308820" r:id="rId88"/>
    <p:sldId id="2147308821" r:id="rId89"/>
    <p:sldId id="2147308822" r:id="rId90"/>
    <p:sldId id="2147308823" r:id="rId91"/>
    <p:sldId id="2147308824" r:id="rId92"/>
    <p:sldId id="2147308825" r:id="rId93"/>
    <p:sldId id="2147308827" r:id="rId94"/>
    <p:sldId id="2147308828" r:id="rId95"/>
    <p:sldId id="2147308866" r:id="rId96"/>
    <p:sldId id="2147308867" r:id="rId97"/>
    <p:sldId id="2147308829" r:id="rId98"/>
    <p:sldId id="2147308832" r:id="rId99"/>
    <p:sldId id="2147308830" r:id="rId100"/>
    <p:sldId id="2147308831" r:id="rId101"/>
    <p:sldId id="2147308873" r:id="rId102"/>
    <p:sldId id="2147308834" r:id="rId103"/>
    <p:sldId id="2147308835" r:id="rId104"/>
    <p:sldId id="969" r:id="rId105"/>
    <p:sldId id="2147308819" r:id="rId106"/>
    <p:sldId id="2147308837" r:id="rId107"/>
    <p:sldId id="2147308838" r:id="rId108"/>
    <p:sldId id="2147308839" r:id="rId109"/>
    <p:sldId id="461" r:id="rId110"/>
    <p:sldId id="966" r:id="rId111"/>
    <p:sldId id="2147308645" r:id="rId112"/>
    <p:sldId id="968" r:id="rId113"/>
    <p:sldId id="2147308876" r:id="rId114"/>
    <p:sldId id="2147308600" r:id="rId115"/>
    <p:sldId id="987" r:id="rId116"/>
    <p:sldId id="4199" r:id="rId117"/>
    <p:sldId id="4220" r:id="rId118"/>
    <p:sldId id="988" r:id="rId119"/>
    <p:sldId id="2147308720" r:id="rId120"/>
    <p:sldId id="462" r:id="rId121"/>
    <p:sldId id="2147308719" r:id="rId122"/>
    <p:sldId id="2147308845" r:id="rId123"/>
    <p:sldId id="2147308848" r:id="rId124"/>
    <p:sldId id="2147308722" r:id="rId125"/>
    <p:sldId id="2147308846" r:id="rId126"/>
    <p:sldId id="2147308847" r:id="rId127"/>
    <p:sldId id="946" r:id="rId128"/>
    <p:sldId id="599" r:id="rId129"/>
    <p:sldId id="471" r:id="rId130"/>
    <p:sldId id="2147308652" r:id="rId131"/>
    <p:sldId id="2147308653" r:id="rId132"/>
    <p:sldId id="2147308754" r:id="rId133"/>
    <p:sldId id="2147308853" r:id="rId134"/>
    <p:sldId id="2147308752" r:id="rId135"/>
    <p:sldId id="2147308753" r:id="rId136"/>
    <p:sldId id="2147308655" r:id="rId137"/>
    <p:sldId id="2147308654" r:id="rId138"/>
    <p:sldId id="2147308656" r:id="rId139"/>
    <p:sldId id="884" r:id="rId140"/>
    <p:sldId id="2147308772" r:id="rId141"/>
    <p:sldId id="487" r:id="rId142"/>
    <p:sldId id="2147308647" r:id="rId143"/>
    <p:sldId id="2147308648" r:id="rId144"/>
    <p:sldId id="2147308724" r:id="rId145"/>
    <p:sldId id="2147308649" r:id="rId146"/>
    <p:sldId id="2147308650" r:id="rId147"/>
    <p:sldId id="2147308651" r:id="rId148"/>
    <p:sldId id="2147308874" r:id="rId149"/>
    <p:sldId id="903" r:id="rId150"/>
    <p:sldId id="2147308783" r:id="rId151"/>
    <p:sldId id="904" r:id="rId152"/>
    <p:sldId id="906" r:id="rId153"/>
    <p:sldId id="2147308784" r:id="rId154"/>
    <p:sldId id="905" r:id="rId155"/>
    <p:sldId id="815" r:id="rId156"/>
    <p:sldId id="963" r:id="rId157"/>
    <p:sldId id="2147308700" r:id="rId158"/>
    <p:sldId id="2147308701" r:id="rId159"/>
    <p:sldId id="494" r:id="rId160"/>
    <p:sldId id="913" r:id="rId161"/>
    <p:sldId id="914" r:id="rId162"/>
    <p:sldId id="2147308849" r:id="rId163"/>
    <p:sldId id="2147308721" r:id="rId164"/>
    <p:sldId id="916" r:id="rId165"/>
    <p:sldId id="917" r:id="rId166"/>
    <p:sldId id="918" r:id="rId167"/>
    <p:sldId id="897" r:id="rId168"/>
    <p:sldId id="898" r:id="rId169"/>
    <p:sldId id="2147308814" r:id="rId170"/>
    <p:sldId id="2147308812" r:id="rId171"/>
    <p:sldId id="477" r:id="rId172"/>
    <p:sldId id="2147308779" r:id="rId173"/>
    <p:sldId id="2147308780" r:id="rId174"/>
    <p:sldId id="892" r:id="rId175"/>
    <p:sldId id="2147308641" r:id="rId176"/>
    <p:sldId id="2147482636" r:id="rId177"/>
    <p:sldId id="893" r:id="rId178"/>
    <p:sldId id="2147308642" r:id="rId179"/>
    <p:sldId id="2147308693" r:id="rId180"/>
    <p:sldId id="2147308643" r:id="rId181"/>
    <p:sldId id="890" r:id="rId182"/>
    <p:sldId id="908" r:id="rId183"/>
    <p:sldId id="810" r:id="rId184"/>
    <p:sldId id="2147308782" r:id="rId185"/>
    <p:sldId id="630" r:id="rId186"/>
    <p:sldId id="2147482648" r:id="rId187"/>
    <p:sldId id="2147482649" r:id="rId188"/>
    <p:sldId id="2147482650" r:id="rId189"/>
    <p:sldId id="2147482651" r:id="rId190"/>
    <p:sldId id="2147482652" r:id="rId191"/>
    <p:sldId id="2147482653" r:id="rId192"/>
    <p:sldId id="2147482654" r:id="rId193"/>
    <p:sldId id="2147308813" r:id="rId194"/>
    <p:sldId id="2147482655" r:id="rId195"/>
    <p:sldId id="2147482656" r:id="rId196"/>
    <p:sldId id="2147482657" r:id="rId197"/>
    <p:sldId id="2147482658" r:id="rId198"/>
    <p:sldId id="2147482659" r:id="rId199"/>
    <p:sldId id="2147482660" r:id="rId200"/>
    <p:sldId id="2147482661" r:id="rId201"/>
    <p:sldId id="2147482662" r:id="rId202"/>
    <p:sldId id="2147482663" r:id="rId203"/>
    <p:sldId id="2147482664" r:id="rId204"/>
    <p:sldId id="685" r:id="rId205"/>
    <p:sldId id="510" r:id="rId206"/>
    <p:sldId id="553" r:id="rId207"/>
    <p:sldId id="2147308657" r:id="rId208"/>
    <p:sldId id="563" r:id="rId209"/>
    <p:sldId id="2147308757" r:id="rId210"/>
    <p:sldId id="2147308875" r:id="rId211"/>
    <p:sldId id="2147482635" r:id="rId212"/>
    <p:sldId id="2147482678" r:id="rId213"/>
    <p:sldId id="2147308688" r:id="rId214"/>
    <p:sldId id="2147482680" r:id="rId215"/>
    <p:sldId id="2147308689" r:id="rId216"/>
    <p:sldId id="2147482679" r:id="rId217"/>
    <p:sldId id="2147482677" r:id="rId218"/>
    <p:sldId id="2147482681" r:id="rId219"/>
    <p:sldId id="684" r:id="rId220"/>
    <p:sldId id="2147482667" r:id="rId221"/>
    <p:sldId id="2147471580" r:id="rId222"/>
    <p:sldId id="1679" r:id="rId223"/>
    <p:sldId id="257" r:id="rId224"/>
    <p:sldId id="2147308692" r:id="rId225"/>
    <p:sldId id="2134096192" r:id="rId226"/>
    <p:sldId id="2134096187" r:id="rId227"/>
    <p:sldId id="2134096191" r:id="rId228"/>
    <p:sldId id="2147482668" r:id="rId229"/>
    <p:sldId id="2147482669" r:id="rId230"/>
    <p:sldId id="331" r:id="rId231"/>
    <p:sldId id="2147482670" r:id="rId232"/>
    <p:sldId id="2134096165" r:id="rId233"/>
    <p:sldId id="2134096162" r:id="rId234"/>
    <p:sldId id="2134096163" r:id="rId235"/>
    <p:sldId id="2147482673" r:id="rId236"/>
    <p:sldId id="2134096164" r:id="rId237"/>
    <p:sldId id="2147482675" r:id="rId238"/>
    <p:sldId id="2147308640" r:id="rId239"/>
    <p:sldId id="262" r:id="rId240"/>
    <p:sldId id="2147308877" r:id="rId241"/>
    <p:sldId id="2147482628" r:id="rId242"/>
    <p:sldId id="2147476233" r:id="rId243"/>
    <p:sldId id="2147482607" r:id="rId244"/>
    <p:sldId id="2147482614" r:id="rId245"/>
    <p:sldId id="2147482627" r:id="rId246"/>
    <p:sldId id="2147482633" r:id="rId247"/>
    <p:sldId id="2147482629" r:id="rId248"/>
    <p:sldId id="2147482634" r:id="rId249"/>
    <p:sldId id="2147482609" r:id="rId250"/>
    <p:sldId id="2147482625" r:id="rId251"/>
    <p:sldId id="2147482621" r:id="rId252"/>
    <p:sldId id="2147482623" r:id="rId253"/>
    <p:sldId id="919" r:id="rId254"/>
    <p:sldId id="549" r:id="rId255"/>
    <p:sldId id="708" r:id="rId256"/>
    <p:sldId id="551" r:id="rId257"/>
    <p:sldId id="552" r:id="rId258"/>
    <p:sldId id="2147308756" r:id="rId259"/>
    <p:sldId id="2147308711" r:id="rId260"/>
    <p:sldId id="2147308661" r:id="rId261"/>
    <p:sldId id="2147308750" r:id="rId262"/>
    <p:sldId id="2147308773" r:id="rId263"/>
    <p:sldId id="2147308854" r:id="rId264"/>
    <p:sldId id="2147308868" r:id="rId265"/>
  </p:sldIdLst>
  <p:sldSz cx="12192000" cy="6858000"/>
  <p:notesSz cx="6858000" cy="9144000"/>
  <p:custShowLst>
    <p:custShow name="ERB" id="0">
      <p:sldLst/>
    </p:custShow>
    <p:custShow name="MTL RVP schedule" id="1">
      <p:sldLst/>
    </p:custShow>
    <p:custShow name="MTL M Interposer learning" id="2">
      <p:sldLst/>
    </p:custShow>
    <p:custShow name="Pressure Paper test" id="3">
      <p:sldLst/>
    </p:custShow>
    <p:custShow name="MTL M validation" id="4">
      <p:sldLst/>
    </p:custShow>
    <p:custShow name="PMIC schedule" id="5">
      <p:sldLst/>
    </p:custShow>
    <p:custShow name="MTL M package respin" id="6">
      <p:sldLst/>
    </p:custShow>
    <p:custShow name="MEC1728 Intercept schedule" id="7">
      <p:sldLst/>
    </p:custShow>
    <p:custShow name="TYCHE debug" id="8">
      <p:sldLst/>
    </p:custShow>
    <p:custShow name="MCF impact" id="9">
      <p:sldLst/>
    </p:custShow>
    <p:custShow name="MTL RVP schedule1" id="10">
      <p:sldLst/>
    </p:custShow>
  </p:custShow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Intro" id="{6F750F9D-1778-4AE5-9739-70C43EBE82AE}">
          <p14:sldIdLst>
            <p14:sldId id="2147308791"/>
          </p14:sldIdLst>
        </p14:section>
        <p14:section name="Intoduction" id="{316BD9BF-AA50-45B3-823A-C0D2953791C9}">
          <p14:sldIdLst>
            <p14:sldId id="2147482646"/>
            <p14:sldId id="673"/>
            <p14:sldId id="419"/>
            <p14:sldId id="433"/>
            <p14:sldId id="2147308747"/>
          </p14:sldIdLst>
        </p14:section>
        <p14:section name="SKU offerings" id="{752DB890-5998-419E-AFFF-B1BBC0B1EA6A}">
          <p14:sldIdLst>
            <p14:sldId id="695"/>
            <p14:sldId id="654"/>
            <p14:sldId id="2147308607"/>
            <p14:sldId id="866"/>
            <p14:sldId id="876"/>
            <p14:sldId id="2147308608"/>
            <p14:sldId id="422"/>
          </p14:sldIdLst>
        </p14:section>
        <p14:section name="Overview" id="{AF6DD894-EB58-4814-A75B-F531F5C3C0D7}">
          <p14:sldIdLst>
            <p14:sldId id="2147308777"/>
            <p14:sldId id="2147308843"/>
            <p14:sldId id="2147308844"/>
          </p14:sldIdLst>
        </p14:section>
        <p14:section name="Layout" id="{56907ECB-4635-49B0-AFF1-FBC040AD0090}">
          <p14:sldIdLst>
            <p14:sldId id="496"/>
            <p14:sldId id="2147308870"/>
            <p14:sldId id="2147308871"/>
            <p14:sldId id="2147308859"/>
            <p14:sldId id="2147308860"/>
            <p14:sldId id="2147308861"/>
            <p14:sldId id="2147308863"/>
            <p14:sldId id="2147308862"/>
            <p14:sldId id="2147308864"/>
          </p14:sldIdLst>
        </p14:section>
        <p14:section name="SOC Retention Hardware" id="{2DFAA2CE-CCA2-4C47-8242-0D3971225D61}">
          <p14:sldIdLst>
            <p14:sldId id="316"/>
            <p14:sldId id="336"/>
            <p14:sldId id="337"/>
            <p14:sldId id="339"/>
            <p14:sldId id="340"/>
            <p14:sldId id="354"/>
            <p14:sldId id="353"/>
            <p14:sldId id="341"/>
            <p14:sldId id="361"/>
            <p14:sldId id="351"/>
            <p14:sldId id="362"/>
            <p14:sldId id="359"/>
            <p14:sldId id="358"/>
            <p14:sldId id="356"/>
            <p14:sldId id="355"/>
            <p14:sldId id="350"/>
            <p14:sldId id="349"/>
            <p14:sldId id="2147482637"/>
            <p14:sldId id="2147482638"/>
            <p14:sldId id="2147482640"/>
            <p14:sldId id="2147482641"/>
            <p14:sldId id="2147482642"/>
            <p14:sldId id="2147482643"/>
            <p14:sldId id="2147482644"/>
            <p14:sldId id="2147482645"/>
            <p14:sldId id="2147482639"/>
          </p14:sldIdLst>
        </p14:section>
        <p14:section name="Memory" id="{BC149BF1-33A4-4AF3-96CD-C0CE4F09A4D1}">
          <p14:sldIdLst>
            <p14:sldId id="476"/>
            <p14:sldId id="2147308723"/>
            <p14:sldId id="2147308605"/>
            <p14:sldId id="965"/>
            <p14:sldId id="2147308850"/>
            <p14:sldId id="2147308851"/>
            <p14:sldId id="2147308699"/>
            <p14:sldId id="2147308698"/>
            <p14:sldId id="874"/>
            <p14:sldId id="964"/>
            <p14:sldId id="739"/>
            <p14:sldId id="2147308872"/>
            <p14:sldId id="2147482665"/>
            <p14:sldId id="2147482666"/>
          </p14:sldIdLst>
        </p14:section>
        <p14:section name="Display" id="{FCC49A3D-DD19-48E9-B4C6-A1D603F8A433}">
          <p14:sldIdLst>
            <p14:sldId id="473"/>
            <p14:sldId id="971"/>
          </p14:sldIdLst>
        </p14:section>
        <p14:section name="Camera" id="{9F2BBE9B-05F8-4BAD-B24F-F1F6B755A8AF}">
          <p14:sldIdLst>
            <p14:sldId id="2147308695"/>
            <p14:sldId id="925"/>
            <p14:sldId id="2147308696"/>
            <p14:sldId id="2147308842"/>
            <p14:sldId id="2147308856"/>
            <p14:sldId id="2147308855"/>
            <p14:sldId id="926"/>
            <p14:sldId id="2147308697"/>
            <p14:sldId id="927"/>
            <p14:sldId id="2147308644"/>
          </p14:sldIdLst>
        </p14:section>
        <p14:section name="MOD TCSS" id="{A272FA20-8A45-440E-86BE-6D4378901C9D}">
          <p14:sldIdLst>
            <p14:sldId id="2147308816"/>
            <p14:sldId id="2147308817"/>
            <p14:sldId id="2147308818"/>
            <p14:sldId id="2147308820"/>
            <p14:sldId id="2147308821"/>
            <p14:sldId id="2147308822"/>
          </p14:sldIdLst>
        </p14:section>
        <p14:section name="TBT TCSS" id="{E2FF2C25-B4D0-436D-8139-B58549F0B59E}">
          <p14:sldIdLst>
            <p14:sldId id="2147308823"/>
            <p14:sldId id="2147308824"/>
            <p14:sldId id="2147308825"/>
            <p14:sldId id="2147308827"/>
            <p14:sldId id="2147308828"/>
            <p14:sldId id="2147308866"/>
            <p14:sldId id="2147308867"/>
            <p14:sldId id="2147308829"/>
            <p14:sldId id="2147308832"/>
            <p14:sldId id="2147308830"/>
            <p14:sldId id="2147308831"/>
            <p14:sldId id="2147308873"/>
          </p14:sldIdLst>
        </p14:section>
        <p14:section name="USB3 USB2" id="{E269113A-66B5-4AE5-8A38-DF4FFFEB08B0}">
          <p14:sldIdLst>
            <p14:sldId id="2147308834"/>
            <p14:sldId id="2147308835"/>
            <p14:sldId id="969"/>
            <p14:sldId id="2147308819"/>
            <p14:sldId id="2147308837"/>
            <p14:sldId id="2147308838"/>
            <p14:sldId id="2147308839"/>
          </p14:sldIdLst>
        </p14:section>
        <p14:section name="MODPHY" id="{AF1A1DE9-ADDE-418C-B013-B81054C2C1A3}">
          <p14:sldIdLst>
            <p14:sldId id="461"/>
            <p14:sldId id="966"/>
            <p14:sldId id="2147308645"/>
            <p14:sldId id="968"/>
            <p14:sldId id="2147308876"/>
          </p14:sldIdLst>
        </p14:section>
        <p14:section name="Storage" id="{2773740A-FEB6-4873-9790-363A944C51CC}">
          <p14:sldIdLst>
            <p14:sldId id="2147308600"/>
            <p14:sldId id="987"/>
            <p14:sldId id="4199"/>
            <p14:sldId id="4220"/>
          </p14:sldIdLst>
        </p14:section>
        <p14:section name="UFS" id="{B3365168-1609-4B99-87D5-90C7C8244578}">
          <p14:sldIdLst>
            <p14:sldId id="988"/>
            <p14:sldId id="2147308720"/>
          </p14:sldIdLst>
        </p14:section>
        <p14:section name="Connectivity" id="{4F48961B-D274-49D6-9C81-6AB9D042BDCF}">
          <p14:sldIdLst>
            <p14:sldId id="462"/>
            <p14:sldId id="2147308719"/>
            <p14:sldId id="2147308845"/>
            <p14:sldId id="2147308848"/>
            <p14:sldId id="2147308722"/>
            <p14:sldId id="2147308846"/>
            <p14:sldId id="2147308847"/>
            <p14:sldId id="946"/>
            <p14:sldId id="599"/>
          </p14:sldIdLst>
        </p14:section>
        <p14:section name="Audio" id="{B04A62D2-2640-438B-AAB2-49553F146C27}">
          <p14:sldIdLst>
            <p14:sldId id="471"/>
            <p14:sldId id="2147308652"/>
            <p14:sldId id="2147308653"/>
            <p14:sldId id="2147308754"/>
            <p14:sldId id="2147308853"/>
            <p14:sldId id="2147308752"/>
            <p14:sldId id="2147308753"/>
            <p14:sldId id="2147308655"/>
            <p14:sldId id="2147308654"/>
            <p14:sldId id="2147308656"/>
            <p14:sldId id="884"/>
            <p14:sldId id="2147308772"/>
          </p14:sldIdLst>
        </p14:section>
        <p14:section name="Sensors" id="{0EF8FA5B-ADAB-41CA-B00F-792778A4EC4A}">
          <p14:sldIdLst>
            <p14:sldId id="487"/>
            <p14:sldId id="2147308647"/>
            <p14:sldId id="2147308648"/>
            <p14:sldId id="2147308724"/>
            <p14:sldId id="2147308649"/>
            <p14:sldId id="2147308650"/>
            <p14:sldId id="2147308651"/>
          </p14:sldIdLst>
        </p14:section>
        <p14:section name="LPSS" id="{F20779DB-79A0-492A-9D9B-A0CA227C9304}">
          <p14:sldIdLst>
            <p14:sldId id="2147308874"/>
            <p14:sldId id="903"/>
            <p14:sldId id="2147308783"/>
            <p14:sldId id="904"/>
            <p14:sldId id="906"/>
            <p14:sldId id="2147308784"/>
            <p14:sldId id="905"/>
          </p14:sldIdLst>
        </p14:section>
        <p14:section name="SPI" id="{DDEDAF07-40E7-43CA-B560-FA090D69F7D9}">
          <p14:sldIdLst>
            <p14:sldId id="815"/>
            <p14:sldId id="963"/>
            <p14:sldId id="2147308700"/>
            <p14:sldId id="2147308701"/>
          </p14:sldIdLst>
        </p14:section>
        <p14:section name="EC" id="{A6572699-746A-464B-A996-4BEB6B5A4139}">
          <p14:sldIdLst>
            <p14:sldId id="494"/>
            <p14:sldId id="913"/>
            <p14:sldId id="914"/>
            <p14:sldId id="2147308849"/>
            <p14:sldId id="2147308721"/>
            <p14:sldId id="916"/>
          </p14:sldIdLst>
        </p14:section>
        <p14:section name="GPIO &amp; Straps" id="{09B53593-CBE0-4749-A98E-85A0F4DA50B9}">
          <p14:sldIdLst>
            <p14:sldId id="917"/>
            <p14:sldId id="918"/>
            <p14:sldId id="897"/>
            <p14:sldId id="898"/>
            <p14:sldId id="2147308814"/>
            <p14:sldId id="2147308812"/>
          </p14:sldIdLst>
        </p14:section>
        <p14:section name="Debug &amp; Val" id="{B6F5A68C-93E7-480D-A288-8B8D515324E9}">
          <p14:sldIdLst>
            <p14:sldId id="477"/>
            <p14:sldId id="2147308779"/>
            <p14:sldId id="2147308780"/>
            <p14:sldId id="892"/>
            <p14:sldId id="2147308641"/>
            <p14:sldId id="2147482636"/>
            <p14:sldId id="893"/>
            <p14:sldId id="2147308642"/>
            <p14:sldId id="2147308693"/>
            <p14:sldId id="2147308643"/>
            <p14:sldId id="890"/>
            <p14:sldId id="908"/>
            <p14:sldId id="810"/>
            <p14:sldId id="2147308782"/>
          </p14:sldIdLst>
        </p14:section>
        <p14:section name="Power_Delivery" id="{1F0FCC52-43F2-4FA2-A908-8078172C80B0}">
          <p14:sldIdLst>
            <p14:sldId id="630"/>
            <p14:sldId id="2147482648"/>
            <p14:sldId id="2147482649"/>
            <p14:sldId id="2147482650"/>
            <p14:sldId id="2147482651"/>
            <p14:sldId id="2147482652"/>
            <p14:sldId id="2147482653"/>
            <p14:sldId id="2147482654"/>
            <p14:sldId id="2147308813"/>
            <p14:sldId id="2147482655"/>
            <p14:sldId id="2147482656"/>
            <p14:sldId id="2147482657"/>
            <p14:sldId id="2147482658"/>
            <p14:sldId id="2147482659"/>
            <p14:sldId id="2147482660"/>
            <p14:sldId id="2147482661"/>
            <p14:sldId id="2147482662"/>
            <p14:sldId id="2147482663"/>
            <p14:sldId id="2147482664"/>
          </p14:sldIdLst>
        </p14:section>
        <p14:section name="Quick_start" id="{BA0F2686-F5D3-416E-B0B1-09420AFBD557}">
          <p14:sldIdLst>
            <p14:sldId id="685"/>
            <p14:sldId id="510"/>
            <p14:sldId id="553"/>
            <p14:sldId id="2147308657"/>
            <p14:sldId id="563"/>
            <p14:sldId id="2147308757"/>
          </p14:sldIdLst>
        </p14:section>
        <p14:section name="Misc" id="{361E5510-9064-4BA9-9729-2ADE6F147BAC}">
          <p14:sldIdLst>
            <p14:sldId id="2147308875"/>
            <p14:sldId id="2147482635"/>
            <p14:sldId id="2147482678"/>
            <p14:sldId id="2147308688"/>
            <p14:sldId id="2147482680"/>
            <p14:sldId id="2147308689"/>
            <p14:sldId id="2147482679"/>
            <p14:sldId id="2147482677"/>
            <p14:sldId id="2147482681"/>
            <p14:sldId id="684"/>
          </p14:sldIdLst>
        </p14:section>
        <p14:section name="UCP-SQUID" id="{8735FF0F-7846-4E40-82A5-8BF635F3D5A9}">
          <p14:sldIdLst>
            <p14:sldId id="2147482667"/>
            <p14:sldId id="2147471580"/>
          </p14:sldIdLst>
        </p14:section>
        <p14:section name="RVP-NEST" id="{52D3D982-C878-427D-A56A-AC3839C01C88}">
          <p14:sldIdLst>
            <p14:sldId id="1679"/>
            <p14:sldId id="257"/>
            <p14:sldId id="2147308692"/>
            <p14:sldId id="2134096192"/>
            <p14:sldId id="2134096187"/>
            <p14:sldId id="2134096191"/>
          </p14:sldIdLst>
        </p14:section>
        <p14:section name="RVP-DAC" id="{71DA9924-347F-4230-9FBD-F5CDD9ED4EEC}">
          <p14:sldIdLst>
            <p14:sldId id="2147482668"/>
            <p14:sldId id="2147482669"/>
            <p14:sldId id="331"/>
            <p14:sldId id="2147482670"/>
            <p14:sldId id="2134096165"/>
            <p14:sldId id="2134096162"/>
            <p14:sldId id="2134096163"/>
            <p14:sldId id="2147482673"/>
            <p14:sldId id="2134096164"/>
            <p14:sldId id="2147482675"/>
          </p14:sldIdLst>
        </p14:section>
        <p14:section name="Backup" id="{1A77880B-05D2-4954-87BE-4AEE07E9F0B4}">
          <p14:sldIdLst>
            <p14:sldId id="2147308640"/>
            <p14:sldId id="262"/>
            <p14:sldId id="2147308877"/>
            <p14:sldId id="2147482628"/>
            <p14:sldId id="2147476233"/>
            <p14:sldId id="2147482607"/>
            <p14:sldId id="2147482614"/>
            <p14:sldId id="2147482627"/>
            <p14:sldId id="2147482633"/>
            <p14:sldId id="2147482629"/>
            <p14:sldId id="2147482634"/>
            <p14:sldId id="2147482609"/>
            <p14:sldId id="2147482625"/>
            <p14:sldId id="2147482621"/>
            <p14:sldId id="2147482623"/>
            <p14:sldId id="919"/>
            <p14:sldId id="549"/>
            <p14:sldId id="708"/>
            <p14:sldId id="551"/>
            <p14:sldId id="552"/>
            <p14:sldId id="2147308756"/>
            <p14:sldId id="2147308711"/>
            <p14:sldId id="2147308661"/>
            <p14:sldId id="2147308750"/>
            <p14:sldId id="2147308773"/>
            <p14:sldId id="2147308854"/>
            <p14:sldId id="2147308868"/>
          </p14:sldIdLst>
        </p14:section>
      </p14:sectionLst>
    </p:ext>
    <p:ext uri="{EFAFB233-063F-42B5-8137-9DF3F51BA10A}">
      <p15:sldGuideLst xmlns:p15="http://schemas.microsoft.com/office/powerpoint/2012/main">
        <p15:guide id="1" orient="horz" pos="4032" userDrawn="1">
          <p15:clr>
            <a:srgbClr val="A4A3A4"/>
          </p15:clr>
        </p15:guide>
        <p15:guide id="2" pos="73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75757"/>
    <a:srgbClr val="757575"/>
    <a:srgbClr val="CBD4E5"/>
    <a:srgbClr val="9F5FCF"/>
    <a:srgbClr val="2872C5"/>
    <a:srgbClr val="0068B5"/>
    <a:srgbClr val="00C7FD"/>
    <a:srgbClr val="FC6467"/>
    <a:srgbClr val="FFFFCC"/>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59F342-AC12-4A26-83AA-3345F050B5DF}" v="27" dt="2025-09-08T05:42:36.727"/>
    <p1510:client id="{4B7BA835-29D1-4295-B759-7411775AFF65}" v="21" dt="2025-09-08T06:42:24.454"/>
    <p1510:client id="{4F56F79B-D31B-42AF-908B-0A80E4609399}" v="2158" dt="2025-09-08T06:46:59.202"/>
    <p1510:client id="{783EB71C-99E2-4D36-8995-5A3FC99B1C28}" v="1" dt="2025-09-09T05:28:00.521"/>
    <p1510:client id="{88104F44-6C41-5618-AFD4-27176923733E}" v="444" dt="2025-09-10T03:30:54.252"/>
    <p1510:client id="{EB328608-CC93-F30A-EA45-6F1AA32BDE53}" v="234" dt="2025-09-08T06:32:43.66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032"/>
        <p:guide pos="739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presProps" Target="presProps.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5" Type="http://schemas.openxmlformats.org/officeDocument/2006/relationships/slideMaster" Target="slideMasters/slideMaster2.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slide" Target="slides/slide209.xml"/><Relationship Id="rId237" Type="http://schemas.openxmlformats.org/officeDocument/2006/relationships/slide" Target="slides/slide230.xml"/><Relationship Id="rId258" Type="http://schemas.openxmlformats.org/officeDocument/2006/relationships/slide" Target="slides/slide251.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227" Type="http://schemas.openxmlformats.org/officeDocument/2006/relationships/slide" Target="slides/slide220.xml"/><Relationship Id="rId248" Type="http://schemas.openxmlformats.org/officeDocument/2006/relationships/slide" Target="slides/slide241.xml"/><Relationship Id="rId269" Type="http://schemas.openxmlformats.org/officeDocument/2006/relationships/viewProps" Target="viewProps.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slide" Target="slides/slide210.xml"/><Relationship Id="rId6" Type="http://schemas.openxmlformats.org/officeDocument/2006/relationships/slideMaster" Target="slideMasters/slideMaster3.xml"/><Relationship Id="rId238" Type="http://schemas.openxmlformats.org/officeDocument/2006/relationships/slide" Target="slides/slide231.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theme" Target="theme/theme1.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228" Type="http://schemas.openxmlformats.org/officeDocument/2006/relationships/slide" Target="slides/slide221.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4.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slide" Target="slides/slide211.xml"/><Relationship Id="rId239" Type="http://schemas.openxmlformats.org/officeDocument/2006/relationships/slide" Target="slides/slide232.xml"/><Relationship Id="rId250" Type="http://schemas.openxmlformats.org/officeDocument/2006/relationships/slide" Target="slides/slide243.xml"/><Relationship Id="rId271" Type="http://schemas.openxmlformats.org/officeDocument/2006/relationships/tableStyles" Target="tableStyles.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240" Type="http://schemas.openxmlformats.org/officeDocument/2006/relationships/slide" Target="slides/slide233.xml"/><Relationship Id="rId261" Type="http://schemas.openxmlformats.org/officeDocument/2006/relationships/slide" Target="slides/slide254.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slide" Target="slides/slide244.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72" Type="http://schemas.microsoft.com/office/2016/11/relationships/changesInfo" Target="changesInfos/changesInfo1.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slide" Target="slides/slide255.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microsoft.com/office/2015/10/relationships/revisionInfo" Target="revisionInfo.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customXml" Target="../customXml/item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customXml" Target="../customXml/item2.xml"/><Relationship Id="rId29" Type="http://schemas.openxmlformats.org/officeDocument/2006/relationships/slide" Target="slides/slide22.xml"/><Relationship Id="rId255" Type="http://schemas.openxmlformats.org/officeDocument/2006/relationships/slide" Target="slides/slide248.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notesMaster" Target="notesMasters/notesMaster1.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customXml" Target="../customXml/item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handoutMaster" Target="handoutMasters/handoutMaster1.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4" Type="http://schemas.openxmlformats.org/officeDocument/2006/relationships/slideMaster" Target="slideMasters/slideMaster1.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o, Ping A" userId="S::ping.a.bao@intel.com::301f0701-373f-4b6c-a690-b1159f23403e" providerId="AD" clId="Web-{24534C0E-3FE0-405C-9710-A803BD61334D}"/>
    <pc:docChg chg="modSld">
      <pc:chgData name="Bao, Ping A" userId="S::ping.a.bao@intel.com::301f0701-373f-4b6c-a690-b1159f23403e" providerId="AD" clId="Web-{24534C0E-3FE0-405C-9710-A803BD61334D}" dt="2024-07-02T17:00:04.475" v="2" actId="20577"/>
      <pc:docMkLst>
        <pc:docMk/>
      </pc:docMkLst>
      <pc:sldChg chg="modSp">
        <pc:chgData name="Bao, Ping A" userId="S::ping.a.bao@intel.com::301f0701-373f-4b6c-a690-b1159f23403e" providerId="AD" clId="Web-{24534C0E-3FE0-405C-9710-A803BD61334D}" dt="2024-07-02T17:00:04.475" v="2" actId="20577"/>
        <pc:sldMkLst>
          <pc:docMk/>
          <pc:sldMk cId="3102934450" sldId="262"/>
        </pc:sldMkLst>
      </pc:sldChg>
    </pc:docChg>
  </pc:docChgLst>
  <pc:docChgLst>
    <pc:chgData name="Melendez, Gabriel" userId="S::gabriel.melendez@intel.com::9b2bf6d8-337b-485d-a778-3b7cd9e55edc" providerId="AD" clId="Web-{35F2D79F-F41D-1232-65C5-F6C993DB3A03}"/>
    <pc:docChg chg="sldOrd">
      <pc:chgData name="Melendez, Gabriel" userId="S::gabriel.melendez@intel.com::9b2bf6d8-337b-485d-a778-3b7cd9e55edc" providerId="AD" clId="Web-{35F2D79F-F41D-1232-65C5-F6C993DB3A03}" dt="2024-10-03T15:44:50.773" v="0"/>
      <pc:docMkLst>
        <pc:docMk/>
      </pc:docMkLst>
      <pc:sldChg chg="ord">
        <pc:chgData name="Melendez, Gabriel" userId="S::gabriel.melendez@intel.com::9b2bf6d8-337b-485d-a778-3b7cd9e55edc" providerId="AD" clId="Web-{35F2D79F-F41D-1232-65C5-F6C993DB3A03}" dt="2024-10-03T15:44:50.773" v="0"/>
        <pc:sldMkLst>
          <pc:docMk/>
          <pc:sldMk cId="3618164051" sldId="422"/>
        </pc:sldMkLst>
      </pc:sldChg>
    </pc:docChg>
  </pc:docChgLst>
  <pc:docChgLst>
    <pc:chgData name="Vidaya, Divya" userId="f40fcf3a-9253-444b-8fe3-e2680300d9c9" providerId="ADAL" clId="{4B7BA835-29D1-4295-B759-7411775AFF65}"/>
    <pc:docChg chg="undo redo custSel addSld delSld modSld sldOrd delMainMaster addSection delSection modSection">
      <pc:chgData name="Vidaya, Divya" userId="f40fcf3a-9253-444b-8fe3-e2680300d9c9" providerId="ADAL" clId="{4B7BA835-29D1-4295-B759-7411775AFF65}" dt="2025-09-08T06:42:24.457" v="4929"/>
      <pc:docMkLst>
        <pc:docMk/>
      </pc:docMkLst>
      <pc:sldChg chg="addSp modSp mod modClrScheme chgLayout">
        <pc:chgData name="Vidaya, Divya" userId="f40fcf3a-9253-444b-8fe3-e2680300d9c9" providerId="ADAL" clId="{4B7BA835-29D1-4295-B759-7411775AFF65}" dt="2025-09-03T20:15:12.905" v="3534"/>
        <pc:sldMkLst>
          <pc:docMk/>
          <pc:sldMk cId="3481235161" sldId="256"/>
        </pc:sldMkLst>
      </pc:sldChg>
      <pc:sldChg chg="modSp mod">
        <pc:chgData name="Vidaya, Divya" userId="f40fcf3a-9253-444b-8fe3-e2680300d9c9" providerId="ADAL" clId="{4B7BA835-29D1-4295-B759-7411775AFF65}" dt="2025-09-03T21:58:00.952" v="4189" actId="208"/>
        <pc:sldMkLst>
          <pc:docMk/>
          <pc:sldMk cId="758403471" sldId="259"/>
        </pc:sldMkLst>
      </pc:sldChg>
      <pc:sldChg chg="addSp modSp mod modClrScheme chgLayout">
        <pc:chgData name="Vidaya, Divya" userId="f40fcf3a-9253-444b-8fe3-e2680300d9c9" providerId="ADAL" clId="{4B7BA835-29D1-4295-B759-7411775AFF65}" dt="2025-09-03T20:22:11.525" v="3579"/>
        <pc:sldMkLst>
          <pc:docMk/>
          <pc:sldMk cId="2086400740" sldId="260"/>
        </pc:sldMkLst>
      </pc:sldChg>
      <pc:sldChg chg="modSp mod modClrScheme chgLayout">
        <pc:chgData name="Vidaya, Divya" userId="f40fcf3a-9253-444b-8fe3-e2680300d9c9" providerId="ADAL" clId="{4B7BA835-29D1-4295-B759-7411775AFF65}" dt="2025-09-03T20:41:56.256" v="3699" actId="1076"/>
        <pc:sldMkLst>
          <pc:docMk/>
          <pc:sldMk cId="3251058180" sldId="263"/>
        </pc:sldMkLst>
      </pc:sldChg>
      <pc:sldChg chg="modSp mod">
        <pc:chgData name="Vidaya, Divya" userId="f40fcf3a-9253-444b-8fe3-e2680300d9c9" providerId="ADAL" clId="{4B7BA835-29D1-4295-B759-7411775AFF65}" dt="2025-09-03T21:59:49.281" v="4210" actId="208"/>
        <pc:sldMkLst>
          <pc:docMk/>
          <pc:sldMk cId="1588886960" sldId="311"/>
        </pc:sldMkLst>
      </pc:sldChg>
      <pc:sldChg chg="modSp mod">
        <pc:chgData name="Vidaya, Divya" userId="f40fcf3a-9253-444b-8fe3-e2680300d9c9" providerId="ADAL" clId="{4B7BA835-29D1-4295-B759-7411775AFF65}" dt="2025-09-03T21:59:44.526" v="4209" actId="208"/>
        <pc:sldMkLst>
          <pc:docMk/>
          <pc:sldMk cId="2557065901" sldId="313"/>
        </pc:sldMkLst>
      </pc:sldChg>
      <pc:sldChg chg="modSp mod">
        <pc:chgData name="Vidaya, Divya" userId="f40fcf3a-9253-444b-8fe3-e2680300d9c9" providerId="ADAL" clId="{4B7BA835-29D1-4295-B759-7411775AFF65}" dt="2025-09-03T21:59:53.179" v="4211" actId="208"/>
        <pc:sldMkLst>
          <pc:docMk/>
          <pc:sldMk cId="1585135858" sldId="314"/>
        </pc:sldMkLst>
      </pc:sldChg>
      <pc:sldChg chg="addSp delSp modSp mod modClrScheme chgLayout">
        <pc:chgData name="Vidaya, Divya" userId="f40fcf3a-9253-444b-8fe3-e2680300d9c9" providerId="ADAL" clId="{4B7BA835-29D1-4295-B759-7411775AFF65}" dt="2025-09-03T21:59:24.784" v="4207" actId="14100"/>
        <pc:sldMkLst>
          <pc:docMk/>
          <pc:sldMk cId="2949946977" sldId="316"/>
        </pc:sldMkLst>
        <pc:spChg chg="mod ord">
          <ac:chgData name="Vidaya, Divya" userId="f40fcf3a-9253-444b-8fe3-e2680300d9c9" providerId="ADAL" clId="{4B7BA835-29D1-4295-B759-7411775AFF65}" dt="2025-09-03T20:09:08.090" v="3527" actId="20577"/>
          <ac:spMkLst>
            <pc:docMk/>
            <pc:sldMk cId="2949946977" sldId="316"/>
            <ac:spMk id="2" creationId="{00000000-0000-0000-0000-000000000000}"/>
          </ac:spMkLst>
        </pc:spChg>
      </pc:sldChg>
      <pc:sldChg chg="modSp mod">
        <pc:chgData name="Vidaya, Divya" userId="f40fcf3a-9253-444b-8fe3-e2680300d9c9" providerId="ADAL" clId="{4B7BA835-29D1-4295-B759-7411775AFF65}" dt="2025-09-03T21:59:56.195" v="4212" actId="208"/>
        <pc:sldMkLst>
          <pc:docMk/>
          <pc:sldMk cId="1090577" sldId="317"/>
        </pc:sldMkLst>
      </pc:sldChg>
      <pc:sldChg chg="modSp mod">
        <pc:chgData name="Vidaya, Divya" userId="f40fcf3a-9253-444b-8fe3-e2680300d9c9" providerId="ADAL" clId="{4B7BA835-29D1-4295-B759-7411775AFF65}" dt="2025-09-03T22:00:02.015" v="4213" actId="208"/>
        <pc:sldMkLst>
          <pc:docMk/>
          <pc:sldMk cId="888996358" sldId="318"/>
        </pc:sldMkLst>
      </pc:sldChg>
      <pc:sldChg chg="modSp mod">
        <pc:chgData name="Vidaya, Divya" userId="f40fcf3a-9253-444b-8fe3-e2680300d9c9" providerId="ADAL" clId="{4B7BA835-29D1-4295-B759-7411775AFF65}" dt="2025-09-03T22:00:05.799" v="4214" actId="208"/>
        <pc:sldMkLst>
          <pc:docMk/>
          <pc:sldMk cId="284691844" sldId="319"/>
        </pc:sldMkLst>
      </pc:sldChg>
      <pc:sldChg chg="modSp mod">
        <pc:chgData name="Vidaya, Divya" userId="f40fcf3a-9253-444b-8fe3-e2680300d9c9" providerId="ADAL" clId="{4B7BA835-29D1-4295-B759-7411775AFF65}" dt="2025-09-03T22:00:10.399" v="4215" actId="208"/>
        <pc:sldMkLst>
          <pc:docMk/>
          <pc:sldMk cId="2813182841" sldId="323"/>
        </pc:sldMkLst>
      </pc:sldChg>
      <pc:sldChg chg="modSp mod ord">
        <pc:chgData name="Vidaya, Divya" userId="f40fcf3a-9253-444b-8fe3-e2680300d9c9" providerId="ADAL" clId="{4B7BA835-29D1-4295-B759-7411775AFF65}" dt="2025-09-08T06:42:24.457" v="4929"/>
        <pc:sldMkLst>
          <pc:docMk/>
          <pc:sldMk cId="2414286283" sldId="331"/>
        </pc:sldMkLst>
        <pc:picChg chg="mod">
          <ac:chgData name="Vidaya, Divya" userId="f40fcf3a-9253-444b-8fe3-e2680300d9c9" providerId="ADAL" clId="{4B7BA835-29D1-4295-B759-7411775AFF65}" dt="2025-09-03T22:24:11.933" v="4414" actId="208"/>
          <ac:picMkLst>
            <pc:docMk/>
            <pc:sldMk cId="2414286283" sldId="331"/>
            <ac:picMk id="7" creationId="{9466B310-F43F-42B5-96F6-6FF7957E66AE}"/>
          </ac:picMkLst>
        </pc:picChg>
      </pc:sldChg>
      <pc:sldChg chg="modSp mod">
        <pc:chgData name="Vidaya, Divya" userId="f40fcf3a-9253-444b-8fe3-e2680300d9c9" providerId="ADAL" clId="{4B7BA835-29D1-4295-B759-7411775AFF65}" dt="2025-09-03T21:57:33.844" v="4185" actId="208"/>
        <pc:sldMkLst>
          <pc:docMk/>
          <pc:sldMk cId="3986687827" sldId="337"/>
        </pc:sldMkLst>
      </pc:sldChg>
      <pc:sldChg chg="modSp mod">
        <pc:chgData name="Vidaya, Divya" userId="f40fcf3a-9253-444b-8fe3-e2680300d9c9" providerId="ADAL" clId="{4B7BA835-29D1-4295-B759-7411775AFF65}" dt="2025-09-03T21:57:54.413" v="4188" actId="208"/>
        <pc:sldMkLst>
          <pc:docMk/>
          <pc:sldMk cId="693531040" sldId="339"/>
        </pc:sldMkLst>
        <pc:spChg chg="mod">
          <ac:chgData name="Vidaya, Divya" userId="f40fcf3a-9253-444b-8fe3-e2680300d9c9" providerId="ADAL" clId="{4B7BA835-29D1-4295-B759-7411775AFF65}" dt="2025-09-03T21:57:54.413" v="4188" actId="208"/>
          <ac:spMkLst>
            <pc:docMk/>
            <pc:sldMk cId="693531040" sldId="339"/>
            <ac:spMk id="10" creationId="{00000000-0000-0000-0000-000000000000}"/>
          </ac:spMkLst>
        </pc:spChg>
        <pc:spChg chg="mod">
          <ac:chgData name="Vidaya, Divya" userId="f40fcf3a-9253-444b-8fe3-e2680300d9c9" providerId="ADAL" clId="{4B7BA835-29D1-4295-B759-7411775AFF65}" dt="2025-09-03T21:57:49.701" v="4187" actId="208"/>
          <ac:spMkLst>
            <pc:docMk/>
            <pc:sldMk cId="693531040" sldId="339"/>
            <ac:spMk id="15" creationId="{00000000-0000-0000-0000-000000000000}"/>
          </ac:spMkLst>
        </pc:spChg>
        <pc:grpChg chg="mod">
          <ac:chgData name="Vidaya, Divya" userId="f40fcf3a-9253-444b-8fe3-e2680300d9c9" providerId="ADAL" clId="{4B7BA835-29D1-4295-B759-7411775AFF65}" dt="2025-09-03T21:57:40.980" v="4186" actId="208"/>
          <ac:grpSpMkLst>
            <pc:docMk/>
            <pc:sldMk cId="693531040" sldId="339"/>
            <ac:grpSpMk id="11" creationId="{00000000-0000-0000-0000-000000000000}"/>
          </ac:grpSpMkLst>
        </pc:grpChg>
        <pc:picChg chg="mod">
          <ac:chgData name="Vidaya, Divya" userId="f40fcf3a-9253-444b-8fe3-e2680300d9c9" providerId="ADAL" clId="{4B7BA835-29D1-4295-B759-7411775AFF65}" dt="2025-09-03T21:57:40.980" v="4186" actId="208"/>
          <ac:picMkLst>
            <pc:docMk/>
            <pc:sldMk cId="693531040" sldId="339"/>
            <ac:picMk id="9" creationId="{00000000-0000-0000-0000-000000000000}"/>
          </ac:picMkLst>
        </pc:picChg>
        <pc:picChg chg="mod">
          <ac:chgData name="Vidaya, Divya" userId="f40fcf3a-9253-444b-8fe3-e2680300d9c9" providerId="ADAL" clId="{4B7BA835-29D1-4295-B759-7411775AFF65}" dt="2025-09-03T21:57:40.980" v="4186" actId="208"/>
          <ac:picMkLst>
            <pc:docMk/>
            <pc:sldMk cId="693531040" sldId="339"/>
            <ac:picMk id="14" creationId="{00000000-0000-0000-0000-000000000000}"/>
          </ac:picMkLst>
        </pc:picChg>
      </pc:sldChg>
      <pc:sldChg chg="modSp mod">
        <pc:chgData name="Vidaya, Divya" userId="f40fcf3a-9253-444b-8fe3-e2680300d9c9" providerId="ADAL" clId="{4B7BA835-29D1-4295-B759-7411775AFF65}" dt="2025-09-03T21:58:03.853" v="4190" actId="208"/>
        <pc:sldMkLst>
          <pc:docMk/>
          <pc:sldMk cId="4284834203" sldId="340"/>
        </pc:sldMkLst>
      </pc:sldChg>
      <pc:sldChg chg="modSp mod">
        <pc:chgData name="Vidaya, Divya" userId="f40fcf3a-9253-444b-8fe3-e2680300d9c9" providerId="ADAL" clId="{4B7BA835-29D1-4295-B759-7411775AFF65}" dt="2025-09-03T21:58:14.858" v="4193" actId="208"/>
        <pc:sldMkLst>
          <pc:docMk/>
          <pc:sldMk cId="1291952700" sldId="341"/>
        </pc:sldMkLst>
      </pc:sldChg>
      <pc:sldChg chg="addSp delSp modSp del mod ord">
        <pc:chgData name="Vidaya, Divya" userId="f40fcf3a-9253-444b-8fe3-e2680300d9c9" providerId="ADAL" clId="{4B7BA835-29D1-4295-B759-7411775AFF65}" dt="2025-09-02T08:56:10.238" v="2736" actId="47"/>
        <pc:sldMkLst>
          <pc:docMk/>
          <pc:sldMk cId="3464459209" sldId="348"/>
        </pc:sldMkLst>
      </pc:sldChg>
      <pc:sldChg chg="del">
        <pc:chgData name="Vidaya, Divya" userId="f40fcf3a-9253-444b-8fe3-e2680300d9c9" providerId="ADAL" clId="{4B7BA835-29D1-4295-B759-7411775AFF65}" dt="2025-09-03T21:59:36.547" v="4208" actId="47"/>
        <pc:sldMkLst>
          <pc:docMk/>
          <pc:sldMk cId="569138614" sldId="349"/>
        </pc:sldMkLst>
      </pc:sldChg>
      <pc:sldChg chg="modSp mod">
        <pc:chgData name="Vidaya, Divya" userId="f40fcf3a-9253-444b-8fe3-e2680300d9c9" providerId="ADAL" clId="{4B7BA835-29D1-4295-B759-7411775AFF65}" dt="2025-09-03T21:58:25.079" v="4195" actId="208"/>
        <pc:sldMkLst>
          <pc:docMk/>
          <pc:sldMk cId="373195512" sldId="351"/>
        </pc:sldMkLst>
      </pc:sldChg>
      <pc:sldChg chg="modSp mod">
        <pc:chgData name="Vidaya, Divya" userId="f40fcf3a-9253-444b-8fe3-e2680300d9c9" providerId="ADAL" clId="{4B7BA835-29D1-4295-B759-7411775AFF65}" dt="2025-09-03T21:58:11.282" v="4192" actId="208"/>
        <pc:sldMkLst>
          <pc:docMk/>
          <pc:sldMk cId="572703052" sldId="353"/>
        </pc:sldMkLst>
      </pc:sldChg>
      <pc:sldChg chg="modSp mod">
        <pc:chgData name="Vidaya, Divya" userId="f40fcf3a-9253-444b-8fe3-e2680300d9c9" providerId="ADAL" clId="{4B7BA835-29D1-4295-B759-7411775AFF65}" dt="2025-09-03T21:58:07.524" v="4191" actId="208"/>
        <pc:sldMkLst>
          <pc:docMk/>
          <pc:sldMk cId="2985676493" sldId="354"/>
        </pc:sldMkLst>
        <pc:picChg chg="mod">
          <ac:chgData name="Vidaya, Divya" userId="f40fcf3a-9253-444b-8fe3-e2680300d9c9" providerId="ADAL" clId="{4B7BA835-29D1-4295-B759-7411775AFF65}" dt="2025-09-03T21:58:07.524" v="4191" actId="208"/>
          <ac:picMkLst>
            <pc:docMk/>
            <pc:sldMk cId="2985676493" sldId="354"/>
            <ac:picMk id="5" creationId="{B6FFC27E-EE38-43E1-9D74-A661FE65EC7D}"/>
          </ac:picMkLst>
        </pc:picChg>
      </pc:sldChg>
      <pc:sldChg chg="modSp mod">
        <pc:chgData name="Vidaya, Divya" userId="f40fcf3a-9253-444b-8fe3-e2680300d9c9" providerId="ADAL" clId="{4B7BA835-29D1-4295-B759-7411775AFF65}" dt="2025-09-03T21:58:36.803" v="4197" actId="208"/>
        <pc:sldMkLst>
          <pc:docMk/>
          <pc:sldMk cId="3209685064" sldId="358"/>
        </pc:sldMkLst>
        <pc:picChg chg="mod">
          <ac:chgData name="Vidaya, Divya" userId="f40fcf3a-9253-444b-8fe3-e2680300d9c9" providerId="ADAL" clId="{4B7BA835-29D1-4295-B759-7411775AFF65}" dt="2025-09-03T21:58:36.803" v="4197" actId="208"/>
          <ac:picMkLst>
            <pc:docMk/>
            <pc:sldMk cId="3209685064" sldId="358"/>
            <ac:picMk id="10" creationId="{9FAEFD91-0D94-48B8-8F01-5BC5D06B6AB9}"/>
          </ac:picMkLst>
        </pc:picChg>
      </pc:sldChg>
      <pc:sldChg chg="modSp mod">
        <pc:chgData name="Vidaya, Divya" userId="f40fcf3a-9253-444b-8fe3-e2680300d9c9" providerId="ADAL" clId="{4B7BA835-29D1-4295-B759-7411775AFF65}" dt="2025-09-03T21:58:33.564" v="4196" actId="208"/>
        <pc:sldMkLst>
          <pc:docMk/>
          <pc:sldMk cId="3945072454" sldId="359"/>
        </pc:sldMkLst>
        <pc:picChg chg="mod">
          <ac:chgData name="Vidaya, Divya" userId="f40fcf3a-9253-444b-8fe3-e2680300d9c9" providerId="ADAL" clId="{4B7BA835-29D1-4295-B759-7411775AFF65}" dt="2025-09-03T21:58:33.564" v="4196" actId="208"/>
          <ac:picMkLst>
            <pc:docMk/>
            <pc:sldMk cId="3945072454" sldId="359"/>
            <ac:picMk id="41" creationId="{CD10FF92-8975-4A4C-8608-E5AB0540C398}"/>
          </ac:picMkLst>
        </pc:picChg>
      </pc:sldChg>
      <pc:sldChg chg="modSp mod">
        <pc:chgData name="Vidaya, Divya" userId="f40fcf3a-9253-444b-8fe3-e2680300d9c9" providerId="ADAL" clId="{4B7BA835-29D1-4295-B759-7411775AFF65}" dt="2025-09-03T21:58:18.512" v="4194" actId="208"/>
        <pc:sldMkLst>
          <pc:docMk/>
          <pc:sldMk cId="1896631211" sldId="361"/>
        </pc:sldMkLst>
      </pc:sldChg>
      <pc:sldChg chg="modSp mod">
        <pc:chgData name="Vidaya, Divya" userId="f40fcf3a-9253-444b-8fe3-e2680300d9c9" providerId="ADAL" clId="{4B7BA835-29D1-4295-B759-7411775AFF65}" dt="2025-09-03T21:41:07.273" v="4086" actId="108"/>
        <pc:sldMkLst>
          <pc:docMk/>
          <pc:sldMk cId="2851350256" sldId="419"/>
        </pc:sldMkLst>
        <pc:spChg chg="mod">
          <ac:chgData name="Vidaya, Divya" userId="f40fcf3a-9253-444b-8fe3-e2680300d9c9" providerId="ADAL" clId="{4B7BA835-29D1-4295-B759-7411775AFF65}" dt="2025-09-03T21:40:48.691" v="4079" actId="20577"/>
          <ac:spMkLst>
            <pc:docMk/>
            <pc:sldMk cId="2851350256" sldId="419"/>
            <ac:spMk id="4" creationId="{00000000-0000-0000-0000-000000000000}"/>
          </ac:spMkLst>
        </pc:spChg>
        <pc:spChg chg="mod">
          <ac:chgData name="Vidaya, Divya" userId="f40fcf3a-9253-444b-8fe3-e2680300d9c9" providerId="ADAL" clId="{4B7BA835-29D1-4295-B759-7411775AFF65}" dt="2025-09-03T21:41:07.273" v="4086" actId="108"/>
          <ac:spMkLst>
            <pc:docMk/>
            <pc:sldMk cId="2851350256" sldId="419"/>
            <ac:spMk id="6" creationId="{00000000-0000-0000-0000-000000000000}"/>
          </ac:spMkLst>
        </pc:spChg>
        <pc:spChg chg="mod">
          <ac:chgData name="Vidaya, Divya" userId="f40fcf3a-9253-444b-8fe3-e2680300d9c9" providerId="ADAL" clId="{4B7BA835-29D1-4295-B759-7411775AFF65}" dt="2025-09-03T21:40:56.490" v="4084" actId="20577"/>
          <ac:spMkLst>
            <pc:docMk/>
            <pc:sldMk cId="2851350256" sldId="419"/>
            <ac:spMk id="8" creationId="{00000000-0000-0000-0000-000000000000}"/>
          </ac:spMkLst>
        </pc:spChg>
      </pc:sldChg>
      <pc:sldChg chg="modSp mod">
        <pc:chgData name="Vidaya, Divya" userId="f40fcf3a-9253-444b-8fe3-e2680300d9c9" providerId="ADAL" clId="{4B7BA835-29D1-4295-B759-7411775AFF65}" dt="2025-09-04T08:15:03.797" v="4821" actId="14100"/>
        <pc:sldMkLst>
          <pc:docMk/>
          <pc:sldMk cId="3618164051" sldId="422"/>
        </pc:sldMkLst>
        <pc:spChg chg="mod">
          <ac:chgData name="Vidaya, Divya" userId="f40fcf3a-9253-444b-8fe3-e2680300d9c9" providerId="ADAL" clId="{4B7BA835-29D1-4295-B759-7411775AFF65}" dt="2025-09-03T21:52:07.659" v="4169" actId="14100"/>
          <ac:spMkLst>
            <pc:docMk/>
            <pc:sldMk cId="3618164051" sldId="422"/>
            <ac:spMk id="3" creationId="{00000000-0000-0000-0000-000000000000}"/>
          </ac:spMkLst>
        </pc:spChg>
        <pc:spChg chg="mod">
          <ac:chgData name="Vidaya, Divya" userId="f40fcf3a-9253-444b-8fe3-e2680300d9c9" providerId="ADAL" clId="{4B7BA835-29D1-4295-B759-7411775AFF65}" dt="2025-09-04T08:14:38.794" v="4816" actId="14100"/>
          <ac:spMkLst>
            <pc:docMk/>
            <pc:sldMk cId="3618164051" sldId="422"/>
            <ac:spMk id="7" creationId="{4E69BBB8-C645-CAC6-B57A-58547475ECDD}"/>
          </ac:spMkLst>
        </pc:spChg>
        <pc:spChg chg="mod">
          <ac:chgData name="Vidaya, Divya" userId="f40fcf3a-9253-444b-8fe3-e2680300d9c9" providerId="ADAL" clId="{4B7BA835-29D1-4295-B759-7411775AFF65}" dt="2025-09-04T08:15:00.297" v="4820" actId="14100"/>
          <ac:spMkLst>
            <pc:docMk/>
            <pc:sldMk cId="3618164051" sldId="422"/>
            <ac:spMk id="8" creationId="{F5C4F7CA-00E2-9D7A-95E0-FB37A7617BF3}"/>
          </ac:spMkLst>
        </pc:spChg>
        <pc:spChg chg="mod">
          <ac:chgData name="Vidaya, Divya" userId="f40fcf3a-9253-444b-8fe3-e2680300d9c9" providerId="ADAL" clId="{4B7BA835-29D1-4295-B759-7411775AFF65}" dt="2025-09-04T08:15:03.797" v="4821" actId="14100"/>
          <ac:spMkLst>
            <pc:docMk/>
            <pc:sldMk cId="3618164051" sldId="422"/>
            <ac:spMk id="9" creationId="{C907A2C6-AA19-E737-3AE6-07CC3319BE76}"/>
          </ac:spMkLst>
        </pc:spChg>
        <pc:graphicFrameChg chg="mod modGraphic">
          <ac:chgData name="Vidaya, Divya" userId="f40fcf3a-9253-444b-8fe3-e2680300d9c9" providerId="ADAL" clId="{4B7BA835-29D1-4295-B759-7411775AFF65}" dt="2025-09-03T21:49:44.778" v="4157" actId="20577"/>
          <ac:graphicFrameMkLst>
            <pc:docMk/>
            <pc:sldMk cId="3618164051" sldId="422"/>
            <ac:graphicFrameMk id="5" creationId="{B4048964-872A-38DE-960C-D228B5AF8D1D}"/>
          </ac:graphicFrameMkLst>
        </pc:graphicFrameChg>
      </pc:sldChg>
      <pc:sldChg chg="modSp mod">
        <pc:chgData name="Vidaya, Divya" userId="f40fcf3a-9253-444b-8fe3-e2680300d9c9" providerId="ADAL" clId="{4B7BA835-29D1-4295-B759-7411775AFF65}" dt="2025-09-04T08:11:33.671" v="4812" actId="20578"/>
        <pc:sldMkLst>
          <pc:docMk/>
          <pc:sldMk cId="3990096534" sldId="433"/>
        </pc:sldMkLst>
        <pc:spChg chg="mod">
          <ac:chgData name="Vidaya, Divya" userId="f40fcf3a-9253-444b-8fe3-e2680300d9c9" providerId="ADAL" clId="{4B7BA835-29D1-4295-B759-7411775AFF65}" dt="2025-09-04T08:11:33.671" v="4812" actId="20578"/>
          <ac:spMkLst>
            <pc:docMk/>
            <pc:sldMk cId="3990096534" sldId="433"/>
            <ac:spMk id="3" creationId="{ECB07FEC-14D2-9534-4D8B-A0D9B3941445}"/>
          </ac:spMkLst>
        </pc:spChg>
      </pc:sldChg>
      <pc:sldChg chg="modSp mod">
        <pc:chgData name="Vidaya, Divya" userId="f40fcf3a-9253-444b-8fe3-e2680300d9c9" providerId="ADAL" clId="{4B7BA835-29D1-4295-B759-7411775AFF65}" dt="2025-09-03T22:07:19.362" v="4251" actId="208"/>
        <pc:sldMkLst>
          <pc:docMk/>
          <pc:sldMk cId="3406157423" sldId="435"/>
        </pc:sldMkLst>
      </pc:sldChg>
      <pc:sldChg chg="addSp delSp modSp mod modClrScheme chgLayout">
        <pc:chgData name="Vidaya, Divya" userId="f40fcf3a-9253-444b-8fe3-e2680300d9c9" providerId="ADAL" clId="{4B7BA835-29D1-4295-B759-7411775AFF65}" dt="2025-09-03T20:37:26.710" v="3656" actId="207"/>
        <pc:sldMkLst>
          <pc:docMk/>
          <pc:sldMk cId="2329518993" sldId="461"/>
        </pc:sldMkLst>
        <pc:spChg chg="mod ord">
          <ac:chgData name="Vidaya, Divya" userId="f40fcf3a-9253-444b-8fe3-e2680300d9c9" providerId="ADAL" clId="{4B7BA835-29D1-4295-B759-7411775AFF65}" dt="2025-09-03T20:15:51.726" v="3536" actId="700"/>
          <ac:spMkLst>
            <pc:docMk/>
            <pc:sldMk cId="2329518993" sldId="461"/>
            <ac:spMk id="2" creationId="{00000000-0000-0000-0000-000000000000}"/>
          </ac:spMkLst>
        </pc:spChg>
        <pc:spChg chg="mod">
          <ac:chgData name="Vidaya, Divya" userId="f40fcf3a-9253-444b-8fe3-e2680300d9c9" providerId="ADAL" clId="{4B7BA835-29D1-4295-B759-7411775AFF65}" dt="2025-09-03T20:37:26.710" v="3656" actId="207"/>
          <ac:spMkLst>
            <pc:docMk/>
            <pc:sldMk cId="2329518993" sldId="461"/>
            <ac:spMk id="7" creationId="{EC1D63CD-54A3-1953-F9C8-4252FC0217EC}"/>
          </ac:spMkLst>
        </pc:spChg>
      </pc:sldChg>
      <pc:sldChg chg="addSp delSp modSp mod modClrScheme chgLayout">
        <pc:chgData name="Vidaya, Divya" userId="f40fcf3a-9253-444b-8fe3-e2680300d9c9" providerId="ADAL" clId="{4B7BA835-29D1-4295-B759-7411775AFF65}" dt="2025-09-03T20:37:51.251" v="3661" actId="14100"/>
        <pc:sldMkLst>
          <pc:docMk/>
          <pc:sldMk cId="423396436" sldId="462"/>
        </pc:sldMkLst>
        <pc:spChg chg="mod ord">
          <ac:chgData name="Vidaya, Divya" userId="f40fcf3a-9253-444b-8fe3-e2680300d9c9" providerId="ADAL" clId="{4B7BA835-29D1-4295-B759-7411775AFF65}" dt="2025-09-03T20:16:05.898" v="3537" actId="700"/>
          <ac:spMkLst>
            <pc:docMk/>
            <pc:sldMk cId="423396436" sldId="462"/>
            <ac:spMk id="2" creationId="{00000000-0000-0000-0000-000000000000}"/>
          </ac:spMkLst>
        </pc:spChg>
        <pc:spChg chg="mod">
          <ac:chgData name="Vidaya, Divya" userId="f40fcf3a-9253-444b-8fe3-e2680300d9c9" providerId="ADAL" clId="{4B7BA835-29D1-4295-B759-7411775AFF65}" dt="2025-09-03T20:37:51.251" v="3661" actId="14100"/>
          <ac:spMkLst>
            <pc:docMk/>
            <pc:sldMk cId="423396436" sldId="462"/>
            <ac:spMk id="5" creationId="{BCC960B6-33BC-E8F2-5ED7-497611D8951C}"/>
          </ac:spMkLst>
        </pc:spChg>
      </pc:sldChg>
      <pc:sldChg chg="addSp delSp modSp mod modClrScheme chgLayout">
        <pc:chgData name="Vidaya, Divya" userId="f40fcf3a-9253-444b-8fe3-e2680300d9c9" providerId="ADAL" clId="{4B7BA835-29D1-4295-B759-7411775AFF65}" dt="2025-09-03T20:38:10.116" v="3666" actId="14100"/>
        <pc:sldMkLst>
          <pc:docMk/>
          <pc:sldMk cId="331914907" sldId="471"/>
        </pc:sldMkLst>
        <pc:spChg chg="mod ord">
          <ac:chgData name="Vidaya, Divya" userId="f40fcf3a-9253-444b-8fe3-e2680300d9c9" providerId="ADAL" clId="{4B7BA835-29D1-4295-B759-7411775AFF65}" dt="2025-09-03T20:16:05.898" v="3537" actId="700"/>
          <ac:spMkLst>
            <pc:docMk/>
            <pc:sldMk cId="331914907" sldId="471"/>
            <ac:spMk id="2" creationId="{00000000-0000-0000-0000-000000000000}"/>
          </ac:spMkLst>
        </pc:spChg>
        <pc:spChg chg="mod">
          <ac:chgData name="Vidaya, Divya" userId="f40fcf3a-9253-444b-8fe3-e2680300d9c9" providerId="ADAL" clId="{4B7BA835-29D1-4295-B759-7411775AFF65}" dt="2025-09-03T20:38:10.116" v="3666" actId="14100"/>
          <ac:spMkLst>
            <pc:docMk/>
            <pc:sldMk cId="331914907" sldId="471"/>
            <ac:spMk id="4" creationId="{88179C3D-E895-6937-51DC-27B76D4C34B3}"/>
          </ac:spMkLst>
        </pc:spChg>
      </pc:sldChg>
      <pc:sldChg chg="addSp delSp modSp mod modClrScheme chgLayout">
        <pc:chgData name="Vidaya, Divya" userId="f40fcf3a-9253-444b-8fe3-e2680300d9c9" providerId="ADAL" clId="{4B7BA835-29D1-4295-B759-7411775AFF65}" dt="2025-09-03T20:36:41.490" v="3647" actId="478"/>
        <pc:sldMkLst>
          <pc:docMk/>
          <pc:sldMk cId="1168706420" sldId="473"/>
        </pc:sldMkLst>
        <pc:spChg chg="mod ord">
          <ac:chgData name="Vidaya, Divya" userId="f40fcf3a-9253-444b-8fe3-e2680300d9c9" providerId="ADAL" clId="{4B7BA835-29D1-4295-B759-7411775AFF65}" dt="2025-09-03T20:15:39.753" v="3535" actId="700"/>
          <ac:spMkLst>
            <pc:docMk/>
            <pc:sldMk cId="1168706420" sldId="473"/>
            <ac:spMk id="2" creationId="{00000000-0000-0000-0000-000000000000}"/>
          </ac:spMkLst>
        </pc:spChg>
        <pc:spChg chg="add mod">
          <ac:chgData name="Vidaya, Divya" userId="f40fcf3a-9253-444b-8fe3-e2680300d9c9" providerId="ADAL" clId="{4B7BA835-29D1-4295-B759-7411775AFF65}" dt="2025-09-03T20:36:39.607" v="3646" actId="1076"/>
          <ac:spMkLst>
            <pc:docMk/>
            <pc:sldMk cId="1168706420" sldId="473"/>
            <ac:spMk id="5" creationId="{05339D99-2C25-C765-D469-12DDE87A74F9}"/>
          </ac:spMkLst>
        </pc:spChg>
      </pc:sldChg>
      <pc:sldChg chg="addSp delSp modSp mod modClrScheme chgLayout">
        <pc:chgData name="Vidaya, Divya" userId="f40fcf3a-9253-444b-8fe3-e2680300d9c9" providerId="ADAL" clId="{4B7BA835-29D1-4295-B759-7411775AFF65}" dt="2025-09-03T21:34:46.011" v="4050" actId="1076"/>
        <pc:sldMkLst>
          <pc:docMk/>
          <pc:sldMk cId="2353415641" sldId="476"/>
        </pc:sldMkLst>
        <pc:spChg chg="mod ord">
          <ac:chgData name="Vidaya, Divya" userId="f40fcf3a-9253-444b-8fe3-e2680300d9c9" providerId="ADAL" clId="{4B7BA835-29D1-4295-B759-7411775AFF65}" dt="2025-09-03T20:15:39.753" v="3535" actId="700"/>
          <ac:spMkLst>
            <pc:docMk/>
            <pc:sldMk cId="2353415641" sldId="476"/>
            <ac:spMk id="2" creationId="{00000000-0000-0000-0000-000000000000}"/>
          </ac:spMkLst>
        </pc:spChg>
        <pc:spChg chg="mod">
          <ac:chgData name="Vidaya, Divya" userId="f40fcf3a-9253-444b-8fe3-e2680300d9c9" providerId="ADAL" clId="{4B7BA835-29D1-4295-B759-7411775AFF65}" dt="2025-09-03T21:34:46.011" v="4050" actId="1076"/>
          <ac:spMkLst>
            <pc:docMk/>
            <pc:sldMk cId="2353415641" sldId="476"/>
            <ac:spMk id="3" creationId="{8B8CB5CC-AF65-2286-12AD-EA951FD983FA}"/>
          </ac:spMkLst>
        </pc:spChg>
      </pc:sldChg>
      <pc:sldChg chg="addSp delSp modSp mod modClrScheme chgLayout">
        <pc:chgData name="Vidaya, Divya" userId="f40fcf3a-9253-444b-8fe3-e2680300d9c9" providerId="ADAL" clId="{4B7BA835-29D1-4295-B759-7411775AFF65}" dt="2025-09-03T20:40:58.090" v="3689" actId="207"/>
        <pc:sldMkLst>
          <pc:docMk/>
          <pc:sldMk cId="2175317519" sldId="477"/>
        </pc:sldMkLst>
        <pc:spChg chg="mod ord">
          <ac:chgData name="Vidaya, Divya" userId="f40fcf3a-9253-444b-8fe3-e2680300d9c9" providerId="ADAL" clId="{4B7BA835-29D1-4295-B759-7411775AFF65}" dt="2025-09-03T20:16:16.069" v="3538" actId="700"/>
          <ac:spMkLst>
            <pc:docMk/>
            <pc:sldMk cId="2175317519" sldId="477"/>
            <ac:spMk id="2" creationId="{00000000-0000-0000-0000-000000000000}"/>
          </ac:spMkLst>
        </pc:spChg>
        <pc:spChg chg="mod">
          <ac:chgData name="Vidaya, Divya" userId="f40fcf3a-9253-444b-8fe3-e2680300d9c9" providerId="ADAL" clId="{4B7BA835-29D1-4295-B759-7411775AFF65}" dt="2025-09-03T20:40:58.090" v="3689" actId="207"/>
          <ac:spMkLst>
            <pc:docMk/>
            <pc:sldMk cId="2175317519" sldId="477"/>
            <ac:spMk id="3" creationId="{877B0135-1BBE-EF91-DEC9-15734A887F7B}"/>
          </ac:spMkLst>
        </pc:spChg>
      </pc:sldChg>
      <pc:sldChg chg="addSp delSp modSp mod modClrScheme chgLayout">
        <pc:chgData name="Vidaya, Divya" userId="f40fcf3a-9253-444b-8fe3-e2680300d9c9" providerId="ADAL" clId="{4B7BA835-29D1-4295-B759-7411775AFF65}" dt="2025-09-03T20:38:00.135" v="3663" actId="207"/>
        <pc:sldMkLst>
          <pc:docMk/>
          <pc:sldMk cId="3587521989" sldId="487"/>
        </pc:sldMkLst>
        <pc:spChg chg="mod ord">
          <ac:chgData name="Vidaya, Divya" userId="f40fcf3a-9253-444b-8fe3-e2680300d9c9" providerId="ADAL" clId="{4B7BA835-29D1-4295-B759-7411775AFF65}" dt="2025-09-03T20:16:05.898" v="3537" actId="700"/>
          <ac:spMkLst>
            <pc:docMk/>
            <pc:sldMk cId="3587521989" sldId="487"/>
            <ac:spMk id="2" creationId="{00000000-0000-0000-0000-000000000000}"/>
          </ac:spMkLst>
        </pc:spChg>
        <pc:spChg chg="mod">
          <ac:chgData name="Vidaya, Divya" userId="f40fcf3a-9253-444b-8fe3-e2680300d9c9" providerId="ADAL" clId="{4B7BA835-29D1-4295-B759-7411775AFF65}" dt="2025-09-03T20:38:00.135" v="3663" actId="207"/>
          <ac:spMkLst>
            <pc:docMk/>
            <pc:sldMk cId="3587521989" sldId="487"/>
            <ac:spMk id="5" creationId="{8133FF16-24DD-B674-C4E0-269AA577E803}"/>
          </ac:spMkLst>
        </pc:spChg>
      </pc:sldChg>
      <pc:sldChg chg="addSp delSp modSp mod modClrScheme chgLayout">
        <pc:chgData name="Vidaya, Divya" userId="f40fcf3a-9253-444b-8fe3-e2680300d9c9" providerId="ADAL" clId="{4B7BA835-29D1-4295-B759-7411775AFF65}" dt="2025-09-03T20:38:45.308" v="3673" actId="207"/>
        <pc:sldMkLst>
          <pc:docMk/>
          <pc:sldMk cId="3610289639" sldId="494"/>
        </pc:sldMkLst>
        <pc:spChg chg="mod ord">
          <ac:chgData name="Vidaya, Divya" userId="f40fcf3a-9253-444b-8fe3-e2680300d9c9" providerId="ADAL" clId="{4B7BA835-29D1-4295-B759-7411775AFF65}" dt="2025-09-03T20:16:16.069" v="3538" actId="700"/>
          <ac:spMkLst>
            <pc:docMk/>
            <pc:sldMk cId="3610289639" sldId="494"/>
            <ac:spMk id="2" creationId="{00000000-0000-0000-0000-000000000000}"/>
          </ac:spMkLst>
        </pc:spChg>
        <pc:spChg chg="mod">
          <ac:chgData name="Vidaya, Divya" userId="f40fcf3a-9253-444b-8fe3-e2680300d9c9" providerId="ADAL" clId="{4B7BA835-29D1-4295-B759-7411775AFF65}" dt="2025-09-03T20:38:45.308" v="3673" actId="207"/>
          <ac:spMkLst>
            <pc:docMk/>
            <pc:sldMk cId="3610289639" sldId="494"/>
            <ac:spMk id="4" creationId="{519D2270-B635-3416-4CD6-A91FBA1A3382}"/>
          </ac:spMkLst>
        </pc:spChg>
      </pc:sldChg>
      <pc:sldChg chg="addSp delSp modSp mod modClrScheme chgLayout">
        <pc:chgData name="Vidaya, Divya" userId="f40fcf3a-9253-444b-8fe3-e2680300d9c9" providerId="ADAL" clId="{4B7BA835-29D1-4295-B759-7411775AFF65}" dt="2025-09-03T20:14:42.445" v="3533" actId="478"/>
        <pc:sldMkLst>
          <pc:docMk/>
          <pc:sldMk cId="3009851598" sldId="496"/>
        </pc:sldMkLst>
        <pc:spChg chg="mod ord">
          <ac:chgData name="Vidaya, Divya" userId="f40fcf3a-9253-444b-8fe3-e2680300d9c9" providerId="ADAL" clId="{4B7BA835-29D1-4295-B759-7411775AFF65}" dt="2025-09-03T20:07:18.340" v="3517" actId="700"/>
          <ac:spMkLst>
            <pc:docMk/>
            <pc:sldMk cId="3009851598" sldId="496"/>
            <ac:spMk id="2" creationId="{00000000-0000-0000-0000-000000000000}"/>
          </ac:spMkLst>
        </pc:spChg>
        <pc:spChg chg="mod">
          <ac:chgData name="Vidaya, Divya" userId="f40fcf3a-9253-444b-8fe3-e2680300d9c9" providerId="ADAL" clId="{4B7BA835-29D1-4295-B759-7411775AFF65}" dt="2025-09-03T20:04:15.810" v="3510" actId="20577"/>
          <ac:spMkLst>
            <pc:docMk/>
            <pc:sldMk cId="3009851598" sldId="496"/>
            <ac:spMk id="3" creationId="{37EA57D0-4EEB-CE6E-5E1F-F75A4621B2A8}"/>
          </ac:spMkLst>
        </pc:spChg>
      </pc:sldChg>
      <pc:sldChg chg="modSp mod">
        <pc:chgData name="Vidaya, Divya" userId="f40fcf3a-9253-444b-8fe3-e2680300d9c9" providerId="ADAL" clId="{4B7BA835-29D1-4295-B759-7411775AFF65}" dt="2025-09-03T22:25:20.604" v="4420" actId="208"/>
        <pc:sldMkLst>
          <pc:docMk/>
          <pc:sldMk cId="3112733127" sldId="552"/>
        </pc:sldMkLst>
        <pc:picChg chg="mod">
          <ac:chgData name="Vidaya, Divya" userId="f40fcf3a-9253-444b-8fe3-e2680300d9c9" providerId="ADAL" clId="{4B7BA835-29D1-4295-B759-7411775AFF65}" dt="2025-09-03T22:25:20.604" v="4420" actId="208"/>
          <ac:picMkLst>
            <pc:docMk/>
            <pc:sldMk cId="3112733127" sldId="552"/>
            <ac:picMk id="8" creationId="{00000000-0000-0000-0000-000000000000}"/>
          </ac:picMkLst>
        </pc:picChg>
        <pc:picChg chg="mod">
          <ac:chgData name="Vidaya, Divya" userId="f40fcf3a-9253-444b-8fe3-e2680300d9c9" providerId="ADAL" clId="{4B7BA835-29D1-4295-B759-7411775AFF65}" dt="2025-09-03T22:25:20.604" v="4420" actId="208"/>
          <ac:picMkLst>
            <pc:docMk/>
            <pc:sldMk cId="3112733127" sldId="552"/>
            <ac:picMk id="10" creationId="{00000000-0000-0000-0000-000000000000}"/>
          </ac:picMkLst>
        </pc:picChg>
      </pc:sldChg>
      <pc:sldChg chg="modSp mod">
        <pc:chgData name="Vidaya, Divya" userId="f40fcf3a-9253-444b-8fe3-e2680300d9c9" providerId="ADAL" clId="{4B7BA835-29D1-4295-B759-7411775AFF65}" dt="2025-09-03T22:04:23.915" v="4240" actId="208"/>
        <pc:sldMkLst>
          <pc:docMk/>
          <pc:sldMk cId="1035743094" sldId="599"/>
        </pc:sldMkLst>
        <pc:picChg chg="mod">
          <ac:chgData name="Vidaya, Divya" userId="f40fcf3a-9253-444b-8fe3-e2680300d9c9" providerId="ADAL" clId="{4B7BA835-29D1-4295-B759-7411775AFF65}" dt="2025-09-03T22:04:23.915" v="4240" actId="208"/>
          <ac:picMkLst>
            <pc:docMk/>
            <pc:sldMk cId="1035743094" sldId="599"/>
            <ac:picMk id="5" creationId="{2ED45FB7-8B76-28A9-9C07-483E7F043245}"/>
          </ac:picMkLst>
        </pc:picChg>
      </pc:sldChg>
      <pc:sldChg chg="addSp delSp modSp mod modClrScheme chgLayout">
        <pc:chgData name="Vidaya, Divya" userId="f40fcf3a-9253-444b-8fe3-e2680300d9c9" providerId="ADAL" clId="{4B7BA835-29D1-4295-B759-7411775AFF65}" dt="2025-09-03T20:41:05.929" v="3691" actId="207"/>
        <pc:sldMkLst>
          <pc:docMk/>
          <pc:sldMk cId="3618963377" sldId="630"/>
        </pc:sldMkLst>
        <pc:spChg chg="mod ord">
          <ac:chgData name="Vidaya, Divya" userId="f40fcf3a-9253-444b-8fe3-e2680300d9c9" providerId="ADAL" clId="{4B7BA835-29D1-4295-B759-7411775AFF65}" dt="2025-09-03T20:16:36.662" v="3540" actId="700"/>
          <ac:spMkLst>
            <pc:docMk/>
            <pc:sldMk cId="3618963377" sldId="630"/>
            <ac:spMk id="2" creationId="{00000000-0000-0000-0000-000000000000}"/>
          </ac:spMkLst>
        </pc:spChg>
        <pc:spChg chg="mod">
          <ac:chgData name="Vidaya, Divya" userId="f40fcf3a-9253-444b-8fe3-e2680300d9c9" providerId="ADAL" clId="{4B7BA835-29D1-4295-B759-7411775AFF65}" dt="2025-09-03T20:41:05.929" v="3691" actId="207"/>
          <ac:spMkLst>
            <pc:docMk/>
            <pc:sldMk cId="3618963377" sldId="630"/>
            <ac:spMk id="4" creationId="{C2BDBB6C-E15A-2823-ED69-0F6940B27030}"/>
          </ac:spMkLst>
        </pc:spChg>
      </pc:sldChg>
      <pc:sldChg chg="modSp mod">
        <pc:chgData name="Vidaya, Divya" userId="f40fcf3a-9253-444b-8fe3-e2680300d9c9" providerId="ADAL" clId="{4B7BA835-29D1-4295-B759-7411775AFF65}" dt="2025-09-04T09:24:12.776" v="4891" actId="108"/>
        <pc:sldMkLst>
          <pc:docMk/>
          <pc:sldMk cId="1934257748" sldId="673"/>
        </pc:sldMkLst>
        <pc:spChg chg="mod">
          <ac:chgData name="Vidaya, Divya" userId="f40fcf3a-9253-444b-8fe3-e2680300d9c9" providerId="ADAL" clId="{4B7BA835-29D1-4295-B759-7411775AFF65}" dt="2025-09-04T09:24:12.776" v="4891" actId="108"/>
          <ac:spMkLst>
            <pc:docMk/>
            <pc:sldMk cId="1934257748" sldId="673"/>
            <ac:spMk id="4" creationId="{00000000-0000-0000-0000-000000000000}"/>
          </ac:spMkLst>
        </pc:spChg>
      </pc:sldChg>
      <pc:sldChg chg="addSp delSp modSp mod modClrScheme chgLayout">
        <pc:chgData name="Vidaya, Divya" userId="f40fcf3a-9253-444b-8fe3-e2680300d9c9" providerId="ADAL" clId="{4B7BA835-29D1-4295-B759-7411775AFF65}" dt="2025-09-03T20:41:15.163" v="3693" actId="207"/>
        <pc:sldMkLst>
          <pc:docMk/>
          <pc:sldMk cId="3135216940" sldId="685"/>
        </pc:sldMkLst>
        <pc:spChg chg="mod ord">
          <ac:chgData name="Vidaya, Divya" userId="f40fcf3a-9253-444b-8fe3-e2680300d9c9" providerId="ADAL" clId="{4B7BA835-29D1-4295-B759-7411775AFF65}" dt="2025-09-03T20:16:36.662" v="3540" actId="700"/>
          <ac:spMkLst>
            <pc:docMk/>
            <pc:sldMk cId="3135216940" sldId="685"/>
            <ac:spMk id="2" creationId="{00000000-0000-0000-0000-000000000000}"/>
          </ac:spMkLst>
        </pc:spChg>
        <pc:spChg chg="mod">
          <ac:chgData name="Vidaya, Divya" userId="f40fcf3a-9253-444b-8fe3-e2680300d9c9" providerId="ADAL" clId="{4B7BA835-29D1-4295-B759-7411775AFF65}" dt="2025-09-03T20:41:15.163" v="3693" actId="207"/>
          <ac:spMkLst>
            <pc:docMk/>
            <pc:sldMk cId="3135216940" sldId="685"/>
            <ac:spMk id="3" creationId="{C1A57608-05B4-2FEA-75F1-F51A0D11E07D}"/>
          </ac:spMkLst>
        </pc:spChg>
      </pc:sldChg>
      <pc:sldChg chg="addSp delSp modSp mod modClrScheme chgLayout">
        <pc:chgData name="Vidaya, Divya" userId="f40fcf3a-9253-444b-8fe3-e2680300d9c9" providerId="ADAL" clId="{4B7BA835-29D1-4295-B759-7411775AFF65}" dt="2025-09-03T20:14:25.508" v="3530" actId="478"/>
        <pc:sldMkLst>
          <pc:docMk/>
          <pc:sldMk cId="73146979" sldId="695"/>
        </pc:sldMkLst>
        <pc:spChg chg="mod ord">
          <ac:chgData name="Vidaya, Divya" userId="f40fcf3a-9253-444b-8fe3-e2680300d9c9" providerId="ADAL" clId="{4B7BA835-29D1-4295-B759-7411775AFF65}" dt="2025-09-03T20:07:29.810" v="3518" actId="700"/>
          <ac:spMkLst>
            <pc:docMk/>
            <pc:sldMk cId="73146979" sldId="695"/>
            <ac:spMk id="2" creationId="{00000000-0000-0000-0000-000000000000}"/>
          </ac:spMkLst>
        </pc:spChg>
        <pc:spChg chg="mod">
          <ac:chgData name="Vidaya, Divya" userId="f40fcf3a-9253-444b-8fe3-e2680300d9c9" providerId="ADAL" clId="{4B7BA835-29D1-4295-B759-7411775AFF65}" dt="2025-09-03T20:14:23.484" v="3529" actId="207"/>
          <ac:spMkLst>
            <pc:docMk/>
            <pc:sldMk cId="73146979" sldId="695"/>
            <ac:spMk id="3" creationId="{AF1BCB3B-2617-60A8-C335-64BB9EDFC414}"/>
          </ac:spMkLst>
        </pc:spChg>
      </pc:sldChg>
      <pc:sldChg chg="modSp">
        <pc:chgData name="Vidaya, Divya" userId="f40fcf3a-9253-444b-8fe3-e2680300d9c9" providerId="ADAL" clId="{4B7BA835-29D1-4295-B759-7411775AFF65}" dt="2025-09-03T22:25:12.257" v="4419" actId="208"/>
        <pc:sldMkLst>
          <pc:docMk/>
          <pc:sldMk cId="2775115202" sldId="708"/>
        </pc:sldMkLst>
        <pc:picChg chg="mod">
          <ac:chgData name="Vidaya, Divya" userId="f40fcf3a-9253-444b-8fe3-e2680300d9c9" providerId="ADAL" clId="{4B7BA835-29D1-4295-B759-7411775AFF65}" dt="2025-09-03T22:25:12.257" v="4419" actId="208"/>
          <ac:picMkLst>
            <pc:docMk/>
            <pc:sldMk cId="2775115202" sldId="708"/>
            <ac:picMk id="11" creationId="{00000000-0000-0000-0000-000000000000}"/>
          </ac:picMkLst>
        </pc:picChg>
        <pc:picChg chg="mod">
          <ac:chgData name="Vidaya, Divya" userId="f40fcf3a-9253-444b-8fe3-e2680300d9c9" providerId="ADAL" clId="{4B7BA835-29D1-4295-B759-7411775AFF65}" dt="2025-09-03T22:25:12.257" v="4419" actId="208"/>
          <ac:picMkLst>
            <pc:docMk/>
            <pc:sldMk cId="2775115202" sldId="708"/>
            <ac:picMk id="14" creationId="{00000000-0000-0000-0000-000000000000}"/>
          </ac:picMkLst>
        </pc:picChg>
        <pc:picChg chg="mod">
          <ac:chgData name="Vidaya, Divya" userId="f40fcf3a-9253-444b-8fe3-e2680300d9c9" providerId="ADAL" clId="{4B7BA835-29D1-4295-B759-7411775AFF65}" dt="2025-09-03T22:25:12.257" v="4419" actId="208"/>
          <ac:picMkLst>
            <pc:docMk/>
            <pc:sldMk cId="2775115202" sldId="708"/>
            <ac:picMk id="16" creationId="{00000000-0000-0000-0000-000000000000}"/>
          </ac:picMkLst>
        </pc:picChg>
      </pc:sldChg>
      <pc:sldChg chg="del">
        <pc:chgData name="Vidaya, Divya" userId="f40fcf3a-9253-444b-8fe3-e2680300d9c9" providerId="ADAL" clId="{4B7BA835-29D1-4295-B759-7411775AFF65}" dt="2025-09-03T20:43:37.386" v="3703" actId="2696"/>
        <pc:sldMkLst>
          <pc:docMk/>
          <pc:sldMk cId="680383538" sldId="739"/>
        </pc:sldMkLst>
      </pc:sldChg>
      <pc:sldChg chg="addSp delSp modSp add mod ord">
        <pc:chgData name="Vidaya, Divya" userId="f40fcf3a-9253-444b-8fe3-e2680300d9c9" providerId="ADAL" clId="{4B7BA835-29D1-4295-B759-7411775AFF65}" dt="2025-09-04T09:13:17.377" v="4890" actId="1076"/>
        <pc:sldMkLst>
          <pc:docMk/>
          <pc:sldMk cId="1605773546" sldId="739"/>
        </pc:sldMkLst>
        <pc:spChg chg="add mod ord">
          <ac:chgData name="Vidaya, Divya" userId="f40fcf3a-9253-444b-8fe3-e2680300d9c9" providerId="ADAL" clId="{4B7BA835-29D1-4295-B759-7411775AFF65}" dt="2025-09-03T21:12:20.487" v="3995" actId="20577"/>
          <ac:spMkLst>
            <pc:docMk/>
            <pc:sldMk cId="1605773546" sldId="739"/>
            <ac:spMk id="3" creationId="{815F5004-81A4-DE33-5A13-0CAE3E467234}"/>
          </ac:spMkLst>
        </pc:spChg>
        <pc:spChg chg="mod">
          <ac:chgData name="Vidaya, Divya" userId="f40fcf3a-9253-444b-8fe3-e2680300d9c9" providerId="ADAL" clId="{4B7BA835-29D1-4295-B759-7411775AFF65}" dt="2025-09-04T09:12:33.222" v="4878" actId="1076"/>
          <ac:spMkLst>
            <pc:docMk/>
            <pc:sldMk cId="1605773546" sldId="739"/>
            <ac:spMk id="6" creationId="{E947D600-3D66-4B7D-874B-8C5C474D6F3D}"/>
          </ac:spMkLst>
        </pc:spChg>
        <pc:graphicFrameChg chg="add mod modGraphic">
          <ac:chgData name="Vidaya, Divya" userId="f40fcf3a-9253-444b-8fe3-e2680300d9c9" providerId="ADAL" clId="{4B7BA835-29D1-4295-B759-7411775AFF65}" dt="2025-09-04T09:13:17.377" v="4890" actId="1076"/>
          <ac:graphicFrameMkLst>
            <pc:docMk/>
            <pc:sldMk cId="1605773546" sldId="739"/>
            <ac:graphicFrameMk id="12" creationId="{AAC886C0-9C27-6994-BD6D-B7F31555AFA5}"/>
          </ac:graphicFrameMkLst>
        </pc:graphicFrameChg>
        <pc:picChg chg="add mod">
          <ac:chgData name="Vidaya, Divya" userId="f40fcf3a-9253-444b-8fe3-e2680300d9c9" providerId="ADAL" clId="{4B7BA835-29D1-4295-B759-7411775AFF65}" dt="2025-09-03T21:05:12.514" v="3936" actId="1076"/>
          <ac:picMkLst>
            <pc:docMk/>
            <pc:sldMk cId="1605773546" sldId="739"/>
            <ac:picMk id="11" creationId="{6CB3C4A1-3A9C-4ADB-AC72-018347AEE71C}"/>
          </ac:picMkLst>
        </pc:picChg>
        <pc:picChg chg="add mod">
          <ac:chgData name="Vidaya, Divya" userId="f40fcf3a-9253-444b-8fe3-e2680300d9c9" providerId="ADAL" clId="{4B7BA835-29D1-4295-B759-7411775AFF65}" dt="2025-09-03T21:07:37.026" v="3975" actId="1076"/>
          <ac:picMkLst>
            <pc:docMk/>
            <pc:sldMk cId="1605773546" sldId="739"/>
            <ac:picMk id="14" creationId="{516A67FC-E1BC-EAE7-6C47-3B98ECC34A61}"/>
          </ac:picMkLst>
        </pc:picChg>
      </pc:sldChg>
      <pc:sldChg chg="addSp delSp modSp mod modClrScheme chgLayout">
        <pc:chgData name="Vidaya, Divya" userId="f40fcf3a-9253-444b-8fe3-e2680300d9c9" providerId="ADAL" clId="{4B7BA835-29D1-4295-B759-7411775AFF65}" dt="2025-09-03T20:38:32.464" v="3671" actId="207"/>
        <pc:sldMkLst>
          <pc:docMk/>
          <pc:sldMk cId="1826632320" sldId="815"/>
        </pc:sldMkLst>
        <pc:spChg chg="mod ord">
          <ac:chgData name="Vidaya, Divya" userId="f40fcf3a-9253-444b-8fe3-e2680300d9c9" providerId="ADAL" clId="{4B7BA835-29D1-4295-B759-7411775AFF65}" dt="2025-09-03T20:16:05.898" v="3537" actId="700"/>
          <ac:spMkLst>
            <pc:docMk/>
            <pc:sldMk cId="1826632320" sldId="815"/>
            <ac:spMk id="2" creationId="{00000000-0000-0000-0000-000000000000}"/>
          </ac:spMkLst>
        </pc:spChg>
        <pc:spChg chg="mod">
          <ac:chgData name="Vidaya, Divya" userId="f40fcf3a-9253-444b-8fe3-e2680300d9c9" providerId="ADAL" clId="{4B7BA835-29D1-4295-B759-7411775AFF65}" dt="2025-09-03T20:38:32.464" v="3671" actId="207"/>
          <ac:spMkLst>
            <pc:docMk/>
            <pc:sldMk cId="1826632320" sldId="815"/>
            <ac:spMk id="3" creationId="{C21D0A59-2686-AFCD-5874-ED288685C75B}"/>
          </ac:spMkLst>
        </pc:spChg>
      </pc:sldChg>
      <pc:sldChg chg="modSp mod ord">
        <pc:chgData name="Vidaya, Divya" userId="f40fcf3a-9253-444b-8fe3-e2680300d9c9" providerId="ADAL" clId="{4B7BA835-29D1-4295-B759-7411775AFF65}" dt="2025-09-03T22:00:22.305" v="4217" actId="208"/>
        <pc:sldMkLst>
          <pc:docMk/>
          <pc:sldMk cId="1717401885" sldId="851"/>
        </pc:sldMkLst>
      </pc:sldChg>
      <pc:sldChg chg="del">
        <pc:chgData name="Vidaya, Divya" userId="f40fcf3a-9253-444b-8fe3-e2680300d9c9" providerId="ADAL" clId="{4B7BA835-29D1-4295-B759-7411775AFF65}" dt="2025-09-03T20:40:45.978" v="3687" actId="47"/>
        <pc:sldMkLst>
          <pc:docMk/>
          <pc:sldMk cId="1342136199" sldId="854"/>
        </pc:sldMkLst>
      </pc:sldChg>
      <pc:sldChg chg="del">
        <pc:chgData name="Vidaya, Divya" userId="f40fcf3a-9253-444b-8fe3-e2680300d9c9" providerId="ADAL" clId="{4B7BA835-29D1-4295-B759-7411775AFF65}" dt="2025-09-03T20:40:45.978" v="3687" actId="47"/>
        <pc:sldMkLst>
          <pc:docMk/>
          <pc:sldMk cId="4225514226" sldId="855"/>
        </pc:sldMkLst>
      </pc:sldChg>
      <pc:sldChg chg="modSp mod">
        <pc:chgData name="Vidaya, Divya" userId="f40fcf3a-9253-444b-8fe3-e2680300d9c9" providerId="ADAL" clId="{4B7BA835-29D1-4295-B759-7411775AFF65}" dt="2025-09-03T21:47:58.135" v="4149" actId="14100"/>
        <pc:sldMkLst>
          <pc:docMk/>
          <pc:sldMk cId="2341810466" sldId="866"/>
        </pc:sldMkLst>
        <pc:spChg chg="mod">
          <ac:chgData name="Vidaya, Divya" userId="f40fcf3a-9253-444b-8fe3-e2680300d9c9" providerId="ADAL" clId="{4B7BA835-29D1-4295-B759-7411775AFF65}" dt="2025-09-03T21:47:58.135" v="4149" actId="14100"/>
          <ac:spMkLst>
            <pc:docMk/>
            <pc:sldMk cId="2341810466" sldId="866"/>
            <ac:spMk id="3" creationId="{00000000-0000-0000-0000-000000000000}"/>
          </ac:spMkLst>
        </pc:spChg>
        <pc:graphicFrameChg chg="mod modGraphic">
          <ac:chgData name="Vidaya, Divya" userId="f40fcf3a-9253-444b-8fe3-e2680300d9c9" providerId="ADAL" clId="{4B7BA835-29D1-4295-B759-7411775AFF65}" dt="2025-09-03T21:47:52.830" v="4148" actId="14100"/>
          <ac:graphicFrameMkLst>
            <pc:docMk/>
            <pc:sldMk cId="2341810466" sldId="866"/>
            <ac:graphicFrameMk id="4" creationId="{75C4DAC4-CC4F-6D09-8CB6-FAE861385BE7}"/>
          </ac:graphicFrameMkLst>
        </pc:graphicFrameChg>
      </pc:sldChg>
      <pc:sldChg chg="addSp delSp modSp mod modNotesTx">
        <pc:chgData name="Vidaya, Divya" userId="f40fcf3a-9253-444b-8fe3-e2680300d9c9" providerId="ADAL" clId="{4B7BA835-29D1-4295-B759-7411775AFF65}" dt="2025-09-04T22:13:57.032" v="4908" actId="1076"/>
        <pc:sldMkLst>
          <pc:docMk/>
          <pc:sldMk cId="1685801810" sldId="874"/>
        </pc:sldMkLst>
        <pc:spChg chg="add mod">
          <ac:chgData name="Vidaya, Divya" userId="f40fcf3a-9253-444b-8fe3-e2680300d9c9" providerId="ADAL" clId="{4B7BA835-29D1-4295-B759-7411775AFF65}" dt="2025-09-03T21:33:03.238" v="4049" actId="1076"/>
          <ac:spMkLst>
            <pc:docMk/>
            <pc:sldMk cId="1685801810" sldId="874"/>
            <ac:spMk id="2" creationId="{EB66235A-8046-9613-D34A-BA419014E60F}"/>
          </ac:spMkLst>
        </pc:spChg>
        <pc:spChg chg="add mod ord">
          <ac:chgData name="Vidaya, Divya" userId="f40fcf3a-9253-444b-8fe3-e2680300d9c9" providerId="ADAL" clId="{4B7BA835-29D1-4295-B759-7411775AFF65}" dt="2025-09-01T05:24:40.751" v="532" actId="27636"/>
          <ac:spMkLst>
            <pc:docMk/>
            <pc:sldMk cId="1685801810" sldId="874"/>
            <ac:spMk id="5" creationId="{6E4B9324-F99C-8328-CF6B-FDE8B6A00158}"/>
          </ac:spMkLst>
        </pc:spChg>
        <pc:spChg chg="mod">
          <ac:chgData name="Vidaya, Divya" userId="f40fcf3a-9253-444b-8fe3-e2680300d9c9" providerId="ADAL" clId="{4B7BA835-29D1-4295-B759-7411775AFF65}" dt="2025-09-03T21:33:03.238" v="4049" actId="1076"/>
          <ac:spMkLst>
            <pc:docMk/>
            <pc:sldMk cId="1685801810" sldId="874"/>
            <ac:spMk id="13" creationId="{FB3BAA7E-ADE0-43E9-990C-2468B3ECCF37}"/>
          </ac:spMkLst>
        </pc:spChg>
        <pc:picChg chg="add mod">
          <ac:chgData name="Vidaya, Divya" userId="f40fcf3a-9253-444b-8fe3-e2680300d9c9" providerId="ADAL" clId="{4B7BA835-29D1-4295-B759-7411775AFF65}" dt="2025-09-03T21:33:03.238" v="4049" actId="1076"/>
          <ac:picMkLst>
            <pc:docMk/>
            <pc:sldMk cId="1685801810" sldId="874"/>
            <ac:picMk id="3" creationId="{08C031D9-477E-89DC-1FAB-C728B7BB40B8}"/>
          </ac:picMkLst>
        </pc:picChg>
        <pc:picChg chg="add mod">
          <ac:chgData name="Vidaya, Divya" userId="f40fcf3a-9253-444b-8fe3-e2680300d9c9" providerId="ADAL" clId="{4B7BA835-29D1-4295-B759-7411775AFF65}" dt="2025-09-04T22:13:57.032" v="4908" actId="1076"/>
          <ac:picMkLst>
            <pc:docMk/>
            <pc:sldMk cId="1685801810" sldId="874"/>
            <ac:picMk id="4" creationId="{269A83CB-023F-0E3F-B80A-7C2C5050F417}"/>
          </ac:picMkLst>
        </pc:picChg>
      </pc:sldChg>
      <pc:sldChg chg="modSp mod">
        <pc:chgData name="Vidaya, Divya" userId="f40fcf3a-9253-444b-8fe3-e2680300d9c9" providerId="ADAL" clId="{4B7BA835-29D1-4295-B759-7411775AFF65}" dt="2025-09-03T21:46:40.312" v="4133" actId="14100"/>
        <pc:sldMkLst>
          <pc:docMk/>
          <pc:sldMk cId="2163483893" sldId="876"/>
        </pc:sldMkLst>
        <pc:graphicFrameChg chg="modGraphic">
          <ac:chgData name="Vidaya, Divya" userId="f40fcf3a-9253-444b-8fe3-e2680300d9c9" providerId="ADAL" clId="{4B7BA835-29D1-4295-B759-7411775AFF65}" dt="2025-09-03T21:46:40.312" v="4133" actId="14100"/>
          <ac:graphicFrameMkLst>
            <pc:docMk/>
            <pc:sldMk cId="2163483893" sldId="876"/>
            <ac:graphicFrameMk id="9" creationId="{91FB6CDC-6AAE-9BAB-A8A0-D5DD67CC19CD}"/>
          </ac:graphicFrameMkLst>
        </pc:graphicFrameChg>
      </pc:sldChg>
      <pc:sldChg chg="modSp del mod">
        <pc:chgData name="Vidaya, Divya" userId="f40fcf3a-9253-444b-8fe3-e2680300d9c9" providerId="ADAL" clId="{4B7BA835-29D1-4295-B759-7411775AFF65}" dt="2025-09-03T22:21:00.257" v="4406" actId="2696"/>
        <pc:sldMkLst>
          <pc:docMk/>
          <pc:sldMk cId="78183413" sldId="897"/>
        </pc:sldMkLst>
      </pc:sldChg>
      <pc:sldChg chg="modSp add mod">
        <pc:chgData name="Vidaya, Divya" userId="f40fcf3a-9253-444b-8fe3-e2680300d9c9" providerId="ADAL" clId="{4B7BA835-29D1-4295-B759-7411775AFF65}" dt="2025-09-04T06:18:57.339" v="4768" actId="20577"/>
        <pc:sldMkLst>
          <pc:docMk/>
          <pc:sldMk cId="1477019269" sldId="897"/>
        </pc:sldMkLst>
        <pc:spChg chg="mod">
          <ac:chgData name="Vidaya, Divya" userId="f40fcf3a-9253-444b-8fe3-e2680300d9c9" providerId="ADAL" clId="{4B7BA835-29D1-4295-B759-7411775AFF65}" dt="2025-09-04T06:18:57.339" v="4768" actId="20577"/>
          <ac:spMkLst>
            <pc:docMk/>
            <pc:sldMk cId="1477019269" sldId="897"/>
            <ac:spMk id="4" creationId="{00000000-0000-0000-0000-000000000000}"/>
          </ac:spMkLst>
        </pc:spChg>
        <pc:graphicFrameChg chg="modGraphic">
          <ac:chgData name="Vidaya, Divya" userId="f40fcf3a-9253-444b-8fe3-e2680300d9c9" providerId="ADAL" clId="{4B7BA835-29D1-4295-B759-7411775AFF65}" dt="2025-09-03T22:22:28.278" v="4409" actId="120"/>
          <ac:graphicFrameMkLst>
            <pc:docMk/>
            <pc:sldMk cId="1477019269" sldId="897"/>
            <ac:graphicFrameMk id="13" creationId="{2C397CA6-CDB5-E820-EA97-76DB6287915B}"/>
          </ac:graphicFrameMkLst>
        </pc:graphicFrameChg>
      </pc:sldChg>
      <pc:sldChg chg="modSp add mod">
        <pc:chgData name="Vidaya, Divya" userId="f40fcf3a-9253-444b-8fe3-e2680300d9c9" providerId="ADAL" clId="{4B7BA835-29D1-4295-B759-7411775AFF65}" dt="2025-09-04T06:21:16.062" v="4783"/>
        <pc:sldMkLst>
          <pc:docMk/>
          <pc:sldMk cId="298001996" sldId="898"/>
        </pc:sldMkLst>
        <pc:spChg chg="mod">
          <ac:chgData name="Vidaya, Divya" userId="f40fcf3a-9253-444b-8fe3-e2680300d9c9" providerId="ADAL" clId="{4B7BA835-29D1-4295-B759-7411775AFF65}" dt="2025-09-04T06:21:16.062" v="4783"/>
          <ac:spMkLst>
            <pc:docMk/>
            <pc:sldMk cId="298001996" sldId="898"/>
            <ac:spMk id="4" creationId="{00000000-0000-0000-0000-000000000000}"/>
          </ac:spMkLst>
        </pc:spChg>
        <pc:graphicFrameChg chg="modGraphic">
          <ac:chgData name="Vidaya, Divya" userId="f40fcf3a-9253-444b-8fe3-e2680300d9c9" providerId="ADAL" clId="{4B7BA835-29D1-4295-B759-7411775AFF65}" dt="2025-09-03T22:22:33.564" v="4410" actId="120"/>
          <ac:graphicFrameMkLst>
            <pc:docMk/>
            <pc:sldMk cId="298001996" sldId="898"/>
            <ac:graphicFrameMk id="3" creationId="{E5395B8A-3E73-B0B4-9023-1D0FCC5F8066}"/>
          </ac:graphicFrameMkLst>
        </pc:graphicFrameChg>
      </pc:sldChg>
      <pc:sldChg chg="modSp del mod">
        <pc:chgData name="Vidaya, Divya" userId="f40fcf3a-9253-444b-8fe3-e2680300d9c9" providerId="ADAL" clId="{4B7BA835-29D1-4295-B759-7411775AFF65}" dt="2025-09-03T22:21:00.257" v="4406" actId="2696"/>
        <pc:sldMkLst>
          <pc:docMk/>
          <pc:sldMk cId="491051750" sldId="898"/>
        </pc:sldMkLst>
      </pc:sldChg>
      <pc:sldChg chg="addSp delSp modSp mod modClrScheme chgLayout">
        <pc:chgData name="Vidaya, Divya" userId="f40fcf3a-9253-444b-8fe3-e2680300d9c9" providerId="ADAL" clId="{4B7BA835-29D1-4295-B759-7411775AFF65}" dt="2025-09-04T06:23:31.612" v="4784" actId="14100"/>
        <pc:sldMkLst>
          <pc:docMk/>
          <pc:sldMk cId="2926360880" sldId="917"/>
        </pc:sldMkLst>
        <pc:spChg chg="mod ord">
          <ac:chgData name="Vidaya, Divya" userId="f40fcf3a-9253-444b-8fe3-e2680300d9c9" providerId="ADAL" clId="{4B7BA835-29D1-4295-B759-7411775AFF65}" dt="2025-09-04T06:23:31.612" v="4784" actId="14100"/>
          <ac:spMkLst>
            <pc:docMk/>
            <pc:sldMk cId="2926360880" sldId="917"/>
            <ac:spMk id="2" creationId="{00000000-0000-0000-0000-000000000000}"/>
          </ac:spMkLst>
        </pc:spChg>
        <pc:spChg chg="mod">
          <ac:chgData name="Vidaya, Divya" userId="f40fcf3a-9253-444b-8fe3-e2680300d9c9" providerId="ADAL" clId="{4B7BA835-29D1-4295-B759-7411775AFF65}" dt="2025-09-04T06:14:51.446" v="4700"/>
          <ac:spMkLst>
            <pc:docMk/>
            <pc:sldMk cId="2926360880" sldId="917"/>
            <ac:spMk id="3" creationId="{64CE6AAA-5A14-ED24-0EDC-ED8B0603AFA4}"/>
          </ac:spMkLst>
        </pc:spChg>
      </pc:sldChg>
      <pc:sldChg chg="addSp delSp modSp mod">
        <pc:chgData name="Vidaya, Divya" userId="f40fcf3a-9253-444b-8fe3-e2680300d9c9" providerId="ADAL" clId="{4B7BA835-29D1-4295-B759-7411775AFF65}" dt="2025-09-04T06:51:43.287" v="4811" actId="2711"/>
        <pc:sldMkLst>
          <pc:docMk/>
          <pc:sldMk cId="1655428138" sldId="918"/>
        </pc:sldMkLst>
        <pc:spChg chg="mod">
          <ac:chgData name="Vidaya, Divya" userId="f40fcf3a-9253-444b-8fe3-e2680300d9c9" providerId="ADAL" clId="{4B7BA835-29D1-4295-B759-7411775AFF65}" dt="2025-09-04T06:15:47.523" v="4705" actId="20577"/>
          <ac:spMkLst>
            <pc:docMk/>
            <pc:sldMk cId="1655428138" sldId="918"/>
            <ac:spMk id="6" creationId="{00000000-0000-0000-0000-000000000000}"/>
          </ac:spMkLst>
        </pc:spChg>
        <pc:spChg chg="mod">
          <ac:chgData name="Vidaya, Divya" userId="f40fcf3a-9253-444b-8fe3-e2680300d9c9" providerId="ADAL" clId="{4B7BA835-29D1-4295-B759-7411775AFF65}" dt="2025-09-04T06:51:43.287" v="4811" actId="2711"/>
          <ac:spMkLst>
            <pc:docMk/>
            <pc:sldMk cId="1655428138" sldId="918"/>
            <ac:spMk id="7" creationId="{00000000-0000-0000-0000-000000000000}"/>
          </ac:spMkLst>
        </pc:spChg>
      </pc:sldChg>
      <pc:sldChg chg="addSp delSp modSp del mod modClrScheme chgLayout">
        <pc:chgData name="Vidaya, Divya" userId="f40fcf3a-9253-444b-8fe3-e2680300d9c9" providerId="ADAL" clId="{4B7BA835-29D1-4295-B759-7411775AFF65}" dt="2025-09-03T20:40:45.978" v="3687" actId="47"/>
        <pc:sldMkLst>
          <pc:docMk/>
          <pc:sldMk cId="3040720890" sldId="920"/>
        </pc:sldMkLst>
      </pc:sldChg>
      <pc:sldChg chg="del">
        <pc:chgData name="Vidaya, Divya" userId="f40fcf3a-9253-444b-8fe3-e2680300d9c9" providerId="ADAL" clId="{4B7BA835-29D1-4295-B759-7411775AFF65}" dt="2025-09-03T20:45:40.189" v="3705" actId="47"/>
        <pc:sldMkLst>
          <pc:docMk/>
          <pc:sldMk cId="1999850602" sldId="944"/>
        </pc:sldMkLst>
      </pc:sldChg>
      <pc:sldChg chg="modSp mod">
        <pc:chgData name="Vidaya, Divya" userId="f40fcf3a-9253-444b-8fe3-e2680300d9c9" providerId="ADAL" clId="{4B7BA835-29D1-4295-B759-7411775AFF65}" dt="2025-09-03T22:04:21.358" v="4239" actId="208"/>
        <pc:sldMkLst>
          <pc:docMk/>
          <pc:sldMk cId="2366112290" sldId="946"/>
        </pc:sldMkLst>
        <pc:picChg chg="mod">
          <ac:chgData name="Vidaya, Divya" userId="f40fcf3a-9253-444b-8fe3-e2680300d9c9" providerId="ADAL" clId="{4B7BA835-29D1-4295-B759-7411775AFF65}" dt="2025-09-03T22:04:21.358" v="4239" actId="208"/>
          <ac:picMkLst>
            <pc:docMk/>
            <pc:sldMk cId="2366112290" sldId="946"/>
            <ac:picMk id="4" creationId="{0C00B610-5663-C6EE-F22A-D143821DFF42}"/>
          </ac:picMkLst>
        </pc:picChg>
      </pc:sldChg>
      <pc:sldChg chg="addSp delSp modSp mod">
        <pc:chgData name="Vidaya, Divya" userId="f40fcf3a-9253-444b-8fe3-e2680300d9c9" providerId="ADAL" clId="{4B7BA835-29D1-4295-B759-7411775AFF65}" dt="2025-09-04T21:44:18.145" v="4905" actId="20577"/>
        <pc:sldMkLst>
          <pc:docMk/>
          <pc:sldMk cId="1889939245" sldId="964"/>
        </pc:sldMkLst>
        <pc:spChg chg="add mod">
          <ac:chgData name="Vidaya, Divya" userId="f40fcf3a-9253-444b-8fe3-e2680300d9c9" providerId="ADAL" clId="{4B7BA835-29D1-4295-B759-7411775AFF65}" dt="2025-09-03T06:04:52.957" v="3269" actId="20577"/>
          <ac:spMkLst>
            <pc:docMk/>
            <pc:sldMk cId="1889939245" sldId="964"/>
            <ac:spMk id="2" creationId="{91272661-CBA9-3871-AFAE-3BAA12DC5E19}"/>
          </ac:spMkLst>
        </pc:spChg>
        <pc:spChg chg="add mod">
          <ac:chgData name="Vidaya, Divya" userId="f40fcf3a-9253-444b-8fe3-e2680300d9c9" providerId="ADAL" clId="{4B7BA835-29D1-4295-B759-7411775AFF65}" dt="2025-09-01T05:24:54.500" v="533"/>
          <ac:spMkLst>
            <pc:docMk/>
            <pc:sldMk cId="1889939245" sldId="964"/>
            <ac:spMk id="7" creationId="{C54677F3-3423-631D-F11F-60E330B16931}"/>
          </ac:spMkLst>
        </pc:spChg>
        <pc:spChg chg="add mod">
          <ac:chgData name="Vidaya, Divya" userId="f40fcf3a-9253-444b-8fe3-e2680300d9c9" providerId="ADAL" clId="{4B7BA835-29D1-4295-B759-7411775AFF65}" dt="2025-09-02T04:11:22.935" v="2002" actId="208"/>
          <ac:spMkLst>
            <pc:docMk/>
            <pc:sldMk cId="1889939245" sldId="964"/>
            <ac:spMk id="11" creationId="{0718296F-32E7-D00D-3410-8671EBCE02D1}"/>
          </ac:spMkLst>
        </pc:spChg>
        <pc:spChg chg="add mod">
          <ac:chgData name="Vidaya, Divya" userId="f40fcf3a-9253-444b-8fe3-e2680300d9c9" providerId="ADAL" clId="{4B7BA835-29D1-4295-B759-7411775AFF65}" dt="2025-09-02T04:11:19.041" v="2001" actId="208"/>
          <ac:spMkLst>
            <pc:docMk/>
            <pc:sldMk cId="1889939245" sldId="964"/>
            <ac:spMk id="12" creationId="{5380E3FA-EC9E-1B4A-47BA-309D13730384}"/>
          </ac:spMkLst>
        </pc:spChg>
        <pc:spChg chg="add mod">
          <ac:chgData name="Vidaya, Divya" userId="f40fcf3a-9253-444b-8fe3-e2680300d9c9" providerId="ADAL" clId="{4B7BA835-29D1-4295-B759-7411775AFF65}" dt="2025-09-02T04:11:25.424" v="2003" actId="208"/>
          <ac:spMkLst>
            <pc:docMk/>
            <pc:sldMk cId="1889939245" sldId="964"/>
            <ac:spMk id="13" creationId="{D1E158FD-98AD-352F-F2C1-C8D09D1C2E22}"/>
          </ac:spMkLst>
        </pc:spChg>
        <pc:spChg chg="add mod">
          <ac:chgData name="Vidaya, Divya" userId="f40fcf3a-9253-444b-8fe3-e2680300d9c9" providerId="ADAL" clId="{4B7BA835-29D1-4295-B759-7411775AFF65}" dt="2025-09-02T04:11:28.406" v="2004" actId="208"/>
          <ac:spMkLst>
            <pc:docMk/>
            <pc:sldMk cId="1889939245" sldId="964"/>
            <ac:spMk id="14" creationId="{F71B3648-C583-4081-234E-10B15836EA12}"/>
          </ac:spMkLst>
        </pc:spChg>
        <pc:spChg chg="add mod">
          <ac:chgData name="Vidaya, Divya" userId="f40fcf3a-9253-444b-8fe3-e2680300d9c9" providerId="ADAL" clId="{4B7BA835-29D1-4295-B759-7411775AFF65}" dt="2025-09-02T04:10:58.372" v="1997" actId="164"/>
          <ac:spMkLst>
            <pc:docMk/>
            <pc:sldMk cId="1889939245" sldId="964"/>
            <ac:spMk id="15" creationId="{B6EF5BD4-754C-DBBE-59CF-4823D86EDBC9}"/>
          </ac:spMkLst>
        </pc:spChg>
        <pc:grpChg chg="add mod">
          <ac:chgData name="Vidaya, Divya" userId="f40fcf3a-9253-444b-8fe3-e2680300d9c9" providerId="ADAL" clId="{4B7BA835-29D1-4295-B759-7411775AFF65}" dt="2025-09-03T03:31:00.473" v="2946" actId="1076"/>
          <ac:grpSpMkLst>
            <pc:docMk/>
            <pc:sldMk cId="1889939245" sldId="964"/>
            <ac:grpSpMk id="16" creationId="{FE732F76-5FFD-2CD1-28C7-033776B6568E}"/>
          </ac:grpSpMkLst>
        </pc:grpChg>
        <pc:graphicFrameChg chg="mod modGraphic">
          <ac:chgData name="Vidaya, Divya" userId="f40fcf3a-9253-444b-8fe3-e2680300d9c9" providerId="ADAL" clId="{4B7BA835-29D1-4295-B759-7411775AFF65}" dt="2025-09-04T21:44:18.145" v="4905" actId="20577"/>
          <ac:graphicFrameMkLst>
            <pc:docMk/>
            <pc:sldMk cId="1889939245" sldId="964"/>
            <ac:graphicFrameMk id="23" creationId="{00000000-0000-0000-0000-000000000000}"/>
          </ac:graphicFrameMkLst>
        </pc:graphicFrameChg>
        <pc:picChg chg="add mod">
          <ac:chgData name="Vidaya, Divya" userId="f40fcf3a-9253-444b-8fe3-e2680300d9c9" providerId="ADAL" clId="{4B7BA835-29D1-4295-B759-7411775AFF65}" dt="2025-09-02T04:11:13.835" v="2000" actId="208"/>
          <ac:picMkLst>
            <pc:docMk/>
            <pc:sldMk cId="1889939245" sldId="964"/>
            <ac:picMk id="10" creationId="{56A34276-8A55-6750-AB75-9D7CEF855B54}"/>
          </ac:picMkLst>
        </pc:picChg>
      </pc:sldChg>
      <pc:sldChg chg="addSp delSp modSp mod ord">
        <pc:chgData name="Vidaya, Divya" userId="f40fcf3a-9253-444b-8fe3-e2680300d9c9" providerId="ADAL" clId="{4B7BA835-29D1-4295-B759-7411775AFF65}" dt="2025-09-04T05:23:37.347" v="4491" actId="20577"/>
        <pc:sldMkLst>
          <pc:docMk/>
          <pc:sldMk cId="1074033454" sldId="965"/>
        </pc:sldMkLst>
        <pc:spChg chg="add mod">
          <ac:chgData name="Vidaya, Divya" userId="f40fcf3a-9253-444b-8fe3-e2680300d9c9" providerId="ADAL" clId="{4B7BA835-29D1-4295-B759-7411775AFF65}" dt="2025-09-03T06:04:42.554" v="3267" actId="20577"/>
          <ac:spMkLst>
            <pc:docMk/>
            <pc:sldMk cId="1074033454" sldId="965"/>
            <ac:spMk id="2" creationId="{60853B14-0F61-ECF0-E499-91FFE1BB4B1C}"/>
          </ac:spMkLst>
        </pc:spChg>
        <pc:spChg chg="add mod ord">
          <ac:chgData name="Vidaya, Divya" userId="f40fcf3a-9253-444b-8fe3-e2680300d9c9" providerId="ADAL" clId="{4B7BA835-29D1-4295-B759-7411775AFF65}" dt="2025-09-01T04:56:22.454" v="387" actId="27636"/>
          <ac:spMkLst>
            <pc:docMk/>
            <pc:sldMk cId="1074033454" sldId="965"/>
            <ac:spMk id="4" creationId="{38B29BE1-C667-7AB4-7576-45C076EF3211}"/>
          </ac:spMkLst>
        </pc:spChg>
        <pc:picChg chg="add mod">
          <ac:chgData name="Vidaya, Divya" userId="f40fcf3a-9253-444b-8fe3-e2680300d9c9" providerId="ADAL" clId="{4B7BA835-29D1-4295-B759-7411775AFF65}" dt="2025-09-03T05:47:55.592" v="3146" actId="14100"/>
          <ac:picMkLst>
            <pc:docMk/>
            <pc:sldMk cId="1074033454" sldId="965"/>
            <ac:picMk id="8" creationId="{C27937E0-57C2-C1C8-FCBD-A18ACECB7FBB}"/>
          </ac:picMkLst>
        </pc:picChg>
      </pc:sldChg>
      <pc:sldChg chg="modSp mod">
        <pc:chgData name="Vidaya, Divya" userId="f40fcf3a-9253-444b-8fe3-e2680300d9c9" providerId="ADAL" clId="{4B7BA835-29D1-4295-B759-7411775AFF65}" dt="2025-09-03T22:02:50.649" v="4230" actId="208"/>
        <pc:sldMkLst>
          <pc:docMk/>
          <pc:sldMk cId="652074050" sldId="987"/>
        </pc:sldMkLst>
      </pc:sldChg>
      <pc:sldChg chg="addSp delSp modSp mod modClrScheme chgLayout">
        <pc:chgData name="Vidaya, Divya" userId="f40fcf3a-9253-444b-8fe3-e2680300d9c9" providerId="ADAL" clId="{4B7BA835-29D1-4295-B759-7411775AFF65}" dt="2025-09-03T20:37:34.980" v="3658" actId="207"/>
        <pc:sldMkLst>
          <pc:docMk/>
          <pc:sldMk cId="3284266370" sldId="988"/>
        </pc:sldMkLst>
        <pc:spChg chg="mod ord">
          <ac:chgData name="Vidaya, Divya" userId="f40fcf3a-9253-444b-8fe3-e2680300d9c9" providerId="ADAL" clId="{4B7BA835-29D1-4295-B759-7411775AFF65}" dt="2025-09-03T20:15:51.726" v="3536" actId="700"/>
          <ac:spMkLst>
            <pc:docMk/>
            <pc:sldMk cId="3284266370" sldId="988"/>
            <ac:spMk id="2" creationId="{00000000-0000-0000-0000-000000000000}"/>
          </ac:spMkLst>
        </pc:spChg>
        <pc:spChg chg="mod">
          <ac:chgData name="Vidaya, Divya" userId="f40fcf3a-9253-444b-8fe3-e2680300d9c9" providerId="ADAL" clId="{4B7BA835-29D1-4295-B759-7411775AFF65}" dt="2025-09-03T20:37:34.980" v="3658" actId="207"/>
          <ac:spMkLst>
            <pc:docMk/>
            <pc:sldMk cId="3284266370" sldId="988"/>
            <ac:spMk id="3" creationId="{D284C9BE-9F88-CEE0-AB8A-2F7CF6EF71A2}"/>
          </ac:spMkLst>
        </pc:spChg>
      </pc:sldChg>
      <pc:sldChg chg="addSp delSp modSp mod modClrScheme chgLayout">
        <pc:chgData name="Vidaya, Divya" userId="f40fcf3a-9253-444b-8fe3-e2680300d9c9" providerId="ADAL" clId="{4B7BA835-29D1-4295-B759-7411775AFF65}" dt="2025-09-03T20:42:30.778" v="3701"/>
        <pc:sldMkLst>
          <pc:docMk/>
          <pc:sldMk cId="3109157511" sldId="1679"/>
        </pc:sldMkLst>
        <pc:spChg chg="mod ord">
          <ac:chgData name="Vidaya, Divya" userId="f40fcf3a-9253-444b-8fe3-e2680300d9c9" providerId="ADAL" clId="{4B7BA835-29D1-4295-B759-7411775AFF65}" dt="2025-09-03T20:22:44.249" v="3581" actId="207"/>
          <ac:spMkLst>
            <pc:docMk/>
            <pc:sldMk cId="3109157511" sldId="1679"/>
            <ac:spMk id="2" creationId="{DEB60D1C-295D-43F5-B1D6-0F1A8DFBDEA0}"/>
          </ac:spMkLst>
        </pc:spChg>
        <pc:spChg chg="add mod">
          <ac:chgData name="Vidaya, Divya" userId="f40fcf3a-9253-444b-8fe3-e2680300d9c9" providerId="ADAL" clId="{4B7BA835-29D1-4295-B759-7411775AFF65}" dt="2025-09-03T20:42:30.778" v="3701"/>
          <ac:spMkLst>
            <pc:docMk/>
            <pc:sldMk cId="3109157511" sldId="1679"/>
            <ac:spMk id="5" creationId="{D3A455AE-AA4E-875B-F6E4-0AE2F7D7A6B5}"/>
          </ac:spMkLst>
        </pc:spChg>
      </pc:sldChg>
      <pc:sldChg chg="del ord">
        <pc:chgData name="Vidaya, Divya" userId="f40fcf3a-9253-444b-8fe3-e2680300d9c9" providerId="ADAL" clId="{4B7BA835-29D1-4295-B759-7411775AFF65}" dt="2025-09-04T08:44:15.941" v="4822" actId="47"/>
        <pc:sldMkLst>
          <pc:docMk/>
          <pc:sldMk cId="318549684" sldId="4245"/>
        </pc:sldMkLst>
      </pc:sldChg>
      <pc:sldChg chg="modSp del mod ord">
        <pc:chgData name="Vidaya, Divya" userId="f40fcf3a-9253-444b-8fe3-e2680300d9c9" providerId="ADAL" clId="{4B7BA835-29D1-4295-B759-7411775AFF65}" dt="2025-09-04T08:44:15.941" v="4822" actId="47"/>
        <pc:sldMkLst>
          <pc:docMk/>
          <pc:sldMk cId="1964701963" sldId="4246"/>
        </pc:sldMkLst>
      </pc:sldChg>
      <pc:sldChg chg="modSp mod">
        <pc:chgData name="Vidaya, Divya" userId="f40fcf3a-9253-444b-8fe3-e2680300d9c9" providerId="ADAL" clId="{4B7BA835-29D1-4295-B759-7411775AFF65}" dt="2025-09-03T22:24:19.815" v="4415" actId="208"/>
        <pc:sldMkLst>
          <pc:docMk/>
          <pc:sldMk cId="2025458238" sldId="2134096146"/>
        </pc:sldMkLst>
      </pc:sldChg>
      <pc:sldChg chg="modSp mod ord">
        <pc:chgData name="Vidaya, Divya" userId="f40fcf3a-9253-444b-8fe3-e2680300d9c9" providerId="ADAL" clId="{4B7BA835-29D1-4295-B759-7411775AFF65}" dt="2025-09-08T06:42:24.457" v="4929"/>
        <pc:sldMkLst>
          <pc:docMk/>
          <pc:sldMk cId="2208657171" sldId="2134096162"/>
        </pc:sldMkLst>
        <pc:picChg chg="mod">
          <ac:chgData name="Vidaya, Divya" userId="f40fcf3a-9253-444b-8fe3-e2680300d9c9" providerId="ADAL" clId="{4B7BA835-29D1-4295-B759-7411775AFF65}" dt="2025-09-03T22:24:34.078" v="4417" actId="208"/>
          <ac:picMkLst>
            <pc:docMk/>
            <pc:sldMk cId="2208657171" sldId="2134096162"/>
            <ac:picMk id="3" creationId="{D87E8837-16F9-4BA6-AB58-8BD468BAE60E}"/>
          </ac:picMkLst>
        </pc:picChg>
      </pc:sldChg>
      <pc:sldChg chg="modSp ord">
        <pc:chgData name="Vidaya, Divya" userId="f40fcf3a-9253-444b-8fe3-e2680300d9c9" providerId="ADAL" clId="{4B7BA835-29D1-4295-B759-7411775AFF65}" dt="2025-09-08T06:42:24.457" v="4929"/>
        <pc:sldMkLst>
          <pc:docMk/>
          <pc:sldMk cId="294696809" sldId="2134096163"/>
        </pc:sldMkLst>
        <pc:grpChg chg="mod">
          <ac:chgData name="Vidaya, Divya" userId="f40fcf3a-9253-444b-8fe3-e2680300d9c9" providerId="ADAL" clId="{4B7BA835-29D1-4295-B759-7411775AFF65}" dt="2025-09-03T22:24:39.325" v="4418" actId="208"/>
          <ac:grpSpMkLst>
            <pc:docMk/>
            <pc:sldMk cId="294696809" sldId="2134096163"/>
            <ac:grpSpMk id="64" creationId="{B8BF7719-B74F-4D8E-9959-90AB0886F5D0}"/>
          </ac:grpSpMkLst>
        </pc:grpChg>
      </pc:sldChg>
      <pc:sldChg chg="ord">
        <pc:chgData name="Vidaya, Divya" userId="f40fcf3a-9253-444b-8fe3-e2680300d9c9" providerId="ADAL" clId="{4B7BA835-29D1-4295-B759-7411775AFF65}" dt="2025-09-08T06:42:24.457" v="4929"/>
        <pc:sldMkLst>
          <pc:docMk/>
          <pc:sldMk cId="387866051" sldId="2134096164"/>
        </pc:sldMkLst>
      </pc:sldChg>
      <pc:sldChg chg="modSp mod ord">
        <pc:chgData name="Vidaya, Divya" userId="f40fcf3a-9253-444b-8fe3-e2680300d9c9" providerId="ADAL" clId="{4B7BA835-29D1-4295-B759-7411775AFF65}" dt="2025-09-08T06:42:24.457" v="4929"/>
        <pc:sldMkLst>
          <pc:docMk/>
          <pc:sldMk cId="2479137041" sldId="2134096165"/>
        </pc:sldMkLst>
        <pc:picChg chg="mod">
          <ac:chgData name="Vidaya, Divya" userId="f40fcf3a-9253-444b-8fe3-e2680300d9c9" providerId="ADAL" clId="{4B7BA835-29D1-4295-B759-7411775AFF65}" dt="2025-09-03T22:24:28.658" v="4416" actId="208"/>
          <ac:picMkLst>
            <pc:docMk/>
            <pc:sldMk cId="2479137041" sldId="2134096165"/>
            <ac:picMk id="11" creationId="{82D541C0-65BC-4E6E-A637-CCF4264AF011}"/>
          </ac:picMkLst>
        </pc:picChg>
      </pc:sldChg>
      <pc:sldChg chg="addSp delSp modSp mod modClrScheme chgLayout">
        <pc:chgData name="Vidaya, Divya" userId="f40fcf3a-9253-444b-8fe3-e2680300d9c9" providerId="ADAL" clId="{4B7BA835-29D1-4295-B759-7411775AFF65}" dt="2025-09-03T22:02:02.952" v="4226" actId="207"/>
        <pc:sldMkLst>
          <pc:docMk/>
          <pc:sldMk cId="4076405396" sldId="2147308600"/>
        </pc:sldMkLst>
        <pc:spChg chg="mod ord">
          <ac:chgData name="Vidaya, Divya" userId="f40fcf3a-9253-444b-8fe3-e2680300d9c9" providerId="ADAL" clId="{4B7BA835-29D1-4295-B759-7411775AFF65}" dt="2025-09-03T22:01:55.071" v="4224" actId="700"/>
          <ac:spMkLst>
            <pc:docMk/>
            <pc:sldMk cId="4076405396" sldId="2147308600"/>
            <ac:spMk id="2" creationId="{00000000-0000-0000-0000-000000000000}"/>
          </ac:spMkLst>
        </pc:spChg>
        <pc:spChg chg="mod">
          <ac:chgData name="Vidaya, Divya" userId="f40fcf3a-9253-444b-8fe3-e2680300d9c9" providerId="ADAL" clId="{4B7BA835-29D1-4295-B759-7411775AFF65}" dt="2025-09-03T22:02:02.952" v="4226" actId="207"/>
          <ac:spMkLst>
            <pc:docMk/>
            <pc:sldMk cId="4076405396" sldId="2147308600"/>
            <ac:spMk id="3" creationId="{88F928BD-95A3-6491-D81E-BF6A081C3FBB}"/>
          </ac:spMkLst>
        </pc:spChg>
      </pc:sldChg>
      <pc:sldChg chg="addSp delSp modSp mod ord modNotesTx">
        <pc:chgData name="Vidaya, Divya" userId="f40fcf3a-9253-444b-8fe3-e2680300d9c9" providerId="ADAL" clId="{4B7BA835-29D1-4295-B759-7411775AFF65}" dt="2025-09-03T06:43:47.208" v="3455" actId="20577"/>
        <pc:sldMkLst>
          <pc:docMk/>
          <pc:sldMk cId="2720983225" sldId="2147308605"/>
        </pc:sldMkLst>
        <pc:spChg chg="add del mod">
          <ac:chgData name="Vidaya, Divya" userId="f40fcf3a-9253-444b-8fe3-e2680300d9c9" providerId="ADAL" clId="{4B7BA835-29D1-4295-B759-7411775AFF65}" dt="2025-09-01T05:14:38.318" v="456"/>
          <ac:spMkLst>
            <pc:docMk/>
            <pc:sldMk cId="2720983225" sldId="2147308605"/>
            <ac:spMk id="11" creationId="{B8CD3A0D-B38B-4855-AFF9-E3E54AE2AE90}"/>
          </ac:spMkLst>
        </pc:spChg>
        <pc:spChg chg="mod">
          <ac:chgData name="Vidaya, Divya" userId="f40fcf3a-9253-444b-8fe3-e2680300d9c9" providerId="ADAL" clId="{4B7BA835-29D1-4295-B759-7411775AFF65}" dt="2025-09-03T06:43:47.208" v="3455" actId="20577"/>
          <ac:spMkLst>
            <pc:docMk/>
            <pc:sldMk cId="2720983225" sldId="2147308605"/>
            <ac:spMk id="13" creationId="{FB3BAA7E-ADE0-43E9-990C-2468B3ECCF37}"/>
          </ac:spMkLst>
        </pc:spChg>
        <pc:picChg chg="add mod">
          <ac:chgData name="Vidaya, Divya" userId="f40fcf3a-9253-444b-8fe3-e2680300d9c9" providerId="ADAL" clId="{4B7BA835-29D1-4295-B759-7411775AFF65}" dt="2025-09-01T06:54:49.218" v="880" actId="1076"/>
          <ac:picMkLst>
            <pc:docMk/>
            <pc:sldMk cId="2720983225" sldId="2147308605"/>
            <ac:picMk id="6" creationId="{DDA8605D-2294-4E0A-15FE-62CCBB59C71F}"/>
          </ac:picMkLst>
        </pc:picChg>
        <pc:picChg chg="add mod">
          <ac:chgData name="Vidaya, Divya" userId="f40fcf3a-9253-444b-8fe3-e2680300d9c9" providerId="ADAL" clId="{4B7BA835-29D1-4295-B759-7411775AFF65}" dt="2025-09-01T06:35:13.010" v="857" actId="14100"/>
          <ac:picMkLst>
            <pc:docMk/>
            <pc:sldMk cId="2720983225" sldId="2147308605"/>
            <ac:picMk id="14" creationId="{12B91E7B-1398-39FB-FAF4-692AE8383559}"/>
          </ac:picMkLst>
        </pc:picChg>
      </pc:sldChg>
      <pc:sldChg chg="modSp mod">
        <pc:chgData name="Vidaya, Divya" userId="f40fcf3a-9253-444b-8fe3-e2680300d9c9" providerId="ADAL" clId="{4B7BA835-29D1-4295-B759-7411775AFF65}" dt="2025-09-03T21:44:53.929" v="4110" actId="14100"/>
        <pc:sldMkLst>
          <pc:docMk/>
          <pc:sldMk cId="569046616" sldId="2147308607"/>
        </pc:sldMkLst>
        <pc:graphicFrameChg chg="mod modGraphic">
          <ac:chgData name="Vidaya, Divya" userId="f40fcf3a-9253-444b-8fe3-e2680300d9c9" providerId="ADAL" clId="{4B7BA835-29D1-4295-B759-7411775AFF65}" dt="2025-09-03T21:44:53.929" v="4110" actId="14100"/>
          <ac:graphicFrameMkLst>
            <pc:docMk/>
            <pc:sldMk cId="569046616" sldId="2147308607"/>
            <ac:graphicFrameMk id="2" creationId="{29561328-960D-D949-F6C9-A94DEBABAE9A}"/>
          </ac:graphicFrameMkLst>
        </pc:graphicFrameChg>
      </pc:sldChg>
      <pc:sldChg chg="modSp mod">
        <pc:chgData name="Vidaya, Divya" userId="f40fcf3a-9253-444b-8fe3-e2680300d9c9" providerId="ADAL" clId="{4B7BA835-29D1-4295-B759-7411775AFF65}" dt="2025-09-03T21:47:22.541" v="4146" actId="14100"/>
        <pc:sldMkLst>
          <pc:docMk/>
          <pc:sldMk cId="4275730036" sldId="2147308608"/>
        </pc:sldMkLst>
        <pc:graphicFrameChg chg="mod modGraphic">
          <ac:chgData name="Vidaya, Divya" userId="f40fcf3a-9253-444b-8fe3-e2680300d9c9" providerId="ADAL" clId="{4B7BA835-29D1-4295-B759-7411775AFF65}" dt="2025-09-03T21:47:22.541" v="4146" actId="14100"/>
          <ac:graphicFrameMkLst>
            <pc:docMk/>
            <pc:sldMk cId="4275730036" sldId="2147308608"/>
            <ac:graphicFrameMk id="8" creationId="{8BCE46E9-CD07-CD56-34A8-6E9F417C69D6}"/>
          </ac:graphicFrameMkLst>
        </pc:graphicFrameChg>
      </pc:sldChg>
      <pc:sldChg chg="modSp mod modClrScheme chgLayout">
        <pc:chgData name="Vidaya, Divya" userId="f40fcf3a-9253-444b-8fe3-e2680300d9c9" providerId="ADAL" clId="{4B7BA835-29D1-4295-B759-7411775AFF65}" dt="2025-09-03T20:23:07.011" v="3583" actId="700"/>
        <pc:sldMkLst>
          <pc:docMk/>
          <pc:sldMk cId="3440726077" sldId="2147308640"/>
        </pc:sldMkLst>
        <pc:spChg chg="mod ord">
          <ac:chgData name="Vidaya, Divya" userId="f40fcf3a-9253-444b-8fe3-e2680300d9c9" providerId="ADAL" clId="{4B7BA835-29D1-4295-B759-7411775AFF65}" dt="2025-09-03T20:23:07.011" v="3583" actId="700"/>
          <ac:spMkLst>
            <pc:docMk/>
            <pc:sldMk cId="3440726077" sldId="2147308640"/>
            <ac:spMk id="3" creationId="{A8A64BCF-E3BA-46C5-A12B-EDBE72C3ABF3}"/>
          </ac:spMkLst>
        </pc:spChg>
      </pc:sldChg>
      <pc:sldChg chg="modSp mod">
        <pc:chgData name="Vidaya, Divya" userId="f40fcf3a-9253-444b-8fe3-e2680300d9c9" providerId="ADAL" clId="{4B7BA835-29D1-4295-B759-7411775AFF65}" dt="2025-09-03T22:04:29.200" v="4241" actId="208"/>
        <pc:sldMkLst>
          <pc:docMk/>
          <pc:sldMk cId="2888785890" sldId="2147308648"/>
        </pc:sldMkLst>
        <pc:picChg chg="mod">
          <ac:chgData name="Vidaya, Divya" userId="f40fcf3a-9253-444b-8fe3-e2680300d9c9" providerId="ADAL" clId="{4B7BA835-29D1-4295-B759-7411775AFF65}" dt="2025-09-03T22:04:29.200" v="4241" actId="208"/>
          <ac:picMkLst>
            <pc:docMk/>
            <pc:sldMk cId="2888785890" sldId="2147308648"/>
            <ac:picMk id="4" creationId="{DECD4BBA-FC29-760D-62AC-C8B18BDA23D8}"/>
          </ac:picMkLst>
        </pc:picChg>
      </pc:sldChg>
      <pc:sldChg chg="modSp mod">
        <pc:chgData name="Vidaya, Divya" userId="f40fcf3a-9253-444b-8fe3-e2680300d9c9" providerId="ADAL" clId="{4B7BA835-29D1-4295-B759-7411775AFF65}" dt="2025-09-03T22:04:46.833" v="4243" actId="208"/>
        <pc:sldMkLst>
          <pc:docMk/>
          <pc:sldMk cId="419086237" sldId="2147308652"/>
        </pc:sldMkLst>
        <pc:picChg chg="mod">
          <ac:chgData name="Vidaya, Divya" userId="f40fcf3a-9253-444b-8fe3-e2680300d9c9" providerId="ADAL" clId="{4B7BA835-29D1-4295-B759-7411775AFF65}" dt="2025-09-03T22:04:46.833" v="4243" actId="208"/>
          <ac:picMkLst>
            <pc:docMk/>
            <pc:sldMk cId="419086237" sldId="2147308652"/>
            <ac:picMk id="7" creationId="{79032A6F-6E8E-349C-B0CD-E3BACDA40771}"/>
          </ac:picMkLst>
        </pc:picChg>
      </pc:sldChg>
      <pc:sldChg chg="modSp mod">
        <pc:chgData name="Vidaya, Divya" userId="f40fcf3a-9253-444b-8fe3-e2680300d9c9" providerId="ADAL" clId="{4B7BA835-29D1-4295-B759-7411775AFF65}" dt="2025-09-03T22:04:55.995" v="4244" actId="208"/>
        <pc:sldMkLst>
          <pc:docMk/>
          <pc:sldMk cId="870790813" sldId="2147308653"/>
        </pc:sldMkLst>
        <pc:picChg chg="mod">
          <ac:chgData name="Vidaya, Divya" userId="f40fcf3a-9253-444b-8fe3-e2680300d9c9" providerId="ADAL" clId="{4B7BA835-29D1-4295-B759-7411775AFF65}" dt="2025-09-03T22:04:55.995" v="4244" actId="208"/>
          <ac:picMkLst>
            <pc:docMk/>
            <pc:sldMk cId="870790813" sldId="2147308653"/>
            <ac:picMk id="4" creationId="{E24EFDCF-A12D-39C8-9631-08CEC8CBC491}"/>
          </ac:picMkLst>
        </pc:picChg>
      </pc:sldChg>
      <pc:sldChg chg="modSp mod">
        <pc:chgData name="Vidaya, Divya" userId="f40fcf3a-9253-444b-8fe3-e2680300d9c9" providerId="ADAL" clId="{4B7BA835-29D1-4295-B759-7411775AFF65}" dt="2025-09-03T22:25:26.707" v="4421" actId="208"/>
        <pc:sldMkLst>
          <pc:docMk/>
          <pc:sldMk cId="36848804" sldId="2147308661"/>
        </pc:sldMkLst>
        <pc:picChg chg="mod">
          <ac:chgData name="Vidaya, Divya" userId="f40fcf3a-9253-444b-8fe3-e2680300d9c9" providerId="ADAL" clId="{4B7BA835-29D1-4295-B759-7411775AFF65}" dt="2025-09-03T22:25:26.707" v="4421" actId="208"/>
          <ac:picMkLst>
            <pc:docMk/>
            <pc:sldMk cId="36848804" sldId="2147308661"/>
            <ac:picMk id="4" creationId="{1FDE1BD6-89BE-D9BF-AE35-859D74E3291D}"/>
          </ac:picMkLst>
        </pc:picChg>
      </pc:sldChg>
      <pc:sldChg chg="addSp delSp modSp mod modClrScheme chgLayout">
        <pc:chgData name="Vidaya, Divya" userId="f40fcf3a-9253-444b-8fe3-e2680300d9c9" providerId="ADAL" clId="{4B7BA835-29D1-4295-B759-7411775AFF65}" dt="2025-09-03T21:35:56.578" v="4055" actId="478"/>
        <pc:sldMkLst>
          <pc:docMk/>
          <pc:sldMk cId="3620974231" sldId="2147308695"/>
        </pc:sldMkLst>
        <pc:spChg chg="mod ord">
          <ac:chgData name="Vidaya, Divya" userId="f40fcf3a-9253-444b-8fe3-e2680300d9c9" providerId="ADAL" clId="{4B7BA835-29D1-4295-B759-7411775AFF65}" dt="2025-09-03T21:35:42.751" v="4053" actId="700"/>
          <ac:spMkLst>
            <pc:docMk/>
            <pc:sldMk cId="3620974231" sldId="2147308695"/>
            <ac:spMk id="2" creationId="{00000000-0000-0000-0000-000000000000}"/>
          </ac:spMkLst>
        </pc:spChg>
        <pc:spChg chg="add mod">
          <ac:chgData name="Vidaya, Divya" userId="f40fcf3a-9253-444b-8fe3-e2680300d9c9" providerId="ADAL" clId="{4B7BA835-29D1-4295-B759-7411775AFF65}" dt="2025-09-03T21:35:52.947" v="4054" actId="207"/>
          <ac:spMkLst>
            <pc:docMk/>
            <pc:sldMk cId="3620974231" sldId="2147308695"/>
            <ac:spMk id="5" creationId="{50634917-A55B-0D64-2EBD-424E2D711A10}"/>
          </ac:spMkLst>
        </pc:spChg>
      </pc:sldChg>
      <pc:sldChg chg="addSp delSp modSp mod ord">
        <pc:chgData name="Vidaya, Divya" userId="f40fcf3a-9253-444b-8fe3-e2680300d9c9" providerId="ADAL" clId="{4B7BA835-29D1-4295-B759-7411775AFF65}" dt="2025-09-04T21:44:02.411" v="4893" actId="20577"/>
        <pc:sldMkLst>
          <pc:docMk/>
          <pc:sldMk cId="3303345224" sldId="2147308698"/>
        </pc:sldMkLst>
        <pc:spChg chg="add mod">
          <ac:chgData name="Vidaya, Divya" userId="f40fcf3a-9253-444b-8fe3-e2680300d9c9" providerId="ADAL" clId="{4B7BA835-29D1-4295-B759-7411775AFF65}" dt="2025-09-03T06:04:48.444" v="3268" actId="20577"/>
          <ac:spMkLst>
            <pc:docMk/>
            <pc:sldMk cId="3303345224" sldId="2147308698"/>
            <ac:spMk id="3" creationId="{BD882E2A-3862-951C-230F-8B8823F58D4E}"/>
          </ac:spMkLst>
        </pc:spChg>
        <pc:spChg chg="add mod">
          <ac:chgData name="Vidaya, Divya" userId="f40fcf3a-9253-444b-8fe3-e2680300d9c9" providerId="ADAL" clId="{4B7BA835-29D1-4295-B759-7411775AFF65}" dt="2025-09-01T06:55:40.306" v="887"/>
          <ac:spMkLst>
            <pc:docMk/>
            <pc:sldMk cId="3303345224" sldId="2147308698"/>
            <ac:spMk id="4" creationId="{9B10A10C-A60C-BB1E-26CA-DFE120DEEC80}"/>
          </ac:spMkLst>
        </pc:spChg>
        <pc:spChg chg="add mod">
          <ac:chgData name="Vidaya, Divya" userId="f40fcf3a-9253-444b-8fe3-e2680300d9c9" providerId="ADAL" clId="{4B7BA835-29D1-4295-B759-7411775AFF65}" dt="2025-09-02T04:07:51.177" v="1954" actId="1036"/>
          <ac:spMkLst>
            <pc:docMk/>
            <pc:sldMk cId="3303345224" sldId="2147308698"/>
            <ac:spMk id="12" creationId="{29A13BDE-90EA-FE53-C144-CBA8D2C16C33}"/>
          </ac:spMkLst>
        </pc:spChg>
        <pc:spChg chg="add mod">
          <ac:chgData name="Vidaya, Divya" userId="f40fcf3a-9253-444b-8fe3-e2680300d9c9" providerId="ADAL" clId="{4B7BA835-29D1-4295-B759-7411775AFF65}" dt="2025-09-02T04:07:59.283" v="1955" actId="1076"/>
          <ac:spMkLst>
            <pc:docMk/>
            <pc:sldMk cId="3303345224" sldId="2147308698"/>
            <ac:spMk id="13" creationId="{28EDEAFE-EE83-2EDC-F451-2A1A1E72FE81}"/>
          </ac:spMkLst>
        </pc:spChg>
        <pc:grpChg chg="add mod">
          <ac:chgData name="Vidaya, Divya" userId="f40fcf3a-9253-444b-8fe3-e2680300d9c9" providerId="ADAL" clId="{4B7BA835-29D1-4295-B759-7411775AFF65}" dt="2025-09-03T05:46:13.368" v="3135" actId="1076"/>
          <ac:grpSpMkLst>
            <pc:docMk/>
            <pc:sldMk cId="3303345224" sldId="2147308698"/>
            <ac:grpSpMk id="14" creationId="{108A3ABC-49CA-DA6A-A4D6-F6BE44DBA559}"/>
          </ac:grpSpMkLst>
        </pc:grpChg>
        <pc:graphicFrameChg chg="mod modGraphic">
          <ac:chgData name="Vidaya, Divya" userId="f40fcf3a-9253-444b-8fe3-e2680300d9c9" providerId="ADAL" clId="{4B7BA835-29D1-4295-B759-7411775AFF65}" dt="2025-09-04T21:44:02.411" v="4893" actId="20577"/>
          <ac:graphicFrameMkLst>
            <pc:docMk/>
            <pc:sldMk cId="3303345224" sldId="2147308698"/>
            <ac:graphicFrameMk id="7" creationId="{A05125F7-D43D-464E-82DD-A124FAFEFE28}"/>
          </ac:graphicFrameMkLst>
        </pc:graphicFrameChg>
        <pc:picChg chg="add mod">
          <ac:chgData name="Vidaya, Divya" userId="f40fcf3a-9253-444b-8fe3-e2680300d9c9" providerId="ADAL" clId="{4B7BA835-29D1-4295-B759-7411775AFF65}" dt="2025-09-02T04:03:32.240" v="1900" actId="208"/>
          <ac:picMkLst>
            <pc:docMk/>
            <pc:sldMk cId="3303345224" sldId="2147308698"/>
            <ac:picMk id="11" creationId="{425EE0E7-6141-5E60-4079-865061B90E86}"/>
          </ac:picMkLst>
        </pc:picChg>
      </pc:sldChg>
      <pc:sldChg chg="addSp delSp modSp mod ord">
        <pc:chgData name="Vidaya, Divya" userId="f40fcf3a-9253-444b-8fe3-e2680300d9c9" providerId="ADAL" clId="{4B7BA835-29D1-4295-B759-7411775AFF65}" dt="2025-09-03T21:32:11.415" v="4045" actId="14100"/>
        <pc:sldMkLst>
          <pc:docMk/>
          <pc:sldMk cId="2959816934" sldId="2147308699"/>
        </pc:sldMkLst>
        <pc:spChg chg="add mod">
          <ac:chgData name="Vidaya, Divya" userId="f40fcf3a-9253-444b-8fe3-e2680300d9c9" providerId="ADAL" clId="{4B7BA835-29D1-4295-B759-7411775AFF65}" dt="2025-09-03T21:32:08.492" v="4044" actId="14100"/>
          <ac:spMkLst>
            <pc:docMk/>
            <pc:sldMk cId="2959816934" sldId="2147308699"/>
            <ac:spMk id="2" creationId="{3D738B43-055E-FF8E-8650-2FF937E50B56}"/>
          </ac:spMkLst>
        </pc:spChg>
        <pc:spChg chg="add del mod ord">
          <ac:chgData name="Vidaya, Divya" userId="f40fcf3a-9253-444b-8fe3-e2680300d9c9" providerId="ADAL" clId="{4B7BA835-29D1-4295-B759-7411775AFF65}" dt="2025-09-01T14:38:22.776" v="1741" actId="120"/>
          <ac:spMkLst>
            <pc:docMk/>
            <pc:sldMk cId="2959816934" sldId="2147308699"/>
            <ac:spMk id="4" creationId="{CB8EB852-5181-F81D-B09D-F2D4C1106C7D}"/>
          </ac:spMkLst>
        </pc:spChg>
        <pc:spChg chg="mod">
          <ac:chgData name="Vidaya, Divya" userId="f40fcf3a-9253-444b-8fe3-e2680300d9c9" providerId="ADAL" clId="{4B7BA835-29D1-4295-B759-7411775AFF65}" dt="2025-09-03T21:31:37.043" v="4037" actId="14100"/>
          <ac:spMkLst>
            <pc:docMk/>
            <pc:sldMk cId="2959816934" sldId="2147308699"/>
            <ac:spMk id="13" creationId="{FB3BAA7E-ADE0-43E9-990C-2468B3ECCF37}"/>
          </ac:spMkLst>
        </pc:spChg>
        <pc:picChg chg="add mod">
          <ac:chgData name="Vidaya, Divya" userId="f40fcf3a-9253-444b-8fe3-e2680300d9c9" providerId="ADAL" clId="{4B7BA835-29D1-4295-B759-7411775AFF65}" dt="2025-09-03T21:32:11.415" v="4045" actId="14100"/>
          <ac:picMkLst>
            <pc:docMk/>
            <pc:sldMk cId="2959816934" sldId="2147308699"/>
            <ac:picMk id="3" creationId="{DD2A0FA9-17BD-9C2C-659C-58B30D030482}"/>
          </ac:picMkLst>
        </pc:picChg>
        <pc:picChg chg="add mod">
          <ac:chgData name="Vidaya, Divya" userId="f40fcf3a-9253-444b-8fe3-e2680300d9c9" providerId="ADAL" clId="{4B7BA835-29D1-4295-B759-7411775AFF65}" dt="2025-09-01T07:01:18.064" v="919" actId="14100"/>
          <ac:picMkLst>
            <pc:docMk/>
            <pc:sldMk cId="2959816934" sldId="2147308699"/>
            <ac:picMk id="8" creationId="{369E6B95-A477-75F8-22B7-F30BE8D06E41}"/>
          </ac:picMkLst>
        </pc:picChg>
      </pc:sldChg>
      <pc:sldChg chg="modSp mod">
        <pc:chgData name="Vidaya, Divya" userId="f40fcf3a-9253-444b-8fe3-e2680300d9c9" providerId="ADAL" clId="{4B7BA835-29D1-4295-B759-7411775AFF65}" dt="2025-09-03T22:06:58.229" v="4248" actId="208"/>
        <pc:sldMkLst>
          <pc:docMk/>
          <pc:sldMk cId="2335732614" sldId="2147308707"/>
        </pc:sldMkLst>
      </pc:sldChg>
      <pc:sldChg chg="modSp mod">
        <pc:chgData name="Vidaya, Divya" userId="f40fcf3a-9253-444b-8fe3-e2680300d9c9" providerId="ADAL" clId="{4B7BA835-29D1-4295-B759-7411775AFF65}" dt="2025-09-03T22:07:02.592" v="4249" actId="208"/>
        <pc:sldMkLst>
          <pc:docMk/>
          <pc:sldMk cId="3783598583" sldId="2147308709"/>
        </pc:sldMkLst>
      </pc:sldChg>
      <pc:sldChg chg="modSp mod">
        <pc:chgData name="Vidaya, Divya" userId="f40fcf3a-9253-444b-8fe3-e2680300d9c9" providerId="ADAL" clId="{4B7BA835-29D1-4295-B759-7411775AFF65}" dt="2025-09-03T22:25:29.615" v="4422" actId="208"/>
        <pc:sldMkLst>
          <pc:docMk/>
          <pc:sldMk cId="3646270424" sldId="2147308711"/>
        </pc:sldMkLst>
        <pc:spChg chg="mod">
          <ac:chgData name="Vidaya, Divya" userId="f40fcf3a-9253-444b-8fe3-e2680300d9c9" providerId="ADAL" clId="{4B7BA835-29D1-4295-B759-7411775AFF65}" dt="2025-09-03T22:25:29.615" v="4422" actId="208"/>
          <ac:spMkLst>
            <pc:docMk/>
            <pc:sldMk cId="3646270424" sldId="2147308711"/>
            <ac:spMk id="8" creationId="{4ABA4FC0-AFEF-9BCF-2DE6-539F42B8923C}"/>
          </ac:spMkLst>
        </pc:spChg>
        <pc:spChg chg="mod">
          <ac:chgData name="Vidaya, Divya" userId="f40fcf3a-9253-444b-8fe3-e2680300d9c9" providerId="ADAL" clId="{4B7BA835-29D1-4295-B759-7411775AFF65}" dt="2025-09-03T22:25:29.615" v="4422" actId="208"/>
          <ac:spMkLst>
            <pc:docMk/>
            <pc:sldMk cId="3646270424" sldId="2147308711"/>
            <ac:spMk id="11" creationId="{11DB8C40-BCF4-35F1-3C45-70DF7B01B9C8}"/>
          </ac:spMkLst>
        </pc:spChg>
        <pc:spChg chg="mod">
          <ac:chgData name="Vidaya, Divya" userId="f40fcf3a-9253-444b-8fe3-e2680300d9c9" providerId="ADAL" clId="{4B7BA835-29D1-4295-B759-7411775AFF65}" dt="2025-09-03T22:25:29.615" v="4422" actId="208"/>
          <ac:spMkLst>
            <pc:docMk/>
            <pc:sldMk cId="3646270424" sldId="2147308711"/>
            <ac:spMk id="12" creationId="{2F216A95-0CA7-2C59-DE07-E7E0A9D4F475}"/>
          </ac:spMkLst>
        </pc:spChg>
        <pc:spChg chg="mod">
          <ac:chgData name="Vidaya, Divya" userId="f40fcf3a-9253-444b-8fe3-e2680300d9c9" providerId="ADAL" clId="{4B7BA835-29D1-4295-B759-7411775AFF65}" dt="2025-09-03T22:25:29.615" v="4422" actId="208"/>
          <ac:spMkLst>
            <pc:docMk/>
            <pc:sldMk cId="3646270424" sldId="2147308711"/>
            <ac:spMk id="13" creationId="{D4C4818C-69C5-0390-816F-185EA570353E}"/>
          </ac:spMkLst>
        </pc:spChg>
        <pc:spChg chg="mod">
          <ac:chgData name="Vidaya, Divya" userId="f40fcf3a-9253-444b-8fe3-e2680300d9c9" providerId="ADAL" clId="{4B7BA835-29D1-4295-B759-7411775AFF65}" dt="2025-09-03T22:25:29.615" v="4422" actId="208"/>
          <ac:spMkLst>
            <pc:docMk/>
            <pc:sldMk cId="3646270424" sldId="2147308711"/>
            <ac:spMk id="14" creationId="{0171785F-42B3-EB12-2AED-A5CECDE31A23}"/>
          </ac:spMkLst>
        </pc:spChg>
        <pc:spChg chg="mod">
          <ac:chgData name="Vidaya, Divya" userId="f40fcf3a-9253-444b-8fe3-e2680300d9c9" providerId="ADAL" clId="{4B7BA835-29D1-4295-B759-7411775AFF65}" dt="2025-09-03T22:25:29.615" v="4422" actId="208"/>
          <ac:spMkLst>
            <pc:docMk/>
            <pc:sldMk cId="3646270424" sldId="2147308711"/>
            <ac:spMk id="15" creationId="{14C382BC-033C-141A-84E2-76AE6FA2DEC9}"/>
          </ac:spMkLst>
        </pc:spChg>
        <pc:spChg chg="mod">
          <ac:chgData name="Vidaya, Divya" userId="f40fcf3a-9253-444b-8fe3-e2680300d9c9" providerId="ADAL" clId="{4B7BA835-29D1-4295-B759-7411775AFF65}" dt="2025-09-03T22:25:29.615" v="4422" actId="208"/>
          <ac:spMkLst>
            <pc:docMk/>
            <pc:sldMk cId="3646270424" sldId="2147308711"/>
            <ac:spMk id="16" creationId="{A9B781F1-C937-5B98-1615-D659606EA6AC}"/>
          </ac:spMkLst>
        </pc:spChg>
        <pc:spChg chg="mod">
          <ac:chgData name="Vidaya, Divya" userId="f40fcf3a-9253-444b-8fe3-e2680300d9c9" providerId="ADAL" clId="{4B7BA835-29D1-4295-B759-7411775AFF65}" dt="2025-09-03T22:25:29.615" v="4422" actId="208"/>
          <ac:spMkLst>
            <pc:docMk/>
            <pc:sldMk cId="3646270424" sldId="2147308711"/>
            <ac:spMk id="17" creationId="{70E0A3A8-7179-14CE-BCA5-EF94B6DDB174}"/>
          </ac:spMkLst>
        </pc:spChg>
        <pc:spChg chg="mod">
          <ac:chgData name="Vidaya, Divya" userId="f40fcf3a-9253-444b-8fe3-e2680300d9c9" providerId="ADAL" clId="{4B7BA835-29D1-4295-B759-7411775AFF65}" dt="2025-09-03T22:25:29.615" v="4422" actId="208"/>
          <ac:spMkLst>
            <pc:docMk/>
            <pc:sldMk cId="3646270424" sldId="2147308711"/>
            <ac:spMk id="19" creationId="{B8D36B21-7867-5542-2D49-42BD344BD644}"/>
          </ac:spMkLst>
        </pc:spChg>
        <pc:spChg chg="mod">
          <ac:chgData name="Vidaya, Divya" userId="f40fcf3a-9253-444b-8fe3-e2680300d9c9" providerId="ADAL" clId="{4B7BA835-29D1-4295-B759-7411775AFF65}" dt="2025-09-03T22:25:29.615" v="4422" actId="208"/>
          <ac:spMkLst>
            <pc:docMk/>
            <pc:sldMk cId="3646270424" sldId="2147308711"/>
            <ac:spMk id="20" creationId="{A6CD582F-17B2-C877-5D88-FD1F2BCC29E0}"/>
          </ac:spMkLst>
        </pc:spChg>
      </pc:sldChg>
      <pc:sldChg chg="modSp mod">
        <pc:chgData name="Vidaya, Divya" userId="f40fcf3a-9253-444b-8fe3-e2680300d9c9" providerId="ADAL" clId="{4B7BA835-29D1-4295-B759-7411775AFF65}" dt="2025-09-03T22:07:39.008" v="4253" actId="208"/>
        <pc:sldMkLst>
          <pc:docMk/>
          <pc:sldMk cId="283237907" sldId="2147308713"/>
        </pc:sldMkLst>
      </pc:sldChg>
      <pc:sldChg chg="modSp mod">
        <pc:chgData name="Vidaya, Divya" userId="f40fcf3a-9253-444b-8fe3-e2680300d9c9" providerId="ADAL" clId="{4B7BA835-29D1-4295-B759-7411775AFF65}" dt="2025-09-03T22:07:30.877" v="4252" actId="208"/>
        <pc:sldMkLst>
          <pc:docMk/>
          <pc:sldMk cId="2924471002" sldId="2147308717"/>
        </pc:sldMkLst>
      </pc:sldChg>
      <pc:sldChg chg="modSp mod">
        <pc:chgData name="Vidaya, Divya" userId="f40fcf3a-9253-444b-8fe3-e2680300d9c9" providerId="ADAL" clId="{4B7BA835-29D1-4295-B759-7411775AFF65}" dt="2025-09-03T22:04:09.110" v="4236" actId="208"/>
        <pc:sldMkLst>
          <pc:docMk/>
          <pc:sldMk cId="940780489" sldId="2147308722"/>
        </pc:sldMkLst>
        <pc:picChg chg="mod">
          <ac:chgData name="Vidaya, Divya" userId="f40fcf3a-9253-444b-8fe3-e2680300d9c9" providerId="ADAL" clId="{4B7BA835-29D1-4295-B759-7411775AFF65}" dt="2025-09-03T22:04:09.110" v="4236" actId="208"/>
          <ac:picMkLst>
            <pc:docMk/>
            <pc:sldMk cId="940780489" sldId="2147308722"/>
            <ac:picMk id="4" creationId="{4FCCFD77-FFA2-5A38-FD7E-5C34EDD5EC9A}"/>
          </ac:picMkLst>
        </pc:picChg>
      </pc:sldChg>
      <pc:sldChg chg="addSp delSp modSp mod modNotesTx">
        <pc:chgData name="Vidaya, Divya" userId="f40fcf3a-9253-444b-8fe3-e2680300d9c9" providerId="ADAL" clId="{4B7BA835-29D1-4295-B759-7411775AFF65}" dt="2025-09-04T05:22:52.144" v="4477" actId="14734"/>
        <pc:sldMkLst>
          <pc:docMk/>
          <pc:sldMk cId="1854724328" sldId="2147308723"/>
        </pc:sldMkLst>
        <pc:spChg chg="add mod">
          <ac:chgData name="Vidaya, Divya" userId="f40fcf3a-9253-444b-8fe3-e2680300d9c9" providerId="ADAL" clId="{4B7BA835-29D1-4295-B759-7411775AFF65}" dt="2025-09-01T05:16:07.024" v="465"/>
          <ac:spMkLst>
            <pc:docMk/>
            <pc:sldMk cId="1854724328" sldId="2147308723"/>
            <ac:spMk id="6" creationId="{39FD1321-8968-6921-EFFA-D5C0653224CF}"/>
          </ac:spMkLst>
        </pc:spChg>
        <pc:spChg chg="add mod">
          <ac:chgData name="Vidaya, Divya" userId="f40fcf3a-9253-444b-8fe3-e2680300d9c9" providerId="ADAL" clId="{4B7BA835-29D1-4295-B759-7411775AFF65}" dt="2025-09-04T05:15:40.839" v="4451" actId="20577"/>
          <ac:spMkLst>
            <pc:docMk/>
            <pc:sldMk cId="1854724328" sldId="2147308723"/>
            <ac:spMk id="10" creationId="{DAA9E0F4-52B1-3B7C-E2B4-E637DA2A8183}"/>
          </ac:spMkLst>
        </pc:spChg>
        <pc:graphicFrameChg chg="mod modGraphic">
          <ac:chgData name="Vidaya, Divya" userId="f40fcf3a-9253-444b-8fe3-e2680300d9c9" providerId="ADAL" clId="{4B7BA835-29D1-4295-B759-7411775AFF65}" dt="2025-09-04T05:22:52.144" v="4477" actId="14734"/>
          <ac:graphicFrameMkLst>
            <pc:docMk/>
            <pc:sldMk cId="1854724328" sldId="2147308723"/>
            <ac:graphicFrameMk id="8" creationId="{59757CFE-6B25-C094-BE5E-C84A42299E8A}"/>
          </ac:graphicFrameMkLst>
        </pc:graphicFrameChg>
      </pc:sldChg>
      <pc:sldChg chg="modSp mod">
        <pc:chgData name="Vidaya, Divya" userId="f40fcf3a-9253-444b-8fe3-e2680300d9c9" providerId="ADAL" clId="{4B7BA835-29D1-4295-B759-7411775AFF65}" dt="2025-09-03T22:04:32.250" v="4242" actId="208"/>
        <pc:sldMkLst>
          <pc:docMk/>
          <pc:sldMk cId="4004768032" sldId="2147308724"/>
        </pc:sldMkLst>
        <pc:picChg chg="mod">
          <ac:chgData name="Vidaya, Divya" userId="f40fcf3a-9253-444b-8fe3-e2680300d9c9" providerId="ADAL" clId="{4B7BA835-29D1-4295-B759-7411775AFF65}" dt="2025-09-03T22:04:32.250" v="4242" actId="208"/>
          <ac:picMkLst>
            <pc:docMk/>
            <pc:sldMk cId="4004768032" sldId="2147308724"/>
            <ac:picMk id="5" creationId="{DE64FE4B-883E-F2E8-33D6-9438937980AD}"/>
          </ac:picMkLst>
        </pc:picChg>
      </pc:sldChg>
      <pc:sldChg chg="del">
        <pc:chgData name="Vidaya, Divya" userId="f40fcf3a-9253-444b-8fe3-e2680300d9c9" providerId="ADAL" clId="{4B7BA835-29D1-4295-B759-7411775AFF65}" dt="2025-09-03T20:40:45.978" v="3687" actId="47"/>
        <pc:sldMkLst>
          <pc:docMk/>
          <pc:sldMk cId="3791959677" sldId="2147308725"/>
        </pc:sldMkLst>
      </pc:sldChg>
      <pc:sldChg chg="modSp mod">
        <pc:chgData name="Vidaya, Divya" userId="f40fcf3a-9253-444b-8fe3-e2680300d9c9" providerId="ADAL" clId="{4B7BA835-29D1-4295-B759-7411775AFF65}" dt="2025-09-03T21:43:32.580" v="4101" actId="14100"/>
        <pc:sldMkLst>
          <pc:docMk/>
          <pc:sldMk cId="4103404846" sldId="2147308747"/>
        </pc:sldMkLst>
        <pc:picChg chg="mod">
          <ac:chgData name="Vidaya, Divya" userId="f40fcf3a-9253-444b-8fe3-e2680300d9c9" providerId="ADAL" clId="{4B7BA835-29D1-4295-B759-7411775AFF65}" dt="2025-09-03T21:43:32.580" v="4101" actId="14100"/>
          <ac:picMkLst>
            <pc:docMk/>
            <pc:sldMk cId="4103404846" sldId="2147308747"/>
            <ac:picMk id="10" creationId="{CB5CE1DC-343C-A9C1-CF07-D701557D0520}"/>
          </ac:picMkLst>
        </pc:picChg>
      </pc:sldChg>
      <pc:sldChg chg="modSp mod">
        <pc:chgData name="Vidaya, Divya" userId="f40fcf3a-9253-444b-8fe3-e2680300d9c9" providerId="ADAL" clId="{4B7BA835-29D1-4295-B759-7411775AFF65}" dt="2025-09-03T22:25:39.197" v="4423" actId="208"/>
        <pc:sldMkLst>
          <pc:docMk/>
          <pc:sldMk cId="716253612" sldId="2147308750"/>
        </pc:sldMkLst>
        <pc:picChg chg="mod">
          <ac:chgData name="Vidaya, Divya" userId="f40fcf3a-9253-444b-8fe3-e2680300d9c9" providerId="ADAL" clId="{4B7BA835-29D1-4295-B759-7411775AFF65}" dt="2025-09-03T22:25:39.197" v="4423" actId="208"/>
          <ac:picMkLst>
            <pc:docMk/>
            <pc:sldMk cId="716253612" sldId="2147308750"/>
            <ac:picMk id="7" creationId="{B21E007B-4C60-4022-BB13-F08B63C69E17}"/>
          </ac:picMkLst>
        </pc:picChg>
      </pc:sldChg>
      <pc:sldChg chg="modSp mod">
        <pc:chgData name="Vidaya, Divya" userId="f40fcf3a-9253-444b-8fe3-e2680300d9c9" providerId="ADAL" clId="{4B7BA835-29D1-4295-B759-7411775AFF65}" dt="2025-09-03T22:05:00.697" v="4245" actId="208"/>
        <pc:sldMkLst>
          <pc:docMk/>
          <pc:sldMk cId="3958300632" sldId="2147308752"/>
        </pc:sldMkLst>
        <pc:picChg chg="mod">
          <ac:chgData name="Vidaya, Divya" userId="f40fcf3a-9253-444b-8fe3-e2680300d9c9" providerId="ADAL" clId="{4B7BA835-29D1-4295-B759-7411775AFF65}" dt="2025-09-03T22:05:00.697" v="4245" actId="208"/>
          <ac:picMkLst>
            <pc:docMk/>
            <pc:sldMk cId="3958300632" sldId="2147308752"/>
            <ac:picMk id="10" creationId="{75E62627-06B6-EAB6-BD36-C7014EF5DA82}"/>
          </ac:picMkLst>
        </pc:picChg>
      </pc:sldChg>
      <pc:sldChg chg="modSp">
        <pc:chgData name="Vidaya, Divya" userId="f40fcf3a-9253-444b-8fe3-e2680300d9c9" providerId="ADAL" clId="{4B7BA835-29D1-4295-B759-7411775AFF65}" dt="2025-09-03T22:07:56.747" v="4254" actId="208"/>
        <pc:sldMkLst>
          <pc:docMk/>
          <pc:sldMk cId="3989703870" sldId="2147308757"/>
        </pc:sldMkLst>
        <pc:picChg chg="mod">
          <ac:chgData name="Vidaya, Divya" userId="f40fcf3a-9253-444b-8fe3-e2680300d9c9" providerId="ADAL" clId="{4B7BA835-29D1-4295-B759-7411775AFF65}" dt="2025-09-03T22:07:56.747" v="4254" actId="208"/>
          <ac:picMkLst>
            <pc:docMk/>
            <pc:sldMk cId="3989703870" sldId="2147308757"/>
            <ac:picMk id="11" creationId="{00000000-0000-0000-0000-000000000000}"/>
          </ac:picMkLst>
        </pc:picChg>
        <pc:picChg chg="mod">
          <ac:chgData name="Vidaya, Divya" userId="f40fcf3a-9253-444b-8fe3-e2680300d9c9" providerId="ADAL" clId="{4B7BA835-29D1-4295-B759-7411775AFF65}" dt="2025-09-03T22:07:56.747" v="4254" actId="208"/>
          <ac:picMkLst>
            <pc:docMk/>
            <pc:sldMk cId="3989703870" sldId="2147308757"/>
            <ac:picMk id="14" creationId="{00000000-0000-0000-0000-000000000000}"/>
          </ac:picMkLst>
        </pc:picChg>
        <pc:picChg chg="mod">
          <ac:chgData name="Vidaya, Divya" userId="f40fcf3a-9253-444b-8fe3-e2680300d9c9" providerId="ADAL" clId="{4B7BA835-29D1-4295-B759-7411775AFF65}" dt="2025-09-03T22:07:56.747" v="4254" actId="208"/>
          <ac:picMkLst>
            <pc:docMk/>
            <pc:sldMk cId="3989703870" sldId="2147308757"/>
            <ac:picMk id="16" creationId="{00000000-0000-0000-0000-000000000000}"/>
          </ac:picMkLst>
        </pc:picChg>
      </pc:sldChg>
      <pc:sldChg chg="modSp mod">
        <pc:chgData name="Vidaya, Divya" userId="f40fcf3a-9253-444b-8fe3-e2680300d9c9" providerId="ADAL" clId="{4B7BA835-29D1-4295-B759-7411775AFF65}" dt="2025-09-03T22:06:49.811" v="4247" actId="208"/>
        <pc:sldMkLst>
          <pc:docMk/>
          <pc:sldMk cId="3062279879" sldId="2147308759"/>
        </pc:sldMkLst>
      </pc:sldChg>
      <pc:sldChg chg="modSp">
        <pc:chgData name="Vidaya, Divya" userId="f40fcf3a-9253-444b-8fe3-e2680300d9c9" providerId="ADAL" clId="{4B7BA835-29D1-4295-B759-7411775AFF65}" dt="2025-09-03T22:25:43.306" v="4424" actId="208"/>
        <pc:sldMkLst>
          <pc:docMk/>
          <pc:sldMk cId="487317066" sldId="2147308773"/>
        </pc:sldMkLst>
        <pc:picChg chg="mod">
          <ac:chgData name="Vidaya, Divya" userId="f40fcf3a-9253-444b-8fe3-e2680300d9c9" providerId="ADAL" clId="{4B7BA835-29D1-4295-B759-7411775AFF65}" dt="2025-09-03T22:25:43.306" v="4424" actId="208"/>
          <ac:picMkLst>
            <pc:docMk/>
            <pc:sldMk cId="487317066" sldId="2147308773"/>
            <ac:picMk id="5" creationId="{E80D1C21-85DA-D402-06A6-EDCBCFDD0026}"/>
          </ac:picMkLst>
        </pc:picChg>
      </pc:sldChg>
      <pc:sldChg chg="addSp delSp modSp mod modClrScheme chgLayout">
        <pc:chgData name="Vidaya, Divya" userId="f40fcf3a-9253-444b-8fe3-e2680300d9c9" providerId="ADAL" clId="{4B7BA835-29D1-4295-B759-7411775AFF65}" dt="2025-09-03T20:14:33.857" v="3532" actId="207"/>
        <pc:sldMkLst>
          <pc:docMk/>
          <pc:sldMk cId="1435239956" sldId="2147308777"/>
        </pc:sldMkLst>
        <pc:spChg chg="mod ord">
          <ac:chgData name="Vidaya, Divya" userId="f40fcf3a-9253-444b-8fe3-e2680300d9c9" providerId="ADAL" clId="{4B7BA835-29D1-4295-B759-7411775AFF65}" dt="2025-09-03T20:07:40.571" v="3519" actId="700"/>
          <ac:spMkLst>
            <pc:docMk/>
            <pc:sldMk cId="1435239956" sldId="2147308777"/>
            <ac:spMk id="2" creationId="{00000000-0000-0000-0000-000000000000}"/>
          </ac:spMkLst>
        </pc:spChg>
        <pc:spChg chg="mod">
          <ac:chgData name="Vidaya, Divya" userId="f40fcf3a-9253-444b-8fe3-e2680300d9c9" providerId="ADAL" clId="{4B7BA835-29D1-4295-B759-7411775AFF65}" dt="2025-09-03T20:14:33.857" v="3532" actId="207"/>
          <ac:spMkLst>
            <pc:docMk/>
            <pc:sldMk cId="1435239956" sldId="2147308777"/>
            <ac:spMk id="3" creationId="{AF1BCB3B-2617-60A8-C335-64BB9EDFC414}"/>
          </ac:spMkLst>
        </pc:spChg>
      </pc:sldChg>
      <pc:sldChg chg="modSp mod">
        <pc:chgData name="Vidaya, Divya" userId="f40fcf3a-9253-444b-8fe3-e2680300d9c9" providerId="ADAL" clId="{4B7BA835-29D1-4295-B759-7411775AFF65}" dt="2025-09-03T22:05:54.206" v="4246" actId="208"/>
        <pc:sldMkLst>
          <pc:docMk/>
          <pc:sldMk cId="2417286715" sldId="2147308779"/>
        </pc:sldMkLst>
        <pc:picChg chg="mod">
          <ac:chgData name="Vidaya, Divya" userId="f40fcf3a-9253-444b-8fe3-e2680300d9c9" providerId="ADAL" clId="{4B7BA835-29D1-4295-B759-7411775AFF65}" dt="2025-09-03T22:05:54.206" v="4246" actId="208"/>
          <ac:picMkLst>
            <pc:docMk/>
            <pc:sldMk cId="2417286715" sldId="2147308779"/>
            <ac:picMk id="6" creationId="{B83F184A-7B6A-CA9F-DA78-AB663A145A83}"/>
          </ac:picMkLst>
        </pc:picChg>
      </pc:sldChg>
      <pc:sldChg chg="modSp del mod ord">
        <pc:chgData name="Vidaya, Divya" userId="f40fcf3a-9253-444b-8fe3-e2680300d9c9" providerId="ADAL" clId="{4B7BA835-29D1-4295-B759-7411775AFF65}" dt="2025-09-04T08:44:15.941" v="4822" actId="47"/>
        <pc:sldMkLst>
          <pc:docMk/>
          <pc:sldMk cId="3350003978" sldId="2147308805"/>
        </pc:sldMkLst>
      </pc:sldChg>
      <pc:sldChg chg="modSp del mod ord">
        <pc:chgData name="Vidaya, Divya" userId="f40fcf3a-9253-444b-8fe3-e2680300d9c9" providerId="ADAL" clId="{4B7BA835-29D1-4295-B759-7411775AFF65}" dt="2025-09-03T20:28:38.576" v="3612" actId="47"/>
        <pc:sldMkLst>
          <pc:docMk/>
          <pc:sldMk cId="3913977265" sldId="2147308806"/>
        </pc:sldMkLst>
      </pc:sldChg>
      <pc:sldChg chg="modSp mod ord">
        <pc:chgData name="Vidaya, Divya" userId="f40fcf3a-9253-444b-8fe3-e2680300d9c9" providerId="ADAL" clId="{4B7BA835-29D1-4295-B759-7411775AFF65}" dt="2025-09-03T22:00:19.818" v="4216" actId="208"/>
        <pc:sldMkLst>
          <pc:docMk/>
          <pc:sldMk cId="3461693407" sldId="2147308807"/>
        </pc:sldMkLst>
      </pc:sldChg>
      <pc:sldChg chg="del ord">
        <pc:chgData name="Vidaya, Divya" userId="f40fcf3a-9253-444b-8fe3-e2680300d9c9" providerId="ADAL" clId="{4B7BA835-29D1-4295-B759-7411775AFF65}" dt="2025-09-03T20:29:10.733" v="3613" actId="47"/>
        <pc:sldMkLst>
          <pc:docMk/>
          <pc:sldMk cId="2315123910" sldId="2147308808"/>
        </pc:sldMkLst>
      </pc:sldChg>
      <pc:sldChg chg="del">
        <pc:chgData name="Vidaya, Divya" userId="f40fcf3a-9253-444b-8fe3-e2680300d9c9" providerId="ADAL" clId="{4B7BA835-29D1-4295-B759-7411775AFF65}" dt="2025-09-03T20:42:57.975" v="3702" actId="47"/>
        <pc:sldMkLst>
          <pc:docMk/>
          <pc:sldMk cId="4246404795" sldId="2147308811"/>
        </pc:sldMkLst>
      </pc:sldChg>
      <pc:sldChg chg="modSp add mod">
        <pc:chgData name="Vidaya, Divya" userId="f40fcf3a-9253-444b-8fe3-e2680300d9c9" providerId="ADAL" clId="{4B7BA835-29D1-4295-B759-7411775AFF65}" dt="2025-09-04T06:21:06.469" v="4781"/>
        <pc:sldMkLst>
          <pc:docMk/>
          <pc:sldMk cId="400814781" sldId="2147308812"/>
        </pc:sldMkLst>
        <pc:spChg chg="mod">
          <ac:chgData name="Vidaya, Divya" userId="f40fcf3a-9253-444b-8fe3-e2680300d9c9" providerId="ADAL" clId="{4B7BA835-29D1-4295-B759-7411775AFF65}" dt="2025-09-04T06:21:06.469" v="4781"/>
          <ac:spMkLst>
            <pc:docMk/>
            <pc:sldMk cId="400814781" sldId="2147308812"/>
            <ac:spMk id="4" creationId="{0D44B9A9-2913-60D4-3B6E-625877BD1E3E}"/>
          </ac:spMkLst>
        </pc:spChg>
        <pc:graphicFrameChg chg="modGraphic">
          <ac:chgData name="Vidaya, Divya" userId="f40fcf3a-9253-444b-8fe3-e2680300d9c9" providerId="ADAL" clId="{4B7BA835-29D1-4295-B759-7411775AFF65}" dt="2025-09-03T22:22:47.960" v="4413" actId="120"/>
          <ac:graphicFrameMkLst>
            <pc:docMk/>
            <pc:sldMk cId="400814781" sldId="2147308812"/>
            <ac:graphicFrameMk id="3" creationId="{32FFFEC1-141F-A243-BF0D-E15866744BF9}"/>
          </ac:graphicFrameMkLst>
        </pc:graphicFrameChg>
      </pc:sldChg>
      <pc:sldChg chg="modSp del mod">
        <pc:chgData name="Vidaya, Divya" userId="f40fcf3a-9253-444b-8fe3-e2680300d9c9" providerId="ADAL" clId="{4B7BA835-29D1-4295-B759-7411775AFF65}" dt="2025-09-03T22:21:00.257" v="4406" actId="2696"/>
        <pc:sldMkLst>
          <pc:docMk/>
          <pc:sldMk cId="2147084248" sldId="2147308812"/>
        </pc:sldMkLst>
      </pc:sldChg>
      <pc:sldChg chg="addSp delSp modSp add mod">
        <pc:chgData name="Vidaya, Divya" userId="f40fcf3a-9253-444b-8fe3-e2680300d9c9" providerId="ADAL" clId="{4B7BA835-29D1-4295-B759-7411775AFF65}" dt="2025-09-04T06:20:45.940" v="4779" actId="20577"/>
        <pc:sldMkLst>
          <pc:docMk/>
          <pc:sldMk cId="779867442" sldId="2147308814"/>
        </pc:sldMkLst>
        <pc:spChg chg="mod">
          <ac:chgData name="Vidaya, Divya" userId="f40fcf3a-9253-444b-8fe3-e2680300d9c9" providerId="ADAL" clId="{4B7BA835-29D1-4295-B759-7411775AFF65}" dt="2025-09-04T06:20:45.940" v="4779" actId="20577"/>
          <ac:spMkLst>
            <pc:docMk/>
            <pc:sldMk cId="779867442" sldId="2147308814"/>
            <ac:spMk id="4" creationId="{362D3A02-7BEC-EC6A-8096-CEC0B1AAF68C}"/>
          </ac:spMkLst>
        </pc:spChg>
        <pc:graphicFrameChg chg="modGraphic">
          <ac:chgData name="Vidaya, Divya" userId="f40fcf3a-9253-444b-8fe3-e2680300d9c9" providerId="ADAL" clId="{4B7BA835-29D1-4295-B759-7411775AFF65}" dt="2025-09-03T22:22:41.084" v="4411" actId="120"/>
          <ac:graphicFrameMkLst>
            <pc:docMk/>
            <pc:sldMk cId="779867442" sldId="2147308814"/>
            <ac:graphicFrameMk id="13" creationId="{BCC0BA81-C558-2DBA-E853-54FF7B6A0C94}"/>
          </ac:graphicFrameMkLst>
        </pc:graphicFrameChg>
      </pc:sldChg>
      <pc:sldChg chg="modSp del mod">
        <pc:chgData name="Vidaya, Divya" userId="f40fcf3a-9253-444b-8fe3-e2680300d9c9" providerId="ADAL" clId="{4B7BA835-29D1-4295-B759-7411775AFF65}" dt="2025-09-03T22:21:00.257" v="4406" actId="2696"/>
        <pc:sldMkLst>
          <pc:docMk/>
          <pc:sldMk cId="973062729" sldId="2147308814"/>
        </pc:sldMkLst>
      </pc:sldChg>
      <pc:sldChg chg="modSp del mod">
        <pc:chgData name="Vidaya, Divya" userId="f40fcf3a-9253-444b-8fe3-e2680300d9c9" providerId="ADAL" clId="{4B7BA835-29D1-4295-B759-7411775AFF65}" dt="2025-09-03T22:18:01.819" v="4378" actId="47"/>
        <pc:sldMkLst>
          <pc:docMk/>
          <pc:sldMk cId="369617563" sldId="2147308815"/>
        </pc:sldMkLst>
      </pc:sldChg>
      <pc:sldChg chg="addSp delSp modSp mod modClrScheme chgLayout">
        <pc:chgData name="Vidaya, Divya" userId="f40fcf3a-9253-444b-8fe3-e2680300d9c9" providerId="ADAL" clId="{4B7BA835-29D1-4295-B759-7411775AFF65}" dt="2025-09-03T20:36:51.271" v="3649" actId="207"/>
        <pc:sldMkLst>
          <pc:docMk/>
          <pc:sldMk cId="1324744691" sldId="2147308816"/>
        </pc:sldMkLst>
        <pc:spChg chg="mod ord">
          <ac:chgData name="Vidaya, Divya" userId="f40fcf3a-9253-444b-8fe3-e2680300d9c9" providerId="ADAL" clId="{4B7BA835-29D1-4295-B759-7411775AFF65}" dt="2025-09-03T20:15:39.753" v="3535" actId="700"/>
          <ac:spMkLst>
            <pc:docMk/>
            <pc:sldMk cId="1324744691" sldId="2147308816"/>
            <ac:spMk id="2" creationId="{00000000-0000-0000-0000-000000000000}"/>
          </ac:spMkLst>
        </pc:spChg>
        <pc:spChg chg="mod">
          <ac:chgData name="Vidaya, Divya" userId="f40fcf3a-9253-444b-8fe3-e2680300d9c9" providerId="ADAL" clId="{4B7BA835-29D1-4295-B759-7411775AFF65}" dt="2025-09-03T20:36:51.271" v="3649" actId="207"/>
          <ac:spMkLst>
            <pc:docMk/>
            <pc:sldMk cId="1324744691" sldId="2147308816"/>
            <ac:spMk id="3" creationId="{4DA005AE-86A3-5359-C777-1695196F7D80}"/>
          </ac:spMkLst>
        </pc:spChg>
      </pc:sldChg>
      <pc:sldChg chg="modSp mod">
        <pc:chgData name="Vidaya, Divya" userId="f40fcf3a-9253-444b-8fe3-e2680300d9c9" providerId="ADAL" clId="{4B7BA835-29D1-4295-B759-7411775AFF65}" dt="2025-09-03T22:00:39.490" v="4218" actId="208"/>
        <pc:sldMkLst>
          <pc:docMk/>
          <pc:sldMk cId="908042437" sldId="2147308817"/>
        </pc:sldMkLst>
        <pc:picChg chg="mod">
          <ac:chgData name="Vidaya, Divya" userId="f40fcf3a-9253-444b-8fe3-e2680300d9c9" providerId="ADAL" clId="{4B7BA835-29D1-4295-B759-7411775AFF65}" dt="2025-09-03T22:00:39.490" v="4218" actId="208"/>
          <ac:picMkLst>
            <pc:docMk/>
            <pc:sldMk cId="908042437" sldId="2147308817"/>
            <ac:picMk id="2" creationId="{3AF1701B-B9F0-4CC5-B8C1-4CBFE68CBBA0}"/>
          </ac:picMkLst>
        </pc:picChg>
      </pc:sldChg>
      <pc:sldChg chg="modSp mod">
        <pc:chgData name="Vidaya, Divya" userId="f40fcf3a-9253-444b-8fe3-e2680300d9c9" providerId="ADAL" clId="{4B7BA835-29D1-4295-B759-7411775AFF65}" dt="2025-09-03T22:00:45.033" v="4219" actId="208"/>
        <pc:sldMkLst>
          <pc:docMk/>
          <pc:sldMk cId="2605331722" sldId="2147308818"/>
        </pc:sldMkLst>
      </pc:sldChg>
      <pc:sldChg chg="modSp">
        <pc:chgData name="Vidaya, Divya" userId="f40fcf3a-9253-444b-8fe3-e2680300d9c9" providerId="ADAL" clId="{4B7BA835-29D1-4295-B759-7411775AFF65}" dt="2025-09-03T22:00:52.456" v="4220" actId="208"/>
        <pc:sldMkLst>
          <pc:docMk/>
          <pc:sldMk cId="2777126251" sldId="2147308820"/>
        </pc:sldMkLst>
        <pc:picChg chg="mod">
          <ac:chgData name="Vidaya, Divya" userId="f40fcf3a-9253-444b-8fe3-e2680300d9c9" providerId="ADAL" clId="{4B7BA835-29D1-4295-B759-7411775AFF65}" dt="2025-09-03T22:00:52.456" v="4220" actId="208"/>
          <ac:picMkLst>
            <pc:docMk/>
            <pc:sldMk cId="2777126251" sldId="2147308820"/>
            <ac:picMk id="5" creationId="{FA7FFB9A-CAFC-3A1C-1B01-F38A799A3CC9}"/>
          </ac:picMkLst>
        </pc:picChg>
        <pc:picChg chg="mod">
          <ac:chgData name="Vidaya, Divya" userId="f40fcf3a-9253-444b-8fe3-e2680300d9c9" providerId="ADAL" clId="{4B7BA835-29D1-4295-B759-7411775AFF65}" dt="2025-09-03T22:00:52.456" v="4220" actId="208"/>
          <ac:picMkLst>
            <pc:docMk/>
            <pc:sldMk cId="2777126251" sldId="2147308820"/>
            <ac:picMk id="7" creationId="{E9929026-85DF-B9B6-767F-F70491A0E2B4}"/>
          </ac:picMkLst>
        </pc:picChg>
        <pc:picChg chg="mod">
          <ac:chgData name="Vidaya, Divya" userId="f40fcf3a-9253-444b-8fe3-e2680300d9c9" providerId="ADAL" clId="{4B7BA835-29D1-4295-B759-7411775AFF65}" dt="2025-09-03T22:00:52.456" v="4220" actId="208"/>
          <ac:picMkLst>
            <pc:docMk/>
            <pc:sldMk cId="2777126251" sldId="2147308820"/>
            <ac:picMk id="8" creationId="{6E2E4F9D-F1B8-D0AB-B2A7-33F8A3C1649A}"/>
          </ac:picMkLst>
        </pc:picChg>
        <pc:picChg chg="mod">
          <ac:chgData name="Vidaya, Divya" userId="f40fcf3a-9253-444b-8fe3-e2680300d9c9" providerId="ADAL" clId="{4B7BA835-29D1-4295-B759-7411775AFF65}" dt="2025-09-03T22:00:52.456" v="4220" actId="208"/>
          <ac:picMkLst>
            <pc:docMk/>
            <pc:sldMk cId="2777126251" sldId="2147308820"/>
            <ac:picMk id="7170" creationId="{5DE1C974-A7CB-A454-6D79-D48180039490}"/>
          </ac:picMkLst>
        </pc:picChg>
      </pc:sldChg>
      <pc:sldChg chg="addSp delSp modSp mod modClrScheme chgLayout">
        <pc:chgData name="Vidaya, Divya" userId="f40fcf3a-9253-444b-8fe3-e2680300d9c9" providerId="ADAL" clId="{4B7BA835-29D1-4295-B759-7411775AFF65}" dt="2025-09-03T20:36:58.922" v="3651" actId="207"/>
        <pc:sldMkLst>
          <pc:docMk/>
          <pc:sldMk cId="580305575" sldId="2147308823"/>
        </pc:sldMkLst>
        <pc:spChg chg="mod ord">
          <ac:chgData name="Vidaya, Divya" userId="f40fcf3a-9253-444b-8fe3-e2680300d9c9" providerId="ADAL" clId="{4B7BA835-29D1-4295-B759-7411775AFF65}" dt="2025-09-03T20:15:39.753" v="3535" actId="700"/>
          <ac:spMkLst>
            <pc:docMk/>
            <pc:sldMk cId="580305575" sldId="2147308823"/>
            <ac:spMk id="2" creationId="{00000000-0000-0000-0000-000000000000}"/>
          </ac:spMkLst>
        </pc:spChg>
        <pc:spChg chg="mod">
          <ac:chgData name="Vidaya, Divya" userId="f40fcf3a-9253-444b-8fe3-e2680300d9c9" providerId="ADAL" clId="{4B7BA835-29D1-4295-B759-7411775AFF65}" dt="2025-09-03T20:36:58.922" v="3651" actId="207"/>
          <ac:spMkLst>
            <pc:docMk/>
            <pc:sldMk cId="580305575" sldId="2147308823"/>
            <ac:spMk id="3" creationId="{4DA005AE-86A3-5359-C777-1695196F7D80}"/>
          </ac:spMkLst>
        </pc:spChg>
      </pc:sldChg>
      <pc:sldChg chg="modSp mod">
        <pc:chgData name="Vidaya, Divya" userId="f40fcf3a-9253-444b-8fe3-e2680300d9c9" providerId="ADAL" clId="{4B7BA835-29D1-4295-B759-7411775AFF65}" dt="2025-09-03T22:01:21.090" v="4223" actId="208"/>
        <pc:sldMkLst>
          <pc:docMk/>
          <pc:sldMk cId="2910535671" sldId="2147308831"/>
        </pc:sldMkLst>
        <pc:picChg chg="mod">
          <ac:chgData name="Vidaya, Divya" userId="f40fcf3a-9253-444b-8fe3-e2680300d9c9" providerId="ADAL" clId="{4B7BA835-29D1-4295-B759-7411775AFF65}" dt="2025-09-03T22:01:21.090" v="4223" actId="208"/>
          <ac:picMkLst>
            <pc:docMk/>
            <pc:sldMk cId="2910535671" sldId="2147308831"/>
            <ac:picMk id="4" creationId="{FC1042EF-E3BF-3EFB-EDF9-91BEFE141F86}"/>
          </ac:picMkLst>
        </pc:picChg>
        <pc:picChg chg="mod">
          <ac:chgData name="Vidaya, Divya" userId="f40fcf3a-9253-444b-8fe3-e2680300d9c9" providerId="ADAL" clId="{4B7BA835-29D1-4295-B759-7411775AFF65}" dt="2025-09-03T22:01:21.090" v="4223" actId="208"/>
          <ac:picMkLst>
            <pc:docMk/>
            <pc:sldMk cId="2910535671" sldId="2147308831"/>
            <ac:picMk id="6" creationId="{A757FB1A-D4FF-A9EC-8D54-D7C76B8E15BE}"/>
          </ac:picMkLst>
        </pc:picChg>
        <pc:picChg chg="mod">
          <ac:chgData name="Vidaya, Divya" userId="f40fcf3a-9253-444b-8fe3-e2680300d9c9" providerId="ADAL" clId="{4B7BA835-29D1-4295-B759-7411775AFF65}" dt="2025-09-03T22:01:21.090" v="4223" actId="208"/>
          <ac:picMkLst>
            <pc:docMk/>
            <pc:sldMk cId="2910535671" sldId="2147308831"/>
            <ac:picMk id="7" creationId="{14E0FCC7-281C-5941-50F0-650B8840DE68}"/>
          </ac:picMkLst>
        </pc:picChg>
      </pc:sldChg>
      <pc:sldChg chg="addSp delSp modSp mod modClrScheme chgLayout">
        <pc:chgData name="Vidaya, Divya" userId="f40fcf3a-9253-444b-8fe3-e2680300d9c9" providerId="ADAL" clId="{4B7BA835-29D1-4295-B759-7411775AFF65}" dt="2025-09-03T20:37:07.007" v="3653" actId="207"/>
        <pc:sldMkLst>
          <pc:docMk/>
          <pc:sldMk cId="4218100833" sldId="2147308834"/>
        </pc:sldMkLst>
        <pc:spChg chg="mod ord">
          <ac:chgData name="Vidaya, Divya" userId="f40fcf3a-9253-444b-8fe3-e2680300d9c9" providerId="ADAL" clId="{4B7BA835-29D1-4295-B759-7411775AFF65}" dt="2025-09-03T20:15:51.726" v="3536" actId="700"/>
          <ac:spMkLst>
            <pc:docMk/>
            <pc:sldMk cId="4218100833" sldId="2147308834"/>
            <ac:spMk id="2" creationId="{00000000-0000-0000-0000-000000000000}"/>
          </ac:spMkLst>
        </pc:spChg>
        <pc:spChg chg="mod">
          <ac:chgData name="Vidaya, Divya" userId="f40fcf3a-9253-444b-8fe3-e2680300d9c9" providerId="ADAL" clId="{4B7BA835-29D1-4295-B759-7411775AFF65}" dt="2025-09-03T20:37:07.007" v="3653" actId="207"/>
          <ac:spMkLst>
            <pc:docMk/>
            <pc:sldMk cId="4218100833" sldId="2147308834"/>
            <ac:spMk id="7" creationId="{EC1D63CD-54A3-1953-F9C8-4252FC0217EC}"/>
          </ac:spMkLst>
        </pc:spChg>
      </pc:sldChg>
      <pc:sldChg chg="modSp mod">
        <pc:chgData name="Vidaya, Divya" userId="f40fcf3a-9253-444b-8fe3-e2680300d9c9" providerId="ADAL" clId="{4B7BA835-29D1-4295-B759-7411775AFF65}" dt="2025-09-03T22:02:58.481" v="4231" actId="208"/>
        <pc:sldMkLst>
          <pc:docMk/>
          <pc:sldMk cId="4247919189" sldId="2147308842"/>
        </pc:sldMkLst>
        <pc:picChg chg="mod">
          <ac:chgData name="Vidaya, Divya" userId="f40fcf3a-9253-444b-8fe3-e2680300d9c9" providerId="ADAL" clId="{4B7BA835-29D1-4295-B759-7411775AFF65}" dt="2025-09-03T22:02:58.481" v="4231" actId="208"/>
          <ac:picMkLst>
            <pc:docMk/>
            <pc:sldMk cId="4247919189" sldId="2147308842"/>
            <ac:picMk id="3" creationId="{236EDB5A-5E33-7BBC-13F2-974AB4BB9CAA}"/>
          </ac:picMkLst>
        </pc:picChg>
      </pc:sldChg>
      <pc:sldChg chg="delSp modSp mod">
        <pc:chgData name="Vidaya, Divya" userId="f40fcf3a-9253-444b-8fe3-e2680300d9c9" providerId="ADAL" clId="{4B7BA835-29D1-4295-B759-7411775AFF65}" dt="2025-09-03T21:51:28.695" v="4167" actId="478"/>
        <pc:sldMkLst>
          <pc:docMk/>
          <pc:sldMk cId="3153585560" sldId="2147308843"/>
        </pc:sldMkLst>
        <pc:graphicFrameChg chg="mod">
          <ac:chgData name="Vidaya, Divya" userId="f40fcf3a-9253-444b-8fe3-e2680300d9c9" providerId="ADAL" clId="{4B7BA835-29D1-4295-B759-7411775AFF65}" dt="2025-09-03T21:50:44.623" v="4162" actId="14100"/>
          <ac:graphicFrameMkLst>
            <pc:docMk/>
            <pc:sldMk cId="3153585560" sldId="2147308843"/>
            <ac:graphicFrameMk id="4" creationId="{EB04737B-1028-1430-4F7C-E1A4CFFC06E3}"/>
          </ac:graphicFrameMkLst>
        </pc:graphicFrameChg>
        <pc:graphicFrameChg chg="mod">
          <ac:chgData name="Vidaya, Divya" userId="f40fcf3a-9253-444b-8fe3-e2680300d9c9" providerId="ADAL" clId="{4B7BA835-29D1-4295-B759-7411775AFF65}" dt="2025-09-03T21:50:52.352" v="4163" actId="14100"/>
          <ac:graphicFrameMkLst>
            <pc:docMk/>
            <pc:sldMk cId="3153585560" sldId="2147308843"/>
            <ac:graphicFrameMk id="6" creationId="{5DA327E1-E519-3AFE-6A4A-4FEF73A03542}"/>
          </ac:graphicFrameMkLst>
        </pc:graphicFrameChg>
      </pc:sldChg>
      <pc:sldChg chg="delSp modSp mod">
        <pc:chgData name="Vidaya, Divya" userId="f40fcf3a-9253-444b-8fe3-e2680300d9c9" providerId="ADAL" clId="{4B7BA835-29D1-4295-B759-7411775AFF65}" dt="2025-09-03T21:51:20.963" v="4166" actId="478"/>
        <pc:sldMkLst>
          <pc:docMk/>
          <pc:sldMk cId="3779631773" sldId="2147308844"/>
        </pc:sldMkLst>
        <pc:graphicFrameChg chg="mod">
          <ac:chgData name="Vidaya, Divya" userId="f40fcf3a-9253-444b-8fe3-e2680300d9c9" providerId="ADAL" clId="{4B7BA835-29D1-4295-B759-7411775AFF65}" dt="2025-09-03T21:51:12.364" v="4165" actId="14100"/>
          <ac:graphicFrameMkLst>
            <pc:docMk/>
            <pc:sldMk cId="3779631773" sldId="2147308844"/>
            <ac:graphicFrameMk id="7" creationId="{A036CA0B-2D4B-EA62-22AF-1615AEA9B973}"/>
          </ac:graphicFrameMkLst>
        </pc:graphicFrameChg>
      </pc:sldChg>
      <pc:sldChg chg="modSp mod">
        <pc:chgData name="Vidaya, Divya" userId="f40fcf3a-9253-444b-8fe3-e2680300d9c9" providerId="ADAL" clId="{4B7BA835-29D1-4295-B759-7411775AFF65}" dt="2025-09-03T22:04:15.845" v="4237" actId="208"/>
        <pc:sldMkLst>
          <pc:docMk/>
          <pc:sldMk cId="2654616906" sldId="2147308846"/>
        </pc:sldMkLst>
        <pc:picChg chg="mod">
          <ac:chgData name="Vidaya, Divya" userId="f40fcf3a-9253-444b-8fe3-e2680300d9c9" providerId="ADAL" clId="{4B7BA835-29D1-4295-B759-7411775AFF65}" dt="2025-09-03T22:04:15.845" v="4237" actId="208"/>
          <ac:picMkLst>
            <pc:docMk/>
            <pc:sldMk cId="2654616906" sldId="2147308846"/>
            <ac:picMk id="4" creationId="{0B36AD8E-4A58-0418-0BD0-6AD2BFD7942D}"/>
          </ac:picMkLst>
        </pc:picChg>
      </pc:sldChg>
      <pc:sldChg chg="modSp mod">
        <pc:chgData name="Vidaya, Divya" userId="f40fcf3a-9253-444b-8fe3-e2680300d9c9" providerId="ADAL" clId="{4B7BA835-29D1-4295-B759-7411775AFF65}" dt="2025-09-03T22:04:18.082" v="4238" actId="208"/>
        <pc:sldMkLst>
          <pc:docMk/>
          <pc:sldMk cId="3098804644" sldId="2147308847"/>
        </pc:sldMkLst>
        <pc:picChg chg="mod">
          <ac:chgData name="Vidaya, Divya" userId="f40fcf3a-9253-444b-8fe3-e2680300d9c9" providerId="ADAL" clId="{4B7BA835-29D1-4295-B759-7411775AFF65}" dt="2025-09-03T22:04:18.082" v="4238" actId="208"/>
          <ac:picMkLst>
            <pc:docMk/>
            <pc:sldMk cId="3098804644" sldId="2147308847"/>
            <ac:picMk id="5" creationId="{F96FD780-B9D2-F5EF-1610-4289856CD5B0}"/>
          </ac:picMkLst>
        </pc:picChg>
      </pc:sldChg>
      <pc:sldChg chg="modSp mod">
        <pc:chgData name="Vidaya, Divya" userId="f40fcf3a-9253-444b-8fe3-e2680300d9c9" providerId="ADAL" clId="{4B7BA835-29D1-4295-B759-7411775AFF65}" dt="2025-09-03T22:04:06.680" v="4235" actId="208"/>
        <pc:sldMkLst>
          <pc:docMk/>
          <pc:sldMk cId="3951979349" sldId="2147308848"/>
        </pc:sldMkLst>
        <pc:picChg chg="mod">
          <ac:chgData name="Vidaya, Divya" userId="f40fcf3a-9253-444b-8fe3-e2680300d9c9" providerId="ADAL" clId="{4B7BA835-29D1-4295-B759-7411775AFF65}" dt="2025-09-03T22:04:06.680" v="4235" actId="208"/>
          <ac:picMkLst>
            <pc:docMk/>
            <pc:sldMk cId="3951979349" sldId="2147308848"/>
            <ac:picMk id="5" creationId="{0A4FF5C3-4199-D0A1-4A77-1B489D453E28}"/>
          </ac:picMkLst>
        </pc:picChg>
      </pc:sldChg>
      <pc:sldChg chg="addSp delSp modSp add mod modClrScheme chgLayout">
        <pc:chgData name="Vidaya, Divya" userId="f40fcf3a-9253-444b-8fe3-e2680300d9c9" providerId="ADAL" clId="{4B7BA835-29D1-4295-B759-7411775AFF65}" dt="2025-09-04T05:33:59.215" v="4551" actId="20577"/>
        <pc:sldMkLst>
          <pc:docMk/>
          <pc:sldMk cId="2865872333" sldId="2147308850"/>
        </pc:sldMkLst>
        <pc:spChg chg="add mod">
          <ac:chgData name="Vidaya, Divya" userId="f40fcf3a-9253-444b-8fe3-e2680300d9c9" providerId="ADAL" clId="{4B7BA835-29D1-4295-B759-7411775AFF65}" dt="2025-09-01T05:14:29.041" v="454"/>
          <ac:spMkLst>
            <pc:docMk/>
            <pc:sldMk cId="2865872333" sldId="2147308850"/>
            <ac:spMk id="5" creationId="{BDDF4507-8C2B-48E9-82BE-2DED25C7A6E0}"/>
          </ac:spMkLst>
        </pc:spChg>
        <pc:spChg chg="mod">
          <ac:chgData name="Vidaya, Divya" userId="f40fcf3a-9253-444b-8fe3-e2680300d9c9" providerId="ADAL" clId="{4B7BA835-29D1-4295-B759-7411775AFF65}" dt="2025-09-04T05:33:59.215" v="4551" actId="20577"/>
          <ac:spMkLst>
            <pc:docMk/>
            <pc:sldMk cId="2865872333" sldId="2147308850"/>
            <ac:spMk id="13" creationId="{42F8B9C4-8A28-1B5C-B2B7-BDFA9A0B40C9}"/>
          </ac:spMkLst>
        </pc:spChg>
        <pc:picChg chg="add mod">
          <ac:chgData name="Vidaya, Divya" userId="f40fcf3a-9253-444b-8fe3-e2680300d9c9" providerId="ADAL" clId="{4B7BA835-29D1-4295-B759-7411775AFF65}" dt="2025-09-01T06:32:26.969" v="835" actId="14100"/>
          <ac:picMkLst>
            <pc:docMk/>
            <pc:sldMk cId="2865872333" sldId="2147308850"/>
            <ac:picMk id="18" creationId="{75B9DF09-7487-00F3-0181-0E7522369782}"/>
          </ac:picMkLst>
        </pc:picChg>
        <pc:picChg chg="add mod">
          <ac:chgData name="Vidaya, Divya" userId="f40fcf3a-9253-444b-8fe3-e2680300d9c9" providerId="ADAL" clId="{4B7BA835-29D1-4295-B759-7411775AFF65}" dt="2025-09-01T06:35:19.073" v="858" actId="14100"/>
          <ac:picMkLst>
            <pc:docMk/>
            <pc:sldMk cId="2865872333" sldId="2147308850"/>
            <ac:picMk id="19" creationId="{C35E4696-07D5-3101-B3E2-4A0967E67D8B}"/>
          </ac:picMkLst>
        </pc:picChg>
      </pc:sldChg>
      <pc:sldChg chg="new del">
        <pc:chgData name="Vidaya, Divya" userId="f40fcf3a-9253-444b-8fe3-e2680300d9c9" providerId="ADAL" clId="{4B7BA835-29D1-4295-B759-7411775AFF65}" dt="2025-09-01T04:43:57.685" v="222" actId="47"/>
        <pc:sldMkLst>
          <pc:docMk/>
          <pc:sldMk cId="3562541468" sldId="2147308850"/>
        </pc:sldMkLst>
      </pc:sldChg>
      <pc:sldChg chg="new del">
        <pc:chgData name="Vidaya, Divya" userId="f40fcf3a-9253-444b-8fe3-e2680300d9c9" providerId="ADAL" clId="{4B7BA835-29D1-4295-B759-7411775AFF65}" dt="2025-09-01T04:43:57.685" v="222" actId="47"/>
        <pc:sldMkLst>
          <pc:docMk/>
          <pc:sldMk cId="456424750" sldId="2147308851"/>
        </pc:sldMkLst>
      </pc:sldChg>
      <pc:sldChg chg="addSp delSp modSp add mod">
        <pc:chgData name="Vidaya, Divya" userId="f40fcf3a-9253-444b-8fe3-e2680300d9c9" providerId="ADAL" clId="{4B7BA835-29D1-4295-B759-7411775AFF65}" dt="2025-09-04T05:34:34.862" v="4555" actId="20577"/>
        <pc:sldMkLst>
          <pc:docMk/>
          <pc:sldMk cId="1033407226" sldId="2147308851"/>
        </pc:sldMkLst>
        <pc:spChg chg="add mod">
          <ac:chgData name="Vidaya, Divya" userId="f40fcf3a-9253-444b-8fe3-e2680300d9c9" providerId="ADAL" clId="{4B7BA835-29D1-4295-B759-7411775AFF65}" dt="2025-09-03T06:04:33.876" v="3265" actId="20577"/>
          <ac:spMkLst>
            <pc:docMk/>
            <pc:sldMk cId="1033407226" sldId="2147308851"/>
            <ac:spMk id="2" creationId="{6A9D9BAB-8FE9-BA39-585F-8B6D6115B676}"/>
          </ac:spMkLst>
        </pc:spChg>
        <pc:spChg chg="add mod">
          <ac:chgData name="Vidaya, Divya" userId="f40fcf3a-9253-444b-8fe3-e2680300d9c9" providerId="ADAL" clId="{4B7BA835-29D1-4295-B759-7411775AFF65}" dt="2025-09-01T04:57:14.587" v="400" actId="20577"/>
          <ac:spMkLst>
            <pc:docMk/>
            <pc:sldMk cId="1033407226" sldId="2147308851"/>
            <ac:spMk id="4" creationId="{CCC01B9C-A2DB-56E1-13EF-FC05B6D2BAD9}"/>
          </ac:spMkLst>
        </pc:spChg>
        <pc:spChg chg="add mod">
          <ac:chgData name="Vidaya, Divya" userId="f40fcf3a-9253-444b-8fe3-e2680300d9c9" providerId="ADAL" clId="{4B7BA835-29D1-4295-B759-7411775AFF65}" dt="2025-09-02T04:05:54.368" v="1920" actId="165"/>
          <ac:spMkLst>
            <pc:docMk/>
            <pc:sldMk cId="1033407226" sldId="2147308851"/>
            <ac:spMk id="17" creationId="{5AC982A4-68A7-0B08-2A07-F60DC74B8A7B}"/>
          </ac:spMkLst>
        </pc:spChg>
        <pc:spChg chg="add mod topLvl">
          <ac:chgData name="Vidaya, Divya" userId="f40fcf3a-9253-444b-8fe3-e2680300d9c9" providerId="ADAL" clId="{4B7BA835-29D1-4295-B759-7411775AFF65}" dt="2025-09-02T04:06:14.588" v="1925" actId="164"/>
          <ac:spMkLst>
            <pc:docMk/>
            <pc:sldMk cId="1033407226" sldId="2147308851"/>
            <ac:spMk id="19" creationId="{55BF4A9E-B228-0F46-1A2E-F96226D80529}"/>
          </ac:spMkLst>
        </pc:spChg>
        <pc:spChg chg="add mod topLvl">
          <ac:chgData name="Vidaya, Divya" userId="f40fcf3a-9253-444b-8fe3-e2680300d9c9" providerId="ADAL" clId="{4B7BA835-29D1-4295-B759-7411775AFF65}" dt="2025-09-02T04:05:57.141" v="1921" actId="338"/>
          <ac:spMkLst>
            <pc:docMk/>
            <pc:sldMk cId="1033407226" sldId="2147308851"/>
            <ac:spMk id="28" creationId="{3BE4C1D1-77FB-918B-7B1A-17A38892D78D}"/>
          </ac:spMkLst>
        </pc:spChg>
        <pc:spChg chg="add mod">
          <ac:chgData name="Vidaya, Divya" userId="f40fcf3a-9253-444b-8fe3-e2680300d9c9" providerId="ADAL" clId="{4B7BA835-29D1-4295-B759-7411775AFF65}" dt="2025-09-02T04:06:14.588" v="1925" actId="164"/>
          <ac:spMkLst>
            <pc:docMk/>
            <pc:sldMk cId="1033407226" sldId="2147308851"/>
            <ac:spMk id="29" creationId="{26569D84-586A-A5C1-18EB-88605C2B7275}"/>
          </ac:spMkLst>
        </pc:spChg>
        <pc:grpChg chg="add mod topLvl">
          <ac:chgData name="Vidaya, Divya" userId="f40fcf3a-9253-444b-8fe3-e2680300d9c9" providerId="ADAL" clId="{4B7BA835-29D1-4295-B759-7411775AFF65}" dt="2025-09-02T04:05:57.141" v="1921" actId="338"/>
          <ac:grpSpMkLst>
            <pc:docMk/>
            <pc:sldMk cId="1033407226" sldId="2147308851"/>
            <ac:grpSpMk id="22" creationId="{149DBC7B-D327-406E-5E60-0594C6F4F490}"/>
          </ac:grpSpMkLst>
        </pc:grpChg>
        <pc:grpChg chg="add mod">
          <ac:chgData name="Vidaya, Divya" userId="f40fcf3a-9253-444b-8fe3-e2680300d9c9" providerId="ADAL" clId="{4B7BA835-29D1-4295-B759-7411775AFF65}" dt="2025-09-02T04:06:01.372" v="1923" actId="1076"/>
          <ac:grpSpMkLst>
            <pc:docMk/>
            <pc:sldMk cId="1033407226" sldId="2147308851"/>
            <ac:grpSpMk id="32" creationId="{82B378F1-E64F-B1A9-020A-AF405F03F556}"/>
          </ac:grpSpMkLst>
        </pc:grpChg>
        <pc:grpChg chg="add mod">
          <ac:chgData name="Vidaya, Divya" userId="f40fcf3a-9253-444b-8fe3-e2680300d9c9" providerId="ADAL" clId="{4B7BA835-29D1-4295-B759-7411775AFF65}" dt="2025-09-02T04:06:17.377" v="1927" actId="1076"/>
          <ac:grpSpMkLst>
            <pc:docMk/>
            <pc:sldMk cId="1033407226" sldId="2147308851"/>
            <ac:grpSpMk id="33" creationId="{C13483B3-1933-F855-3538-1294F21C4F14}"/>
          </ac:grpSpMkLst>
        </pc:grpChg>
        <pc:graphicFrameChg chg="add mod modGraphic">
          <ac:chgData name="Vidaya, Divya" userId="f40fcf3a-9253-444b-8fe3-e2680300d9c9" providerId="ADAL" clId="{4B7BA835-29D1-4295-B759-7411775AFF65}" dt="2025-09-04T05:34:34.862" v="4555" actId="20577"/>
          <ac:graphicFrameMkLst>
            <pc:docMk/>
            <pc:sldMk cId="1033407226" sldId="2147308851"/>
            <ac:graphicFrameMk id="6" creationId="{50F0A3EC-1CCE-4063-55B5-41427A6CF503}"/>
          </ac:graphicFrameMkLst>
        </pc:graphicFrameChg>
        <pc:picChg chg="add mod">
          <ac:chgData name="Vidaya, Divya" userId="f40fcf3a-9253-444b-8fe3-e2680300d9c9" providerId="ADAL" clId="{4B7BA835-29D1-4295-B759-7411775AFF65}" dt="2025-09-02T04:05:54.368" v="1920" actId="165"/>
          <ac:picMkLst>
            <pc:docMk/>
            <pc:sldMk cId="1033407226" sldId="2147308851"/>
            <ac:picMk id="16" creationId="{11FC2FEC-9EF4-0B43-F765-2036F9BD23F2}"/>
          </ac:picMkLst>
        </pc:picChg>
        <pc:picChg chg="add mod ord topLvl">
          <ac:chgData name="Vidaya, Divya" userId="f40fcf3a-9253-444b-8fe3-e2680300d9c9" providerId="ADAL" clId="{4B7BA835-29D1-4295-B759-7411775AFF65}" dt="2025-09-02T04:06:14.588" v="1925" actId="164"/>
          <ac:picMkLst>
            <pc:docMk/>
            <pc:sldMk cId="1033407226" sldId="2147308851"/>
            <ac:picMk id="21" creationId="{30A35C1F-B5EE-E813-2FFF-CF03B0991717}"/>
          </ac:picMkLst>
        </pc:picChg>
      </pc:sldChg>
      <pc:sldChg chg="del">
        <pc:chgData name="Vidaya, Divya" userId="f40fcf3a-9253-444b-8fe3-e2680300d9c9" providerId="ADAL" clId="{4B7BA835-29D1-4295-B759-7411775AFF65}" dt="2025-09-03T20:31:22.791" v="3624" actId="47"/>
        <pc:sldMkLst>
          <pc:docMk/>
          <pc:sldMk cId="3420413278" sldId="2147308852"/>
        </pc:sldMkLst>
      </pc:sldChg>
      <pc:sldChg chg="modSp">
        <pc:chgData name="Vidaya, Divya" userId="f40fcf3a-9253-444b-8fe3-e2680300d9c9" providerId="ADAL" clId="{4B7BA835-29D1-4295-B759-7411775AFF65}" dt="2025-09-03T22:25:47.453" v="4425" actId="208"/>
        <pc:sldMkLst>
          <pc:docMk/>
          <pc:sldMk cId="3624612273" sldId="2147308854"/>
        </pc:sldMkLst>
        <pc:picChg chg="mod">
          <ac:chgData name="Vidaya, Divya" userId="f40fcf3a-9253-444b-8fe3-e2680300d9c9" providerId="ADAL" clId="{4B7BA835-29D1-4295-B759-7411775AFF65}" dt="2025-09-03T22:25:47.453" v="4425" actId="208"/>
          <ac:picMkLst>
            <pc:docMk/>
            <pc:sldMk cId="3624612273" sldId="2147308854"/>
            <ac:picMk id="1026" creationId="{AE4B4B77-D701-76B9-324D-C210758038B4}"/>
          </ac:picMkLst>
        </pc:picChg>
        <pc:picChg chg="mod">
          <ac:chgData name="Vidaya, Divya" userId="f40fcf3a-9253-444b-8fe3-e2680300d9c9" providerId="ADAL" clId="{4B7BA835-29D1-4295-B759-7411775AFF65}" dt="2025-09-03T22:25:47.453" v="4425" actId="208"/>
          <ac:picMkLst>
            <pc:docMk/>
            <pc:sldMk cId="3624612273" sldId="2147308854"/>
            <ac:picMk id="2050" creationId="{D0C21571-394F-D1C7-6758-388E2FDBD9FC}"/>
          </ac:picMkLst>
        </pc:picChg>
      </pc:sldChg>
      <pc:sldChg chg="modSp mod">
        <pc:chgData name="Vidaya, Divya" userId="f40fcf3a-9253-444b-8fe3-e2680300d9c9" providerId="ADAL" clId="{4B7BA835-29D1-4295-B759-7411775AFF65}" dt="2025-09-03T22:03:28.797" v="4234" actId="208"/>
        <pc:sldMkLst>
          <pc:docMk/>
          <pc:sldMk cId="1858636411" sldId="2147308856"/>
        </pc:sldMkLst>
        <pc:spChg chg="mod">
          <ac:chgData name="Vidaya, Divya" userId="f40fcf3a-9253-444b-8fe3-e2680300d9c9" providerId="ADAL" clId="{4B7BA835-29D1-4295-B759-7411775AFF65}" dt="2025-09-03T22:03:28.797" v="4234" actId="208"/>
          <ac:spMkLst>
            <pc:docMk/>
            <pc:sldMk cId="1858636411" sldId="2147308856"/>
            <ac:spMk id="8" creationId="{E55C7F68-D847-861C-009D-9F0F04DB151C}"/>
          </ac:spMkLst>
        </pc:spChg>
        <pc:spChg chg="mod">
          <ac:chgData name="Vidaya, Divya" userId="f40fcf3a-9253-444b-8fe3-e2680300d9c9" providerId="ADAL" clId="{4B7BA835-29D1-4295-B759-7411775AFF65}" dt="2025-09-03T22:03:18.134" v="4233" actId="208"/>
          <ac:spMkLst>
            <pc:docMk/>
            <pc:sldMk cId="1858636411" sldId="2147308856"/>
            <ac:spMk id="13" creationId="{ACEBBED4-97AD-BFEF-7B48-7DA108BCA12F}"/>
          </ac:spMkLst>
        </pc:spChg>
        <pc:picChg chg="mod">
          <ac:chgData name="Vidaya, Divya" userId="f40fcf3a-9253-444b-8fe3-e2680300d9c9" providerId="ADAL" clId="{4B7BA835-29D1-4295-B759-7411775AFF65}" dt="2025-09-03T22:03:02.411" v="4232" actId="208"/>
          <ac:picMkLst>
            <pc:docMk/>
            <pc:sldMk cId="1858636411" sldId="2147308856"/>
            <ac:picMk id="5" creationId="{6A9D34CC-20B9-0B4E-ED66-6BB4C80B2C64}"/>
          </ac:picMkLst>
        </pc:picChg>
        <pc:picChg chg="mod">
          <ac:chgData name="Vidaya, Divya" userId="f40fcf3a-9253-444b-8fe3-e2680300d9c9" providerId="ADAL" clId="{4B7BA835-29D1-4295-B759-7411775AFF65}" dt="2025-09-03T22:03:02.411" v="4232" actId="208"/>
          <ac:picMkLst>
            <pc:docMk/>
            <pc:sldMk cId="1858636411" sldId="2147308856"/>
            <ac:picMk id="11" creationId="{62042E41-E841-14E3-23BD-AD6EDD2D9EA7}"/>
          </ac:picMkLst>
        </pc:picChg>
      </pc:sldChg>
      <pc:sldChg chg="modSp mod">
        <pc:chgData name="Vidaya, Divya" userId="f40fcf3a-9253-444b-8fe3-e2680300d9c9" providerId="ADAL" clId="{4B7BA835-29D1-4295-B759-7411775AFF65}" dt="2025-09-03T21:57:07.747" v="4178" actId="208"/>
        <pc:sldMkLst>
          <pc:docMk/>
          <pc:sldMk cId="3824246608" sldId="2147308859"/>
        </pc:sldMkLst>
        <pc:picChg chg="mod">
          <ac:chgData name="Vidaya, Divya" userId="f40fcf3a-9253-444b-8fe3-e2680300d9c9" providerId="ADAL" clId="{4B7BA835-29D1-4295-B759-7411775AFF65}" dt="2025-09-03T21:57:07.747" v="4178" actId="208"/>
          <ac:picMkLst>
            <pc:docMk/>
            <pc:sldMk cId="3824246608" sldId="2147308859"/>
            <ac:picMk id="7" creationId="{101C1FF4-F87B-27FD-F0F0-AA7E69C321B8}"/>
          </ac:picMkLst>
        </pc:picChg>
      </pc:sldChg>
      <pc:sldChg chg="modSp mod">
        <pc:chgData name="Vidaya, Divya" userId="f40fcf3a-9253-444b-8fe3-e2680300d9c9" providerId="ADAL" clId="{4B7BA835-29D1-4295-B759-7411775AFF65}" dt="2025-09-03T21:57:11.776" v="4180" actId="208"/>
        <pc:sldMkLst>
          <pc:docMk/>
          <pc:sldMk cId="2072484327" sldId="2147308860"/>
        </pc:sldMkLst>
        <pc:picChg chg="mod">
          <ac:chgData name="Vidaya, Divya" userId="f40fcf3a-9253-444b-8fe3-e2680300d9c9" providerId="ADAL" clId="{4B7BA835-29D1-4295-B759-7411775AFF65}" dt="2025-09-03T21:57:11.776" v="4180" actId="208"/>
          <ac:picMkLst>
            <pc:docMk/>
            <pc:sldMk cId="2072484327" sldId="2147308860"/>
            <ac:picMk id="4" creationId="{1F92E89C-AADD-B831-241B-CB8D24F3A786}"/>
          </ac:picMkLst>
        </pc:picChg>
      </pc:sldChg>
      <pc:sldChg chg="modSp mod">
        <pc:chgData name="Vidaya, Divya" userId="f40fcf3a-9253-444b-8fe3-e2680300d9c9" providerId="ADAL" clId="{4B7BA835-29D1-4295-B759-7411775AFF65}" dt="2025-09-03T21:57:16.341" v="4181" actId="208"/>
        <pc:sldMkLst>
          <pc:docMk/>
          <pc:sldMk cId="646318480" sldId="2147308861"/>
        </pc:sldMkLst>
        <pc:picChg chg="mod">
          <ac:chgData name="Vidaya, Divya" userId="f40fcf3a-9253-444b-8fe3-e2680300d9c9" providerId="ADAL" clId="{4B7BA835-29D1-4295-B759-7411775AFF65}" dt="2025-09-03T21:57:16.341" v="4181" actId="208"/>
          <ac:picMkLst>
            <pc:docMk/>
            <pc:sldMk cId="646318480" sldId="2147308861"/>
            <ac:picMk id="3" creationId="{698C3D96-1719-0D66-22BD-EA616F0FC5D6}"/>
          </ac:picMkLst>
        </pc:picChg>
      </pc:sldChg>
      <pc:sldChg chg="modSp mod">
        <pc:chgData name="Vidaya, Divya" userId="f40fcf3a-9253-444b-8fe3-e2680300d9c9" providerId="ADAL" clId="{4B7BA835-29D1-4295-B759-7411775AFF65}" dt="2025-09-03T21:57:24.601" v="4183" actId="208"/>
        <pc:sldMkLst>
          <pc:docMk/>
          <pc:sldMk cId="1074658731" sldId="2147308862"/>
        </pc:sldMkLst>
        <pc:picChg chg="mod">
          <ac:chgData name="Vidaya, Divya" userId="f40fcf3a-9253-444b-8fe3-e2680300d9c9" providerId="ADAL" clId="{4B7BA835-29D1-4295-B759-7411775AFF65}" dt="2025-09-03T21:57:24.601" v="4183" actId="208"/>
          <ac:picMkLst>
            <pc:docMk/>
            <pc:sldMk cId="1074658731" sldId="2147308862"/>
            <ac:picMk id="3" creationId="{EBFDCDA7-AC2F-7B47-4498-E867297E0555}"/>
          </ac:picMkLst>
        </pc:picChg>
      </pc:sldChg>
      <pc:sldChg chg="modSp mod">
        <pc:chgData name="Vidaya, Divya" userId="f40fcf3a-9253-444b-8fe3-e2680300d9c9" providerId="ADAL" clId="{4B7BA835-29D1-4295-B759-7411775AFF65}" dt="2025-09-03T21:57:19.973" v="4182" actId="208"/>
        <pc:sldMkLst>
          <pc:docMk/>
          <pc:sldMk cId="338380588" sldId="2147308863"/>
        </pc:sldMkLst>
        <pc:picChg chg="mod">
          <ac:chgData name="Vidaya, Divya" userId="f40fcf3a-9253-444b-8fe3-e2680300d9c9" providerId="ADAL" clId="{4B7BA835-29D1-4295-B759-7411775AFF65}" dt="2025-09-03T21:57:19.973" v="4182" actId="208"/>
          <ac:picMkLst>
            <pc:docMk/>
            <pc:sldMk cId="338380588" sldId="2147308863"/>
            <ac:picMk id="5" creationId="{E975FDF0-08B0-C880-37B7-37C190CCF7BD}"/>
          </ac:picMkLst>
        </pc:picChg>
      </pc:sldChg>
      <pc:sldChg chg="modSp mod">
        <pc:chgData name="Vidaya, Divya" userId="f40fcf3a-9253-444b-8fe3-e2680300d9c9" providerId="ADAL" clId="{4B7BA835-29D1-4295-B759-7411775AFF65}" dt="2025-09-03T21:57:27.008" v="4184" actId="208"/>
        <pc:sldMkLst>
          <pc:docMk/>
          <pc:sldMk cId="1948952799" sldId="2147308864"/>
        </pc:sldMkLst>
        <pc:picChg chg="mod">
          <ac:chgData name="Vidaya, Divya" userId="f40fcf3a-9253-444b-8fe3-e2680300d9c9" providerId="ADAL" clId="{4B7BA835-29D1-4295-B759-7411775AFF65}" dt="2025-09-03T21:57:27.008" v="4184" actId="208"/>
          <ac:picMkLst>
            <pc:docMk/>
            <pc:sldMk cId="1948952799" sldId="2147308864"/>
            <ac:picMk id="3" creationId="{7A5C1AFC-FECB-B9BC-93C8-9A6E35EA65EF}"/>
          </ac:picMkLst>
        </pc:picChg>
      </pc:sldChg>
      <pc:sldChg chg="del">
        <pc:chgData name="Vidaya, Divya" userId="f40fcf3a-9253-444b-8fe3-e2680300d9c9" providerId="ADAL" clId="{4B7BA835-29D1-4295-B759-7411775AFF65}" dt="2025-09-03T21:52:32.447" v="4170" actId="47"/>
        <pc:sldMkLst>
          <pc:docMk/>
          <pc:sldMk cId="3965482616" sldId="2147308865"/>
        </pc:sldMkLst>
      </pc:sldChg>
      <pc:sldChg chg="modSp">
        <pc:chgData name="Vidaya, Divya" userId="f40fcf3a-9253-444b-8fe3-e2680300d9c9" providerId="ADAL" clId="{4B7BA835-29D1-4295-B759-7411775AFF65}" dt="2025-09-03T22:01:03.280" v="4221" actId="208"/>
        <pc:sldMkLst>
          <pc:docMk/>
          <pc:sldMk cId="1724945249" sldId="2147308866"/>
        </pc:sldMkLst>
        <pc:picChg chg="mod">
          <ac:chgData name="Vidaya, Divya" userId="f40fcf3a-9253-444b-8fe3-e2680300d9c9" providerId="ADAL" clId="{4B7BA835-29D1-4295-B759-7411775AFF65}" dt="2025-09-03T22:01:03.280" v="4221" actId="208"/>
          <ac:picMkLst>
            <pc:docMk/>
            <pc:sldMk cId="1724945249" sldId="2147308866"/>
            <ac:picMk id="1026" creationId="{97A186FF-1790-C4ED-FEC5-665AE0200189}"/>
          </ac:picMkLst>
        </pc:picChg>
      </pc:sldChg>
      <pc:sldChg chg="modSp">
        <pc:chgData name="Vidaya, Divya" userId="f40fcf3a-9253-444b-8fe3-e2680300d9c9" providerId="ADAL" clId="{4B7BA835-29D1-4295-B759-7411775AFF65}" dt="2025-09-03T22:01:12.018" v="4222" actId="208"/>
        <pc:sldMkLst>
          <pc:docMk/>
          <pc:sldMk cId="1863280631" sldId="2147308867"/>
        </pc:sldMkLst>
        <pc:picChg chg="mod">
          <ac:chgData name="Vidaya, Divya" userId="f40fcf3a-9253-444b-8fe3-e2680300d9c9" providerId="ADAL" clId="{4B7BA835-29D1-4295-B759-7411775AFF65}" dt="2025-09-03T22:01:12.018" v="4222" actId="208"/>
          <ac:picMkLst>
            <pc:docMk/>
            <pc:sldMk cId="1863280631" sldId="2147308867"/>
            <ac:picMk id="2050" creationId="{E117E299-79FA-DD4F-B73E-5D94262E2F10}"/>
          </ac:picMkLst>
        </pc:picChg>
        <pc:picChg chg="mod">
          <ac:chgData name="Vidaya, Divya" userId="f40fcf3a-9253-444b-8fe3-e2680300d9c9" providerId="ADAL" clId="{4B7BA835-29D1-4295-B759-7411775AFF65}" dt="2025-09-03T22:01:12.018" v="4222" actId="208"/>
          <ac:picMkLst>
            <pc:docMk/>
            <pc:sldMk cId="1863280631" sldId="2147308867"/>
            <ac:picMk id="2052" creationId="{78234AE7-A337-CC48-C3F8-4B5613525821}"/>
          </ac:picMkLst>
        </pc:picChg>
      </pc:sldChg>
      <pc:sldChg chg="modSp">
        <pc:chgData name="Vidaya, Divya" userId="f40fcf3a-9253-444b-8fe3-e2680300d9c9" providerId="ADAL" clId="{4B7BA835-29D1-4295-B759-7411775AFF65}" dt="2025-09-03T22:25:51.601" v="4426" actId="208"/>
        <pc:sldMkLst>
          <pc:docMk/>
          <pc:sldMk cId="923886954" sldId="2147308868"/>
        </pc:sldMkLst>
        <pc:graphicFrameChg chg="mod">
          <ac:chgData name="Vidaya, Divya" userId="f40fcf3a-9253-444b-8fe3-e2680300d9c9" providerId="ADAL" clId="{4B7BA835-29D1-4295-B759-7411775AFF65}" dt="2025-09-03T22:25:51.601" v="4426" actId="208"/>
          <ac:graphicFrameMkLst>
            <pc:docMk/>
            <pc:sldMk cId="923886954" sldId="2147308868"/>
            <ac:graphicFrameMk id="3" creationId="{1B95B08D-F1BE-7F0C-B52D-4E46510715D1}"/>
          </ac:graphicFrameMkLst>
        </pc:graphicFrameChg>
      </pc:sldChg>
      <pc:sldChg chg="modSp mod">
        <pc:chgData name="Vidaya, Divya" userId="f40fcf3a-9253-444b-8fe3-e2680300d9c9" providerId="ADAL" clId="{4B7BA835-29D1-4295-B759-7411775AFF65}" dt="2025-09-03T21:56:57.085" v="4176" actId="208"/>
        <pc:sldMkLst>
          <pc:docMk/>
          <pc:sldMk cId="4066486207" sldId="2147308870"/>
        </pc:sldMkLst>
        <pc:picChg chg="mod">
          <ac:chgData name="Vidaya, Divya" userId="f40fcf3a-9253-444b-8fe3-e2680300d9c9" providerId="ADAL" clId="{4B7BA835-29D1-4295-B759-7411775AFF65}" dt="2025-09-03T21:56:57.085" v="4176" actId="208"/>
          <ac:picMkLst>
            <pc:docMk/>
            <pc:sldMk cId="4066486207" sldId="2147308870"/>
            <ac:picMk id="15" creationId="{67E3415A-C72F-359A-9A41-B9AFD5CB4136}"/>
          </ac:picMkLst>
        </pc:picChg>
      </pc:sldChg>
      <pc:sldChg chg="modSp">
        <pc:chgData name="Vidaya, Divya" userId="f40fcf3a-9253-444b-8fe3-e2680300d9c9" providerId="ADAL" clId="{4B7BA835-29D1-4295-B759-7411775AFF65}" dt="2025-09-03T21:57:03.709" v="4177" actId="208"/>
        <pc:sldMkLst>
          <pc:docMk/>
          <pc:sldMk cId="1187998604" sldId="2147308871"/>
        </pc:sldMkLst>
        <pc:picChg chg="mod">
          <ac:chgData name="Vidaya, Divya" userId="f40fcf3a-9253-444b-8fe3-e2680300d9c9" providerId="ADAL" clId="{4B7BA835-29D1-4295-B759-7411775AFF65}" dt="2025-09-03T21:57:03.709" v="4177" actId="208"/>
          <ac:picMkLst>
            <pc:docMk/>
            <pc:sldMk cId="1187998604" sldId="2147308871"/>
            <ac:picMk id="3074" creationId="{CC7A7822-09D1-471F-88EF-82E891911917}"/>
          </ac:picMkLst>
        </pc:picChg>
      </pc:sldChg>
      <pc:sldChg chg="addSp delSp modSp new mod">
        <pc:chgData name="Vidaya, Divya" userId="f40fcf3a-9253-444b-8fe3-e2680300d9c9" providerId="ADAL" clId="{4B7BA835-29D1-4295-B759-7411775AFF65}" dt="2025-09-04T09:07:45.819" v="4826" actId="20577"/>
        <pc:sldMkLst>
          <pc:docMk/>
          <pc:sldMk cId="4293586055" sldId="2147308872"/>
        </pc:sldMkLst>
        <pc:spChg chg="add mod ord">
          <ac:chgData name="Vidaya, Divya" userId="f40fcf3a-9253-444b-8fe3-e2680300d9c9" providerId="ADAL" clId="{4B7BA835-29D1-4295-B759-7411775AFF65}" dt="2025-09-04T09:07:45.819" v="4826" actId="20577"/>
          <ac:spMkLst>
            <pc:docMk/>
            <pc:sldMk cId="4293586055" sldId="2147308872"/>
            <ac:spMk id="3" creationId="{D0FF7271-9975-1C91-1A2F-8C464CC7CC9D}"/>
          </ac:spMkLst>
        </pc:spChg>
        <pc:spChg chg="add mod">
          <ac:chgData name="Vidaya, Divya" userId="f40fcf3a-9253-444b-8fe3-e2680300d9c9" providerId="ADAL" clId="{4B7BA835-29D1-4295-B759-7411775AFF65}" dt="2025-09-02T08:49:04.184" v="2664"/>
          <ac:spMkLst>
            <pc:docMk/>
            <pc:sldMk cId="4293586055" sldId="2147308872"/>
            <ac:spMk id="5" creationId="{A322BEC8-7243-A599-FF6F-886A9D9FF584}"/>
          </ac:spMkLst>
        </pc:spChg>
        <pc:graphicFrameChg chg="add mod modGraphic">
          <ac:chgData name="Vidaya, Divya" userId="f40fcf3a-9253-444b-8fe3-e2680300d9c9" providerId="ADAL" clId="{4B7BA835-29D1-4295-B759-7411775AFF65}" dt="2025-09-03T21:10:35.470" v="3988" actId="2711"/>
          <ac:graphicFrameMkLst>
            <pc:docMk/>
            <pc:sldMk cId="4293586055" sldId="2147308872"/>
            <ac:graphicFrameMk id="2" creationId="{087D5ABF-874C-089F-8F65-DA61DA537284}"/>
          </ac:graphicFrameMkLst>
        </pc:graphicFrameChg>
        <pc:graphicFrameChg chg="add mod modGraphic">
          <ac:chgData name="Vidaya, Divya" userId="f40fcf3a-9253-444b-8fe3-e2680300d9c9" providerId="ADAL" clId="{4B7BA835-29D1-4295-B759-7411775AFF65}" dt="2025-09-03T21:10:44.654" v="3989" actId="2711"/>
          <ac:graphicFrameMkLst>
            <pc:docMk/>
            <pc:sldMk cId="4293586055" sldId="2147308872"/>
            <ac:graphicFrameMk id="11" creationId="{6B7674B5-49F4-7C86-09B5-DF38C9CE9F18}"/>
          </ac:graphicFrameMkLst>
        </pc:graphicFrameChg>
      </pc:sldChg>
      <pc:sldChg chg="modSp mod">
        <pc:chgData name="Vidaya, Divya" userId="f40fcf3a-9253-444b-8fe3-e2680300d9c9" providerId="ADAL" clId="{4B7BA835-29D1-4295-B759-7411775AFF65}" dt="2025-09-03T21:56:27.118" v="4175" actId="208"/>
        <pc:sldMkLst>
          <pc:docMk/>
          <pc:sldMk cId="3814525623" sldId="2147308873"/>
        </pc:sldMkLst>
        <pc:picChg chg="mod">
          <ac:chgData name="Vidaya, Divya" userId="f40fcf3a-9253-444b-8fe3-e2680300d9c9" providerId="ADAL" clId="{4B7BA835-29D1-4295-B759-7411775AFF65}" dt="2025-09-03T21:56:27.118" v="4175" actId="208"/>
          <ac:picMkLst>
            <pc:docMk/>
            <pc:sldMk cId="3814525623" sldId="2147308873"/>
            <ac:picMk id="9" creationId="{B74918B3-B61C-111E-05FA-9A142F47D840}"/>
          </ac:picMkLst>
        </pc:picChg>
        <pc:picChg chg="mod">
          <ac:chgData name="Vidaya, Divya" userId="f40fcf3a-9253-444b-8fe3-e2680300d9c9" providerId="ADAL" clId="{4B7BA835-29D1-4295-B759-7411775AFF65}" dt="2025-09-03T21:56:27.118" v="4175" actId="208"/>
          <ac:picMkLst>
            <pc:docMk/>
            <pc:sldMk cId="3814525623" sldId="2147308873"/>
            <ac:picMk id="11" creationId="{2616A16F-BCE0-864E-521F-AB37A2A8BCB5}"/>
          </ac:picMkLst>
        </pc:picChg>
        <pc:picChg chg="mod">
          <ac:chgData name="Vidaya, Divya" userId="f40fcf3a-9253-444b-8fe3-e2680300d9c9" providerId="ADAL" clId="{4B7BA835-29D1-4295-B759-7411775AFF65}" dt="2025-09-03T21:56:27.118" v="4175" actId="208"/>
          <ac:picMkLst>
            <pc:docMk/>
            <pc:sldMk cId="3814525623" sldId="2147308873"/>
            <ac:picMk id="13" creationId="{3CCC5430-5C8B-F193-62B7-804C2E6E9401}"/>
          </ac:picMkLst>
        </pc:picChg>
      </pc:sldChg>
      <pc:sldChg chg="addSp delSp modSp add mod">
        <pc:chgData name="Vidaya, Divya" userId="f40fcf3a-9253-444b-8fe3-e2680300d9c9" providerId="ADAL" clId="{4B7BA835-29D1-4295-B759-7411775AFF65}" dt="2025-09-03T20:38:23.760" v="3669" actId="14100"/>
        <pc:sldMkLst>
          <pc:docMk/>
          <pc:sldMk cId="2759221089" sldId="2147308874"/>
        </pc:sldMkLst>
        <pc:spChg chg="mod">
          <ac:chgData name="Vidaya, Divya" userId="f40fcf3a-9253-444b-8fe3-e2680300d9c9" providerId="ADAL" clId="{4B7BA835-29D1-4295-B759-7411775AFF65}" dt="2025-09-03T20:17:06.251" v="3545" actId="20577"/>
          <ac:spMkLst>
            <pc:docMk/>
            <pc:sldMk cId="2759221089" sldId="2147308874"/>
            <ac:spMk id="2" creationId="{878D773F-2BAB-D385-4D8B-61933BFB260C}"/>
          </ac:spMkLst>
        </pc:spChg>
        <pc:spChg chg="mod">
          <ac:chgData name="Vidaya, Divya" userId="f40fcf3a-9253-444b-8fe3-e2680300d9c9" providerId="ADAL" clId="{4B7BA835-29D1-4295-B759-7411775AFF65}" dt="2025-09-03T20:38:23.760" v="3669" actId="14100"/>
          <ac:spMkLst>
            <pc:docMk/>
            <pc:sldMk cId="2759221089" sldId="2147308874"/>
            <ac:spMk id="4" creationId="{FFD085DA-C11A-6CE6-37EA-B1BB6A6F7D6C}"/>
          </ac:spMkLst>
        </pc:spChg>
      </pc:sldChg>
      <pc:sldChg chg="delSp modSp add mod">
        <pc:chgData name="Vidaya, Divya" userId="f40fcf3a-9253-444b-8fe3-e2680300d9c9" providerId="ADAL" clId="{4B7BA835-29D1-4295-B759-7411775AFF65}" dt="2025-09-03T20:41:30.779" v="3696" actId="207"/>
        <pc:sldMkLst>
          <pc:docMk/>
          <pc:sldMk cId="3024879673" sldId="2147308875"/>
        </pc:sldMkLst>
        <pc:spChg chg="mod">
          <ac:chgData name="Vidaya, Divya" userId="f40fcf3a-9253-444b-8fe3-e2680300d9c9" providerId="ADAL" clId="{4B7BA835-29D1-4295-B759-7411775AFF65}" dt="2025-09-03T20:20:12.629" v="3554" actId="20577"/>
          <ac:spMkLst>
            <pc:docMk/>
            <pc:sldMk cId="3024879673" sldId="2147308875"/>
            <ac:spMk id="2" creationId="{486FEB16-F89B-B5D4-4E8C-5BD5629578D9}"/>
          </ac:spMkLst>
        </pc:spChg>
        <pc:spChg chg="mod">
          <ac:chgData name="Vidaya, Divya" userId="f40fcf3a-9253-444b-8fe3-e2680300d9c9" providerId="ADAL" clId="{4B7BA835-29D1-4295-B759-7411775AFF65}" dt="2025-09-03T20:41:30.779" v="3696" actId="207"/>
          <ac:spMkLst>
            <pc:docMk/>
            <pc:sldMk cId="3024879673" sldId="2147308875"/>
            <ac:spMk id="3" creationId="{23843F47-4F65-53EB-F1A5-B2FF863A2A34}"/>
          </ac:spMkLst>
        </pc:spChg>
      </pc:sldChg>
      <pc:sldChg chg="addSp delSp modSp add mod ord">
        <pc:chgData name="Vidaya, Divya" userId="f40fcf3a-9253-444b-8fe3-e2680300d9c9" providerId="ADAL" clId="{4B7BA835-29D1-4295-B759-7411775AFF65}" dt="2025-09-03T20:32:14.690" v="3626" actId="20577"/>
        <pc:sldMkLst>
          <pc:docMk/>
          <pc:sldMk cId="2568945454" sldId="2147308876"/>
        </pc:sldMkLst>
      </pc:sldChg>
      <pc:sldChg chg="modSp mod">
        <pc:chgData name="Vidaya, Divya" userId="f40fcf3a-9253-444b-8fe3-e2680300d9c9" providerId="ADAL" clId="{4B7BA835-29D1-4295-B759-7411775AFF65}" dt="2025-09-08T05:12:13.192" v="4926" actId="404"/>
        <pc:sldMkLst>
          <pc:docMk/>
          <pc:sldMk cId="4069984177" sldId="2147482665"/>
        </pc:sldMkLst>
        <pc:spChg chg="mod">
          <ac:chgData name="Vidaya, Divya" userId="f40fcf3a-9253-444b-8fe3-e2680300d9c9" providerId="ADAL" clId="{4B7BA835-29D1-4295-B759-7411775AFF65}" dt="2025-09-08T05:11:43.022" v="4921" actId="20577"/>
          <ac:spMkLst>
            <pc:docMk/>
            <pc:sldMk cId="4069984177" sldId="2147482665"/>
            <ac:spMk id="2" creationId="{B2539040-9239-093D-7750-22A6B5A11C9D}"/>
          </ac:spMkLst>
        </pc:spChg>
        <pc:spChg chg="mod">
          <ac:chgData name="Vidaya, Divya" userId="f40fcf3a-9253-444b-8fe3-e2680300d9c9" providerId="ADAL" clId="{4B7BA835-29D1-4295-B759-7411775AFF65}" dt="2025-09-08T05:12:13.192" v="4926" actId="404"/>
          <ac:spMkLst>
            <pc:docMk/>
            <pc:sldMk cId="4069984177" sldId="2147482665"/>
            <ac:spMk id="3" creationId="{81EAA840-CF1A-3078-9A25-D92939A9974C}"/>
          </ac:spMkLst>
        </pc:spChg>
      </pc:sldChg>
      <pc:sldChg chg="modSp mod">
        <pc:chgData name="Vidaya, Divya" userId="f40fcf3a-9253-444b-8fe3-e2680300d9c9" providerId="ADAL" clId="{4B7BA835-29D1-4295-B759-7411775AFF65}" dt="2025-09-08T05:12:21.843" v="4927" actId="20577"/>
        <pc:sldMkLst>
          <pc:docMk/>
          <pc:sldMk cId="2865995953" sldId="2147482666"/>
        </pc:sldMkLst>
        <pc:spChg chg="mod">
          <ac:chgData name="Vidaya, Divya" userId="f40fcf3a-9253-444b-8fe3-e2680300d9c9" providerId="ADAL" clId="{4B7BA835-29D1-4295-B759-7411775AFF65}" dt="2025-09-08T05:12:21.843" v="4927" actId="20577"/>
          <ac:spMkLst>
            <pc:docMk/>
            <pc:sldMk cId="2865995953" sldId="2147482666"/>
            <ac:spMk id="2" creationId="{6B739FAB-E723-1E23-A997-5D08D95879BC}"/>
          </ac:spMkLst>
        </pc:spChg>
        <pc:spChg chg="mod">
          <ac:chgData name="Vidaya, Divya" userId="f40fcf3a-9253-444b-8fe3-e2680300d9c9" providerId="ADAL" clId="{4B7BA835-29D1-4295-B759-7411775AFF65}" dt="2025-09-08T05:11:58.194" v="4923" actId="404"/>
          <ac:spMkLst>
            <pc:docMk/>
            <pc:sldMk cId="2865995953" sldId="2147482666"/>
            <ac:spMk id="3" creationId="{F1A26BA6-022D-7918-F39E-01C79B2CED86}"/>
          </ac:spMkLst>
        </pc:spChg>
      </pc:sldChg>
      <pc:sldChg chg="ord">
        <pc:chgData name="Vidaya, Divya" userId="f40fcf3a-9253-444b-8fe3-e2680300d9c9" providerId="ADAL" clId="{4B7BA835-29D1-4295-B759-7411775AFF65}" dt="2025-09-08T06:42:24.457" v="4929"/>
        <pc:sldMkLst>
          <pc:docMk/>
          <pc:sldMk cId="1241784745" sldId="2147482668"/>
        </pc:sldMkLst>
      </pc:sldChg>
      <pc:sldChg chg="ord">
        <pc:chgData name="Vidaya, Divya" userId="f40fcf3a-9253-444b-8fe3-e2680300d9c9" providerId="ADAL" clId="{4B7BA835-29D1-4295-B759-7411775AFF65}" dt="2025-09-08T06:42:24.457" v="4929"/>
        <pc:sldMkLst>
          <pc:docMk/>
          <pc:sldMk cId="595557341" sldId="2147482669"/>
        </pc:sldMkLst>
      </pc:sldChg>
      <pc:sldChg chg="ord">
        <pc:chgData name="Vidaya, Divya" userId="f40fcf3a-9253-444b-8fe3-e2680300d9c9" providerId="ADAL" clId="{4B7BA835-29D1-4295-B759-7411775AFF65}" dt="2025-09-08T06:42:24.457" v="4929"/>
        <pc:sldMkLst>
          <pc:docMk/>
          <pc:sldMk cId="2883449439" sldId="2147482670"/>
        </pc:sldMkLst>
      </pc:sldChg>
      <pc:sldChg chg="ord">
        <pc:chgData name="Vidaya, Divya" userId="f40fcf3a-9253-444b-8fe3-e2680300d9c9" providerId="ADAL" clId="{4B7BA835-29D1-4295-B759-7411775AFF65}" dt="2025-09-08T06:42:24.457" v="4929"/>
        <pc:sldMkLst>
          <pc:docMk/>
          <pc:sldMk cId="552214826" sldId="2147482673"/>
        </pc:sldMkLst>
      </pc:sldChg>
      <pc:sldChg chg="ord">
        <pc:chgData name="Vidaya, Divya" userId="f40fcf3a-9253-444b-8fe3-e2680300d9c9" providerId="ADAL" clId="{4B7BA835-29D1-4295-B759-7411775AFF65}" dt="2025-09-08T06:42:24.457" v="4929"/>
        <pc:sldMkLst>
          <pc:docMk/>
          <pc:sldMk cId="918091259" sldId="2147482675"/>
        </pc:sldMkLst>
      </pc:sldChg>
      <pc:sldMasterChg chg="del delSldLayout">
        <pc:chgData name="Vidaya, Divya" userId="f40fcf3a-9253-444b-8fe3-e2680300d9c9" providerId="ADAL" clId="{4B7BA835-29D1-4295-B759-7411775AFF65}" dt="2025-09-03T20:22:29.190" v="3580" actId="700"/>
        <pc:sldMasterMkLst>
          <pc:docMk/>
          <pc:sldMasterMk cId="4290217146" sldId="2147483947"/>
        </pc:sldMasterMkLst>
        <pc:sldLayoutChg chg="del">
          <pc:chgData name="Vidaya, Divya" userId="f40fcf3a-9253-444b-8fe3-e2680300d9c9" providerId="ADAL" clId="{4B7BA835-29D1-4295-B759-7411775AFF65}" dt="2025-09-03T20:22:29.190" v="3580" actId="700"/>
          <pc:sldLayoutMkLst>
            <pc:docMk/>
            <pc:sldMasterMk cId="4290217146" sldId="2147483947"/>
            <pc:sldLayoutMk cId="793067277" sldId="2147483948"/>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1308733381" sldId="2147483949"/>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4264753368" sldId="2147483950"/>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2492115085" sldId="2147483951"/>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3505550302" sldId="2147483952"/>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2486280842" sldId="2147483953"/>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665533840" sldId="2147483954"/>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2701237805" sldId="2147483955"/>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1572049709" sldId="2147483956"/>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4185343577" sldId="2147483957"/>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2552801927" sldId="2147483958"/>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2715286598" sldId="2147483959"/>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296546976" sldId="2147483960"/>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2136745649" sldId="2147483961"/>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1586809084" sldId="2147483962"/>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841991776" sldId="2147483963"/>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130682531" sldId="2147483964"/>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4108542020" sldId="2147483965"/>
          </pc:sldLayoutMkLst>
        </pc:sldLayoutChg>
        <pc:sldLayoutChg chg="del">
          <pc:chgData name="Vidaya, Divya" userId="f40fcf3a-9253-444b-8fe3-e2680300d9c9" providerId="ADAL" clId="{4B7BA835-29D1-4295-B759-7411775AFF65}" dt="2025-09-03T20:22:29.190" v="3580" actId="700"/>
          <pc:sldLayoutMkLst>
            <pc:docMk/>
            <pc:sldMasterMk cId="4290217146" sldId="2147483947"/>
            <pc:sldLayoutMk cId="1421326879" sldId="2147483966"/>
          </pc:sldLayoutMkLst>
        </pc:sldLayoutChg>
      </pc:sldMasterChg>
      <pc:sldMasterChg chg="delSldLayout">
        <pc:chgData name="Vidaya, Divya" userId="f40fcf3a-9253-444b-8fe3-e2680300d9c9" providerId="ADAL" clId="{4B7BA835-29D1-4295-B759-7411775AFF65}" dt="2025-09-03T22:21:00.257" v="4406" actId="2696"/>
        <pc:sldMasterMkLst>
          <pc:docMk/>
          <pc:sldMasterMk cId="0" sldId="2147483981"/>
        </pc:sldMasterMkLst>
        <pc:sldLayoutChg chg="del">
          <pc:chgData name="Vidaya, Divya" userId="f40fcf3a-9253-444b-8fe3-e2680300d9c9" providerId="ADAL" clId="{4B7BA835-29D1-4295-B759-7411775AFF65}" dt="2025-09-03T22:21:00.257" v="4406" actId="2696"/>
          <pc:sldLayoutMkLst>
            <pc:docMk/>
            <pc:sldMasterMk cId="0" sldId="2147483981"/>
            <pc:sldLayoutMk cId="3034993438" sldId="2147483861"/>
          </pc:sldLayoutMkLst>
        </pc:sldLayoutChg>
        <pc:sldLayoutChg chg="del">
          <pc:chgData name="Vidaya, Divya" userId="f40fcf3a-9253-444b-8fe3-e2680300d9c9" providerId="ADAL" clId="{4B7BA835-29D1-4295-B759-7411775AFF65}" dt="2025-09-03T20:40:45.978" v="3687" actId="47"/>
          <pc:sldLayoutMkLst>
            <pc:docMk/>
            <pc:sldMasterMk cId="0" sldId="2147483981"/>
            <pc:sldLayoutMk cId="3189959359" sldId="2147483875"/>
          </pc:sldLayoutMkLst>
        </pc:sldLayoutChg>
        <pc:sldLayoutChg chg="del">
          <pc:chgData name="Vidaya, Divya" userId="f40fcf3a-9253-444b-8fe3-e2680300d9c9" providerId="ADAL" clId="{4B7BA835-29D1-4295-B759-7411775AFF65}" dt="2025-09-03T20:40:45.978" v="3687" actId="47"/>
          <pc:sldLayoutMkLst>
            <pc:docMk/>
            <pc:sldMasterMk cId="0" sldId="2147483981"/>
            <pc:sldLayoutMk cId="2420508346" sldId="2147483876"/>
          </pc:sldLayoutMkLst>
        </pc:sldLayoutChg>
      </pc:sldMasterChg>
    </pc:docChg>
  </pc:docChgLst>
  <pc:docChgLst>
    <pc:chgData name="Faezal, Siti Farhah Razanah" userId="S::siti.farhah.razanah.faezal@intel.com::4712cca1-f79b-4faa-b7da-ec295971fa83" providerId="AD" clId="Web-{B87FB993-74D8-6D82-A212-88889F952253}"/>
    <pc:docChg chg="modSld">
      <pc:chgData name="Faezal, Siti Farhah Razanah" userId="S::siti.farhah.razanah.faezal@intel.com::4712cca1-f79b-4faa-b7da-ec295971fa83" providerId="AD" clId="Web-{B87FB993-74D8-6D82-A212-88889F952253}" dt="2024-09-24T09:06:10.797" v="4" actId="1076"/>
      <pc:docMkLst>
        <pc:docMk/>
      </pc:docMkLst>
      <pc:sldChg chg="modSp">
        <pc:chgData name="Faezal, Siti Farhah Razanah" userId="S::siti.farhah.razanah.faezal@intel.com::4712cca1-f79b-4faa-b7da-ec295971fa83" providerId="AD" clId="Web-{B87FB993-74D8-6D82-A212-88889F952253}" dt="2024-09-24T09:06:10.797" v="4" actId="1076"/>
        <pc:sldMkLst>
          <pc:docMk/>
          <pc:sldMk cId="311973740" sldId="629"/>
        </pc:sldMkLst>
      </pc:sldChg>
      <pc:sldChg chg="modSp">
        <pc:chgData name="Faezal, Siti Farhah Razanah" userId="S::siti.farhah.razanah.faezal@intel.com::4712cca1-f79b-4faa-b7da-ec295971fa83" providerId="AD" clId="Web-{B87FB993-74D8-6D82-A212-88889F952253}" dt="2024-09-24T09:05:28.077" v="3" actId="1076"/>
        <pc:sldMkLst>
          <pc:docMk/>
          <pc:sldMk cId="1906283465" sldId="2147308732"/>
        </pc:sldMkLst>
      </pc:sldChg>
    </pc:docChg>
  </pc:docChgLst>
  <pc:docChgLst>
    <pc:chgData name="M K, Muhammed Naseef" userId="65e48762-2c13-4e79-8553-0dee24259da5" providerId="ADAL" clId="{46F2B265-14B4-4626-A6A0-5E4F2AC00C98}"/>
    <pc:docChg chg="sldOrd">
      <pc:chgData name="M K, Muhammed Naseef" userId="65e48762-2c13-4e79-8553-0dee24259da5" providerId="ADAL" clId="{46F2B265-14B4-4626-A6A0-5E4F2AC00C98}" dt="2024-08-13T13:49:51.129" v="0" actId="20578"/>
      <pc:docMkLst>
        <pc:docMk/>
      </pc:docMkLst>
      <pc:sldChg chg="ord">
        <pc:chgData name="M K, Muhammed Naseef" userId="65e48762-2c13-4e79-8553-0dee24259da5" providerId="ADAL" clId="{46F2B265-14B4-4626-A6A0-5E4F2AC00C98}" dt="2024-08-13T13:49:51.129" v="0" actId="20578"/>
        <pc:sldMkLst>
          <pc:docMk/>
          <pc:sldMk cId="2851350256" sldId="419"/>
        </pc:sldMkLst>
      </pc:sldChg>
    </pc:docChg>
  </pc:docChgLst>
  <pc:docChgLst>
    <pc:chgData name="Faezal, Siti Farhah Razanah" userId="S::siti.farhah.razanah.faezal@intel.com::4712cca1-f79b-4faa-b7da-ec295971fa83" providerId="AD" clId="Web-{33AE5846-D5B0-FC1E-E0D1-3ABD1A7512AA}"/>
    <pc:docChg chg="modSld">
      <pc:chgData name="Faezal, Siti Farhah Razanah" userId="S::siti.farhah.razanah.faezal@intel.com::4712cca1-f79b-4faa-b7da-ec295971fa83" providerId="AD" clId="Web-{33AE5846-D5B0-FC1E-E0D1-3ABD1A7512AA}" dt="2024-09-06T07:17:13.917" v="0" actId="1076"/>
      <pc:docMkLst>
        <pc:docMk/>
      </pc:docMkLst>
      <pc:sldChg chg="modSp">
        <pc:chgData name="Faezal, Siti Farhah Razanah" userId="S::siti.farhah.razanah.faezal@intel.com::4712cca1-f79b-4faa-b7da-ec295971fa83" providerId="AD" clId="Web-{33AE5846-D5B0-FC1E-E0D1-3ABD1A7512AA}" dt="2024-09-06T07:17:13.917" v="0" actId="1076"/>
        <pc:sldMkLst>
          <pc:docMk/>
          <pc:sldMk cId="311973740" sldId="629"/>
        </pc:sldMkLst>
      </pc:sldChg>
    </pc:docChg>
  </pc:docChgLst>
  <pc:docChgLst>
    <pc:chgData name="Petersen, Joseph L" userId="S::joseph.l.petersen@intel.com::eff1f6fb-f689-4e25-973b-7dbf2b04e846" providerId="AD" clId="Web-{98A38C52-9849-17AB-BA65-9423A713FC37}"/>
    <pc:docChg chg="addSld delSld sldOrd modSection">
      <pc:chgData name="Petersen, Joseph L" userId="S::joseph.l.petersen@intel.com::eff1f6fb-f689-4e25-973b-7dbf2b04e846" providerId="AD" clId="Web-{98A38C52-9849-17AB-BA65-9423A713FC37}" dt="2024-10-16T21:12:42.172" v="5"/>
      <pc:docMkLst>
        <pc:docMk/>
      </pc:docMkLst>
      <pc:sldChg chg="ord">
        <pc:chgData name="Petersen, Joseph L" userId="S::joseph.l.petersen@intel.com::eff1f6fb-f689-4e25-973b-7dbf2b04e846" providerId="AD" clId="Web-{98A38C52-9849-17AB-BA65-9423A713FC37}" dt="2024-10-16T21:12:35.563" v="3"/>
        <pc:sldMkLst>
          <pc:docMk/>
          <pc:sldMk cId="3508040291" sldId="890"/>
        </pc:sldMkLst>
      </pc:sldChg>
      <pc:sldChg chg="ord">
        <pc:chgData name="Petersen, Joseph L" userId="S::joseph.l.petersen@intel.com::eff1f6fb-f689-4e25-973b-7dbf2b04e846" providerId="AD" clId="Web-{98A38C52-9849-17AB-BA65-9423A713FC37}" dt="2024-10-16T21:12:42.172" v="5"/>
        <pc:sldMkLst>
          <pc:docMk/>
          <pc:sldMk cId="78183413" sldId="897"/>
        </pc:sldMkLst>
      </pc:sldChg>
      <pc:sldChg chg="add del">
        <pc:chgData name="Petersen, Joseph L" userId="S::joseph.l.petersen@intel.com::eff1f6fb-f689-4e25-973b-7dbf2b04e846" providerId="AD" clId="Web-{98A38C52-9849-17AB-BA65-9423A713FC37}" dt="2024-10-16T21:12:37.766" v="4"/>
        <pc:sldMkLst>
          <pc:docMk/>
          <pc:sldMk cId="748598273" sldId="2147308781"/>
        </pc:sldMkLst>
      </pc:sldChg>
    </pc:docChg>
  </pc:docChgLst>
  <pc:docChgLst>
    <pc:chgData name="Hatan, Adir" userId="S::adir.hatan@intel.com::49789cd5-a996-4148-8887-9f59f4a120f0" providerId="AD" clId="Web-{70892999-8E81-A010-9E2C-5D2604B575FB}"/>
    <pc:docChg chg="modSld">
      <pc:chgData name="Hatan, Adir" userId="S::adir.hatan@intel.com::49789cd5-a996-4148-8887-9f59f4a120f0" providerId="AD" clId="Web-{70892999-8E81-A010-9E2C-5D2604B575FB}" dt="2024-09-23T10:12:51.369" v="5" actId="20577"/>
      <pc:docMkLst>
        <pc:docMk/>
      </pc:docMkLst>
      <pc:sldChg chg="modSp">
        <pc:chgData name="Hatan, Adir" userId="S::adir.hatan@intel.com::49789cd5-a996-4148-8887-9f59f4a120f0" providerId="AD" clId="Web-{70892999-8E81-A010-9E2C-5D2604B575FB}" dt="2024-09-23T10:12:00.572" v="2" actId="20577"/>
        <pc:sldMkLst>
          <pc:docMk/>
          <pc:sldMk cId="4202213663" sldId="2147308751"/>
        </pc:sldMkLst>
      </pc:sldChg>
      <pc:sldChg chg="modSp">
        <pc:chgData name="Hatan, Adir" userId="S::adir.hatan@intel.com::49789cd5-a996-4148-8887-9f59f4a120f0" providerId="AD" clId="Web-{70892999-8E81-A010-9E2C-5D2604B575FB}" dt="2024-09-23T10:12:51.369" v="5" actId="20577"/>
        <pc:sldMkLst>
          <pc:docMk/>
          <pc:sldMk cId="487317066" sldId="2147308773"/>
        </pc:sldMkLst>
      </pc:sldChg>
    </pc:docChg>
  </pc:docChgLst>
  <pc:docChgLst>
    <pc:chgData name="Kadadevaramath, Akarsha" userId="cc93565b-2cfe-4e0f-bcc9-a501dcab5a00" providerId="ADAL" clId="{B234E4D7-5FAF-4363-A02B-9C11A36DF069}"/>
    <pc:docChg chg="undo custSel modSld">
      <pc:chgData name="Kadadevaramath, Akarsha" userId="cc93565b-2cfe-4e0f-bcc9-a501dcab5a00" providerId="ADAL" clId="{B234E4D7-5FAF-4363-A02B-9C11A36DF069}" dt="2024-07-09T11:34:43.060" v="23" actId="1076"/>
      <pc:docMkLst>
        <pc:docMk/>
      </pc:docMkLst>
      <pc:sldChg chg="modSp mod">
        <pc:chgData name="Kadadevaramath, Akarsha" userId="cc93565b-2cfe-4e0f-bcc9-a501dcab5a00" providerId="ADAL" clId="{B234E4D7-5FAF-4363-A02B-9C11A36DF069}" dt="2024-07-09T11:34:43.060" v="23" actId="1076"/>
        <pc:sldMkLst>
          <pc:docMk/>
          <pc:sldMk cId="809598188" sldId="4184"/>
        </pc:sldMkLst>
      </pc:sldChg>
      <pc:sldChg chg="modSp mod">
        <pc:chgData name="Kadadevaramath, Akarsha" userId="cc93565b-2cfe-4e0f-bcc9-a501dcab5a00" providerId="ADAL" clId="{B234E4D7-5FAF-4363-A02B-9C11A36DF069}" dt="2024-07-09T11:33:56.151" v="20" actId="1076"/>
        <pc:sldMkLst>
          <pc:docMk/>
          <pc:sldMk cId="2713043413" sldId="4241"/>
        </pc:sldMkLst>
      </pc:sldChg>
      <pc:sldChg chg="modSp mod">
        <pc:chgData name="Kadadevaramath, Akarsha" userId="cc93565b-2cfe-4e0f-bcc9-a501dcab5a00" providerId="ADAL" clId="{B234E4D7-5FAF-4363-A02B-9C11A36DF069}" dt="2024-07-09T11:31:03.312" v="14" actId="2711"/>
        <pc:sldMkLst>
          <pc:docMk/>
          <pc:sldMk cId="3935726199" sldId="4244"/>
        </pc:sldMkLst>
      </pc:sldChg>
    </pc:docChg>
  </pc:docChgLst>
  <pc:docChgLst>
    <pc:chgData name="Brand, Eli" userId="5780b2ca-c89d-4245-a10e-8b18d6df9555" providerId="ADAL" clId="{16FC2CD8-0089-41B8-836C-D078E9FCDBB9}"/>
    <pc:docChg chg="sldOrd">
      <pc:chgData name="Brand, Eli" userId="5780b2ca-c89d-4245-a10e-8b18d6df9555" providerId="ADAL" clId="{16FC2CD8-0089-41B8-836C-D078E9FCDBB9}" dt="2024-06-26T04:46:31.754" v="0" actId="20578"/>
      <pc:docMkLst>
        <pc:docMk/>
      </pc:docMkLst>
      <pc:sldChg chg="ord">
        <pc:chgData name="Brand, Eli" userId="5780b2ca-c89d-4245-a10e-8b18d6df9555" providerId="ADAL" clId="{16FC2CD8-0089-41B8-836C-D078E9FCDBB9}" dt="2024-06-26T04:46:31.754" v="0" actId="20578"/>
        <pc:sldMkLst>
          <pc:docMk/>
          <pc:sldMk cId="569046616" sldId="2147308607"/>
        </pc:sldMkLst>
      </pc:sldChg>
    </pc:docChg>
  </pc:docChgLst>
  <pc:docChgLst>
    <pc:chgData name="Kadadevaramath, Akarsha" userId="cc93565b-2cfe-4e0f-bcc9-a501dcab5a00" providerId="ADAL" clId="{8F7AC10E-BA20-4CF2-83BA-B40694D1A9D2}"/>
    <pc:docChg chg="undo custSel addSld delSld modSld sldOrd modSection">
      <pc:chgData name="Kadadevaramath, Akarsha" userId="cc93565b-2cfe-4e0f-bcc9-a501dcab5a00" providerId="ADAL" clId="{8F7AC10E-BA20-4CF2-83BA-B40694D1A9D2}" dt="2025-09-08T04:59:26.930" v="446" actId="47"/>
      <pc:docMkLst>
        <pc:docMk/>
      </pc:docMkLst>
      <pc:sldChg chg="modSp mod">
        <pc:chgData name="Kadadevaramath, Akarsha" userId="cc93565b-2cfe-4e0f-bcc9-a501dcab5a00" providerId="ADAL" clId="{8F7AC10E-BA20-4CF2-83BA-B40694D1A9D2}" dt="2025-09-08T04:35:55.495" v="380" actId="20577"/>
        <pc:sldMkLst>
          <pc:docMk/>
          <pc:sldMk cId="373195512" sldId="351"/>
        </pc:sldMkLst>
        <pc:graphicFrameChg chg="modGraphic">
          <ac:chgData name="Kadadevaramath, Akarsha" userId="cc93565b-2cfe-4e0f-bcc9-a501dcab5a00" providerId="ADAL" clId="{8F7AC10E-BA20-4CF2-83BA-B40694D1A9D2}" dt="2025-09-08T04:35:55.495" v="380" actId="20577"/>
          <ac:graphicFrameMkLst>
            <pc:docMk/>
            <pc:sldMk cId="373195512" sldId="351"/>
            <ac:graphicFrameMk id="49" creationId="{9BE28D13-D25E-8AB0-AC4F-DCB7B05D17D0}"/>
          </ac:graphicFrameMkLst>
        </pc:graphicFrameChg>
      </pc:sldChg>
      <pc:sldChg chg="modSp mod">
        <pc:chgData name="Kadadevaramath, Akarsha" userId="cc93565b-2cfe-4e0f-bcc9-a501dcab5a00" providerId="ADAL" clId="{8F7AC10E-BA20-4CF2-83BA-B40694D1A9D2}" dt="2025-09-08T04:44:56.890" v="432" actId="20577"/>
        <pc:sldMkLst>
          <pc:docMk/>
          <pc:sldMk cId="3209685064" sldId="358"/>
        </pc:sldMkLst>
        <pc:spChg chg="mod">
          <ac:chgData name="Kadadevaramath, Akarsha" userId="cc93565b-2cfe-4e0f-bcc9-a501dcab5a00" providerId="ADAL" clId="{8F7AC10E-BA20-4CF2-83BA-B40694D1A9D2}" dt="2025-09-08T04:44:56.890" v="432" actId="20577"/>
          <ac:spMkLst>
            <pc:docMk/>
            <pc:sldMk cId="3209685064" sldId="358"/>
            <ac:spMk id="6" creationId="{00000000-0000-0000-0000-000000000000}"/>
          </ac:spMkLst>
        </pc:spChg>
      </pc:sldChg>
      <pc:sldChg chg="del">
        <pc:chgData name="Kadadevaramath, Akarsha" userId="cc93565b-2cfe-4e0f-bcc9-a501dcab5a00" providerId="ADAL" clId="{8F7AC10E-BA20-4CF2-83BA-B40694D1A9D2}" dt="2025-09-08T04:59:26.930" v="446" actId="47"/>
        <pc:sldMkLst>
          <pc:docMk/>
          <pc:sldMk cId="102274562" sldId="364"/>
        </pc:sldMkLst>
      </pc:sldChg>
      <pc:sldChg chg="modSp mod">
        <pc:chgData name="Kadadevaramath, Akarsha" userId="cc93565b-2cfe-4e0f-bcc9-a501dcab5a00" providerId="ADAL" clId="{8F7AC10E-BA20-4CF2-83BA-B40694D1A9D2}" dt="2025-09-08T01:48:44.282" v="229" actId="14100"/>
        <pc:sldMkLst>
          <pc:docMk/>
          <pc:sldMk cId="1685801810" sldId="874"/>
        </pc:sldMkLst>
        <pc:spChg chg="mod">
          <ac:chgData name="Kadadevaramath, Akarsha" userId="cc93565b-2cfe-4e0f-bcc9-a501dcab5a00" providerId="ADAL" clId="{8F7AC10E-BA20-4CF2-83BA-B40694D1A9D2}" dt="2025-09-08T01:48:44.282" v="229" actId="14100"/>
          <ac:spMkLst>
            <pc:docMk/>
            <pc:sldMk cId="1685801810" sldId="874"/>
            <ac:spMk id="2" creationId="{EB66235A-8046-9613-D34A-BA419014E60F}"/>
          </ac:spMkLst>
        </pc:spChg>
      </pc:sldChg>
      <pc:sldChg chg="addSp delSp modSp mod">
        <pc:chgData name="Kadadevaramath, Akarsha" userId="cc93565b-2cfe-4e0f-bcc9-a501dcab5a00" providerId="ADAL" clId="{8F7AC10E-BA20-4CF2-83BA-B40694D1A9D2}" dt="2025-09-08T04:24:31.451" v="291" actId="1076"/>
        <pc:sldMkLst>
          <pc:docMk/>
          <pc:sldMk cId="1852385557" sldId="2147482638"/>
        </pc:sldMkLst>
        <pc:spChg chg="mod">
          <ac:chgData name="Kadadevaramath, Akarsha" userId="cc93565b-2cfe-4e0f-bcc9-a501dcab5a00" providerId="ADAL" clId="{8F7AC10E-BA20-4CF2-83BA-B40694D1A9D2}" dt="2025-09-08T01:23:00.576" v="49" actId="20577"/>
          <ac:spMkLst>
            <pc:docMk/>
            <pc:sldMk cId="1852385557" sldId="2147482638"/>
            <ac:spMk id="4" creationId="{00000000-0000-0000-0000-000000000000}"/>
          </ac:spMkLst>
        </pc:spChg>
        <pc:spChg chg="mod">
          <ac:chgData name="Kadadevaramath, Akarsha" userId="cc93565b-2cfe-4e0f-bcc9-a501dcab5a00" providerId="ADAL" clId="{8F7AC10E-BA20-4CF2-83BA-B40694D1A9D2}" dt="2025-09-08T01:21:22.402" v="5" actId="14100"/>
          <ac:spMkLst>
            <pc:docMk/>
            <pc:sldMk cId="1852385557" sldId="2147482638"/>
            <ac:spMk id="7" creationId="{57C83D7C-CA80-4918-8F25-F2D9356760A2}"/>
          </ac:spMkLst>
        </pc:spChg>
        <pc:spChg chg="add mod">
          <ac:chgData name="Kadadevaramath, Akarsha" userId="cc93565b-2cfe-4e0f-bcc9-a501dcab5a00" providerId="ADAL" clId="{8F7AC10E-BA20-4CF2-83BA-B40694D1A9D2}" dt="2025-09-08T04:24:29.121" v="290" actId="1076"/>
          <ac:spMkLst>
            <pc:docMk/>
            <pc:sldMk cId="1852385557" sldId="2147482638"/>
            <ac:spMk id="8" creationId="{0380542B-D317-2C1B-DFEF-57B579D98E86}"/>
          </ac:spMkLst>
        </pc:spChg>
        <pc:spChg chg="add mod">
          <ac:chgData name="Kadadevaramath, Akarsha" userId="cc93565b-2cfe-4e0f-bcc9-a501dcab5a00" providerId="ADAL" clId="{8F7AC10E-BA20-4CF2-83BA-B40694D1A9D2}" dt="2025-09-08T01:23:27.504" v="60" actId="207"/>
          <ac:spMkLst>
            <pc:docMk/>
            <pc:sldMk cId="1852385557" sldId="2147482638"/>
            <ac:spMk id="14" creationId="{56C62E39-1E88-0832-EF8C-FED316EAF99C}"/>
          </ac:spMkLst>
        </pc:spChg>
        <pc:picChg chg="mod">
          <ac:chgData name="Kadadevaramath, Akarsha" userId="cc93565b-2cfe-4e0f-bcc9-a501dcab5a00" providerId="ADAL" clId="{8F7AC10E-BA20-4CF2-83BA-B40694D1A9D2}" dt="2025-09-08T01:21:31.909" v="8" actId="1076"/>
          <ac:picMkLst>
            <pc:docMk/>
            <pc:sldMk cId="1852385557" sldId="2147482638"/>
            <ac:picMk id="9" creationId="{1D16667A-95DA-9EA8-CCD1-2EDC9A003DC0}"/>
          </ac:picMkLst>
        </pc:picChg>
        <pc:picChg chg="add mod">
          <ac:chgData name="Kadadevaramath, Akarsha" userId="cc93565b-2cfe-4e0f-bcc9-a501dcab5a00" providerId="ADAL" clId="{8F7AC10E-BA20-4CF2-83BA-B40694D1A9D2}" dt="2025-09-08T04:24:31.451" v="291" actId="1076"/>
          <ac:picMkLst>
            <pc:docMk/>
            <pc:sldMk cId="1852385557" sldId="2147482638"/>
            <ac:picMk id="12" creationId="{DC8114AD-6D65-4F02-D5E9-50FA584E8046}"/>
          </ac:picMkLst>
        </pc:picChg>
      </pc:sldChg>
      <pc:sldChg chg="ord">
        <pc:chgData name="Kadadevaramath, Akarsha" userId="cc93565b-2cfe-4e0f-bcc9-a501dcab5a00" providerId="ADAL" clId="{8F7AC10E-BA20-4CF2-83BA-B40694D1A9D2}" dt="2025-09-08T04:40:44.052" v="382"/>
        <pc:sldMkLst>
          <pc:docMk/>
          <pc:sldMk cId="4056918087" sldId="2147482639"/>
        </pc:sldMkLst>
      </pc:sldChg>
      <pc:sldChg chg="addSp modSp mod">
        <pc:chgData name="Kadadevaramath, Akarsha" userId="cc93565b-2cfe-4e0f-bcc9-a501dcab5a00" providerId="ADAL" clId="{8F7AC10E-BA20-4CF2-83BA-B40694D1A9D2}" dt="2025-09-08T01:25:35.399" v="91" actId="5793"/>
        <pc:sldMkLst>
          <pc:docMk/>
          <pc:sldMk cId="2882953105" sldId="2147482640"/>
        </pc:sldMkLst>
        <pc:spChg chg="mod">
          <ac:chgData name="Kadadevaramath, Akarsha" userId="cc93565b-2cfe-4e0f-bcc9-a501dcab5a00" providerId="ADAL" clId="{8F7AC10E-BA20-4CF2-83BA-B40694D1A9D2}" dt="2025-09-08T01:25:35.399" v="91" actId="5793"/>
          <ac:spMkLst>
            <pc:docMk/>
            <pc:sldMk cId="2882953105" sldId="2147482640"/>
            <ac:spMk id="8" creationId="{D48FD8C7-E59A-4BF3-94E2-D1BF2DD00C05}"/>
          </ac:spMkLst>
        </pc:spChg>
        <pc:picChg chg="mod">
          <ac:chgData name="Kadadevaramath, Akarsha" userId="cc93565b-2cfe-4e0f-bcc9-a501dcab5a00" providerId="ADAL" clId="{8F7AC10E-BA20-4CF2-83BA-B40694D1A9D2}" dt="2025-09-08T01:25:29.918" v="89" actId="1076"/>
          <ac:picMkLst>
            <pc:docMk/>
            <pc:sldMk cId="2882953105" sldId="2147482640"/>
            <ac:picMk id="4" creationId="{00000000-0000-0000-0000-000000000000}"/>
          </ac:picMkLst>
        </pc:picChg>
        <pc:picChg chg="add mod">
          <ac:chgData name="Kadadevaramath, Akarsha" userId="cc93565b-2cfe-4e0f-bcc9-a501dcab5a00" providerId="ADAL" clId="{8F7AC10E-BA20-4CF2-83BA-B40694D1A9D2}" dt="2025-09-08T01:25:28.766" v="88" actId="1076"/>
          <ac:picMkLst>
            <pc:docMk/>
            <pc:sldMk cId="2882953105" sldId="2147482640"/>
            <ac:picMk id="6" creationId="{91D34B87-9A92-9C56-4CFF-D823FD8350B4}"/>
          </ac:picMkLst>
        </pc:picChg>
      </pc:sldChg>
      <pc:sldChg chg="addSp modSp mod">
        <pc:chgData name="Kadadevaramath, Akarsha" userId="cc93565b-2cfe-4e0f-bcc9-a501dcab5a00" providerId="ADAL" clId="{8F7AC10E-BA20-4CF2-83BA-B40694D1A9D2}" dt="2025-09-08T01:28:21.382" v="94" actId="14100"/>
        <pc:sldMkLst>
          <pc:docMk/>
          <pc:sldMk cId="4291864740" sldId="2147482645"/>
        </pc:sldMkLst>
        <pc:picChg chg="add mod">
          <ac:chgData name="Kadadevaramath, Akarsha" userId="cc93565b-2cfe-4e0f-bcc9-a501dcab5a00" providerId="ADAL" clId="{8F7AC10E-BA20-4CF2-83BA-B40694D1A9D2}" dt="2025-09-08T01:28:21.382" v="94" actId="14100"/>
          <ac:picMkLst>
            <pc:docMk/>
            <pc:sldMk cId="4291864740" sldId="2147482645"/>
            <ac:picMk id="3" creationId="{8475D8C0-3513-2BF2-AE81-2F551B16147E}"/>
          </ac:picMkLst>
        </pc:picChg>
      </pc:sldChg>
      <pc:sldChg chg="addSp modSp new mod">
        <pc:chgData name="Kadadevaramath, Akarsha" userId="cc93565b-2cfe-4e0f-bcc9-a501dcab5a00" providerId="ADAL" clId="{8F7AC10E-BA20-4CF2-83BA-B40694D1A9D2}" dt="2025-09-08T01:41:51.035" v="227" actId="20577"/>
        <pc:sldMkLst>
          <pc:docMk/>
          <pc:sldMk cId="3947281390" sldId="2147482665"/>
        </pc:sldMkLst>
      </pc:sldChg>
      <pc:sldChg chg="addSp modSp mod">
        <pc:chgData name="Kadadevaramath, Akarsha" userId="cc93565b-2cfe-4e0f-bcc9-a501dcab5a00" providerId="ADAL" clId="{8F7AC10E-BA20-4CF2-83BA-B40694D1A9D2}" dt="2025-09-08T04:51:48.326" v="440" actId="14100"/>
        <pc:sldMkLst>
          <pc:docMk/>
          <pc:sldMk cId="4069984177" sldId="2147482665"/>
        </pc:sldMkLst>
        <pc:spChg chg="mod">
          <ac:chgData name="Kadadevaramath, Akarsha" userId="cc93565b-2cfe-4e0f-bcc9-a501dcab5a00" providerId="ADAL" clId="{8F7AC10E-BA20-4CF2-83BA-B40694D1A9D2}" dt="2025-09-08T03:51:07.852" v="285" actId="20577"/>
          <ac:spMkLst>
            <pc:docMk/>
            <pc:sldMk cId="4069984177" sldId="2147482665"/>
            <ac:spMk id="3" creationId="{81EAA840-CF1A-3078-9A25-D92939A9974C}"/>
          </ac:spMkLst>
        </pc:spChg>
        <pc:picChg chg="add mod">
          <ac:chgData name="Kadadevaramath, Akarsha" userId="cc93565b-2cfe-4e0f-bcc9-a501dcab5a00" providerId="ADAL" clId="{8F7AC10E-BA20-4CF2-83BA-B40694D1A9D2}" dt="2025-09-08T04:51:48.326" v="440" actId="14100"/>
          <ac:picMkLst>
            <pc:docMk/>
            <pc:sldMk cId="4069984177" sldId="2147482665"/>
            <ac:picMk id="6" creationId="{BE2B84F7-8CA3-4050-ADA9-C4E68643DE48}"/>
          </ac:picMkLst>
        </pc:picChg>
        <pc:picChg chg="mod">
          <ac:chgData name="Kadadevaramath, Akarsha" userId="cc93565b-2cfe-4e0f-bcc9-a501dcab5a00" providerId="ADAL" clId="{8F7AC10E-BA20-4CF2-83BA-B40694D1A9D2}" dt="2025-09-08T04:51:31.961" v="436" actId="14100"/>
          <ac:picMkLst>
            <pc:docMk/>
            <pc:sldMk cId="4069984177" sldId="2147482665"/>
            <ac:picMk id="11" creationId="{479843CA-4406-1CC1-32F6-CF326F84E371}"/>
          </ac:picMkLst>
        </pc:picChg>
      </pc:sldChg>
      <pc:sldChg chg="addSp delSp modSp new mod">
        <pc:chgData name="Kadadevaramath, Akarsha" userId="cc93565b-2cfe-4e0f-bcc9-a501dcab5a00" providerId="ADAL" clId="{8F7AC10E-BA20-4CF2-83BA-B40694D1A9D2}" dt="2025-09-08T02:10:19.750" v="283" actId="1076"/>
        <pc:sldMkLst>
          <pc:docMk/>
          <pc:sldMk cId="194677300" sldId="2147482666"/>
        </pc:sldMkLst>
      </pc:sldChg>
      <pc:sldChg chg="modSp mod">
        <pc:chgData name="Kadadevaramath, Akarsha" userId="cc93565b-2cfe-4e0f-bcc9-a501dcab5a00" providerId="ADAL" clId="{8F7AC10E-BA20-4CF2-83BA-B40694D1A9D2}" dt="2025-09-08T04:53:23.562" v="445" actId="1076"/>
        <pc:sldMkLst>
          <pc:docMk/>
          <pc:sldMk cId="2865995953" sldId="2147482666"/>
        </pc:sldMkLst>
        <pc:picChg chg="mod">
          <ac:chgData name="Kadadevaramath, Akarsha" userId="cc93565b-2cfe-4e0f-bcc9-a501dcab5a00" providerId="ADAL" clId="{8F7AC10E-BA20-4CF2-83BA-B40694D1A9D2}" dt="2025-09-08T04:53:23.562" v="445" actId="1076"/>
          <ac:picMkLst>
            <pc:docMk/>
            <pc:sldMk cId="2865995953" sldId="2147482666"/>
            <ac:picMk id="7" creationId="{D5F96E28-54BA-C74B-2E17-43801566D3BB}"/>
          </ac:picMkLst>
        </pc:picChg>
      </pc:sldChg>
    </pc:docChg>
  </pc:docChgLst>
  <pc:docChgLst>
    <pc:chgData name="Rao, Archana" userId="ef88f189-bde7-4cb0-9deb-3326c9c508e7" providerId="ADAL" clId="{05249639-C349-4D92-8DD6-C9B6BD66360C}"/>
    <pc:docChg chg="sldOrd">
      <pc:chgData name="Rao, Archana" userId="ef88f189-bde7-4cb0-9deb-3326c9c508e7" providerId="ADAL" clId="{05249639-C349-4D92-8DD6-C9B6BD66360C}" dt="2024-08-02T03:00:26.905" v="0" actId="20578"/>
      <pc:docMkLst>
        <pc:docMk/>
      </pc:docMkLst>
      <pc:sldChg chg="ord">
        <pc:chgData name="Rao, Archana" userId="ef88f189-bde7-4cb0-9deb-3326c9c508e7" providerId="ADAL" clId="{05249639-C349-4D92-8DD6-C9B6BD66360C}" dt="2024-08-02T03:00:26.905" v="0" actId="20578"/>
        <pc:sldMkLst>
          <pc:docMk/>
          <pc:sldMk cId="600500792" sldId="2147308746"/>
        </pc:sldMkLst>
      </pc:sldChg>
    </pc:docChg>
  </pc:docChgLst>
  <pc:docChgLst>
    <pc:chgData name="Petersen, Joseph L" userId="S::joseph.l.petersen@intel.com::eff1f6fb-f689-4e25-973b-7dbf2b04e846" providerId="AD" clId="Web-{CD9CB951-78ED-C685-FED9-0A31794A3799}"/>
    <pc:docChg chg="sldOrd">
      <pc:chgData name="Petersen, Joseph L" userId="S::joseph.l.petersen@intel.com::eff1f6fb-f689-4e25-973b-7dbf2b04e846" providerId="AD" clId="Web-{CD9CB951-78ED-C685-FED9-0A31794A3799}" dt="2024-10-08T17:16:51.556" v="1"/>
      <pc:docMkLst>
        <pc:docMk/>
      </pc:docMkLst>
      <pc:sldChg chg="ord">
        <pc:chgData name="Petersen, Joseph L" userId="S::joseph.l.petersen@intel.com::eff1f6fb-f689-4e25-973b-7dbf2b04e846" providerId="AD" clId="Web-{CD9CB951-78ED-C685-FED9-0A31794A3799}" dt="2024-10-08T17:16:51.556" v="1"/>
        <pc:sldMkLst>
          <pc:docMk/>
          <pc:sldMk cId="680383538" sldId="739"/>
        </pc:sldMkLst>
      </pc:sldChg>
      <pc:sldChg chg="ord">
        <pc:chgData name="Petersen, Joseph L" userId="S::joseph.l.petersen@intel.com::eff1f6fb-f689-4e25-973b-7dbf2b04e846" providerId="AD" clId="Web-{CD9CB951-78ED-C685-FED9-0A31794A3799}" dt="2024-10-08T17:15:40.238" v="0"/>
        <pc:sldMkLst>
          <pc:docMk/>
          <pc:sldMk cId="716253612" sldId="2147308750"/>
        </pc:sldMkLst>
      </pc:sldChg>
    </pc:docChg>
  </pc:docChgLst>
  <pc:docChgLst>
    <pc:chgData name="M K, Muhammed Naseef" userId="65e48762-2c13-4e79-8553-0dee24259da5" providerId="ADAL" clId="{4D43D1DC-EC65-4913-9937-BBAD1A34FA03}"/>
    <pc:docChg chg="undo custSel addSld delSld modSld modSection">
      <pc:chgData name="M K, Muhammed Naseef" userId="65e48762-2c13-4e79-8553-0dee24259da5" providerId="ADAL" clId="{4D43D1DC-EC65-4913-9937-BBAD1A34FA03}" dt="2025-09-01T08:54:47.178" v="1147" actId="1076"/>
      <pc:docMkLst>
        <pc:docMk/>
      </pc:docMkLst>
      <pc:sldChg chg="modSp mod">
        <pc:chgData name="M K, Muhammed Naseef" userId="65e48762-2c13-4e79-8553-0dee24259da5" providerId="ADAL" clId="{4D43D1DC-EC65-4913-9937-BBAD1A34FA03}" dt="2025-09-01T08:06:11.115" v="165" actId="20577"/>
        <pc:sldMkLst>
          <pc:docMk/>
          <pc:sldMk cId="716253612" sldId="2147308750"/>
        </pc:sldMkLst>
        <pc:spChg chg="mod">
          <ac:chgData name="M K, Muhammed Naseef" userId="65e48762-2c13-4e79-8553-0dee24259da5" providerId="ADAL" clId="{4D43D1DC-EC65-4913-9937-BBAD1A34FA03}" dt="2025-09-01T08:06:11.115" v="165" actId="20577"/>
          <ac:spMkLst>
            <pc:docMk/>
            <pc:sldMk cId="716253612" sldId="2147308750"/>
            <ac:spMk id="4" creationId="{00000000-0000-0000-0000-000000000000}"/>
          </ac:spMkLst>
        </pc:spChg>
      </pc:sldChg>
      <pc:sldChg chg="addSp delSp modSp mod">
        <pc:chgData name="M K, Muhammed Naseef" userId="65e48762-2c13-4e79-8553-0dee24259da5" providerId="ADAL" clId="{4D43D1DC-EC65-4913-9937-BBAD1A34FA03}" dt="2025-09-01T08:54:47.178" v="1147" actId="1076"/>
        <pc:sldMkLst>
          <pc:docMk/>
          <pc:sldMk cId="487317066" sldId="2147308773"/>
        </pc:sldMkLst>
        <pc:spChg chg="mod">
          <ac:chgData name="M K, Muhammed Naseef" userId="65e48762-2c13-4e79-8553-0dee24259da5" providerId="ADAL" clId="{4D43D1DC-EC65-4913-9937-BBAD1A34FA03}" dt="2025-09-01T08:16:16.248" v="317" actId="20577"/>
          <ac:spMkLst>
            <pc:docMk/>
            <pc:sldMk cId="487317066" sldId="2147308773"/>
            <ac:spMk id="3" creationId="{00000000-0000-0000-0000-000000000000}"/>
          </ac:spMkLst>
        </pc:spChg>
        <pc:spChg chg="mod">
          <ac:chgData name="M K, Muhammed Naseef" userId="65e48762-2c13-4e79-8553-0dee24259da5" providerId="ADAL" clId="{4D43D1DC-EC65-4913-9937-BBAD1A34FA03}" dt="2025-09-01T08:18:06.510" v="381" actId="1076"/>
          <ac:spMkLst>
            <pc:docMk/>
            <pc:sldMk cId="487317066" sldId="2147308773"/>
            <ac:spMk id="4" creationId="{00000000-0000-0000-0000-000000000000}"/>
          </ac:spMkLst>
        </pc:spChg>
        <pc:picChg chg="add mod">
          <ac:chgData name="M K, Muhammed Naseef" userId="65e48762-2c13-4e79-8553-0dee24259da5" providerId="ADAL" clId="{4D43D1DC-EC65-4913-9937-BBAD1A34FA03}" dt="2025-09-01T08:54:47.178" v="1147" actId="1076"/>
          <ac:picMkLst>
            <pc:docMk/>
            <pc:sldMk cId="487317066" sldId="2147308773"/>
            <ac:picMk id="5" creationId="{E80D1C21-85DA-D402-06A6-EDCBCFDD0026}"/>
          </ac:picMkLst>
        </pc:picChg>
      </pc:sldChg>
      <pc:sldChg chg="addSp delSp modSp mod">
        <pc:chgData name="M K, Muhammed Naseef" userId="65e48762-2c13-4e79-8553-0dee24259da5" providerId="ADAL" clId="{4D43D1DC-EC65-4913-9937-BBAD1A34FA03}" dt="2025-09-01T08:10:55.762" v="250" actId="207"/>
        <pc:sldMkLst>
          <pc:docMk/>
          <pc:sldMk cId="2605331722" sldId="2147308818"/>
        </pc:sldMkLst>
        <pc:spChg chg="mod">
          <ac:chgData name="M K, Muhammed Naseef" userId="65e48762-2c13-4e79-8553-0dee24259da5" providerId="ADAL" clId="{4D43D1DC-EC65-4913-9937-BBAD1A34FA03}" dt="2025-09-01T08:10:10.275" v="241" actId="21"/>
          <ac:spMkLst>
            <pc:docMk/>
            <pc:sldMk cId="2605331722" sldId="2147308818"/>
            <ac:spMk id="4" creationId="{00000000-0000-0000-0000-000000000000}"/>
          </ac:spMkLst>
        </pc:spChg>
        <pc:spChg chg="add mod">
          <ac:chgData name="M K, Muhammed Naseef" userId="65e48762-2c13-4e79-8553-0dee24259da5" providerId="ADAL" clId="{4D43D1DC-EC65-4913-9937-BBAD1A34FA03}" dt="2025-09-01T08:10:55.762" v="250" actId="207"/>
          <ac:spMkLst>
            <pc:docMk/>
            <pc:sldMk cId="2605331722" sldId="2147308818"/>
            <ac:spMk id="11" creationId="{5C271428-3547-C2A8-6722-181726C70D54}"/>
          </ac:spMkLst>
        </pc:spChg>
      </pc:sldChg>
      <pc:sldChg chg="modSp">
        <pc:chgData name="M K, Muhammed Naseef" userId="65e48762-2c13-4e79-8553-0dee24259da5" providerId="ADAL" clId="{4D43D1DC-EC65-4913-9937-BBAD1A34FA03}" dt="2025-09-01T08:04:06.619" v="123" actId="1076"/>
        <pc:sldMkLst>
          <pc:docMk/>
          <pc:sldMk cId="2777126251" sldId="2147308820"/>
        </pc:sldMkLst>
        <pc:picChg chg="mod">
          <ac:chgData name="M K, Muhammed Naseef" userId="65e48762-2c13-4e79-8553-0dee24259da5" providerId="ADAL" clId="{4D43D1DC-EC65-4913-9937-BBAD1A34FA03}" dt="2025-09-01T08:04:04.599" v="122" actId="1076"/>
          <ac:picMkLst>
            <pc:docMk/>
            <pc:sldMk cId="2777126251" sldId="2147308820"/>
            <ac:picMk id="5" creationId="{FA7FFB9A-CAFC-3A1C-1B01-F38A799A3CC9}"/>
          </ac:picMkLst>
        </pc:picChg>
        <pc:picChg chg="mod">
          <ac:chgData name="M K, Muhammed Naseef" userId="65e48762-2c13-4e79-8553-0dee24259da5" providerId="ADAL" clId="{4D43D1DC-EC65-4913-9937-BBAD1A34FA03}" dt="2025-09-01T08:04:06.619" v="123" actId="1076"/>
          <ac:picMkLst>
            <pc:docMk/>
            <pc:sldMk cId="2777126251" sldId="2147308820"/>
            <ac:picMk id="7" creationId="{E9929026-85DF-B9B6-767F-F70491A0E2B4}"/>
          </ac:picMkLst>
        </pc:picChg>
      </pc:sldChg>
      <pc:sldChg chg="modSp mod">
        <pc:chgData name="M K, Muhammed Naseef" userId="65e48762-2c13-4e79-8553-0dee24259da5" providerId="ADAL" clId="{4D43D1DC-EC65-4913-9937-BBAD1A34FA03}" dt="2025-09-01T07:51:24.915" v="88" actId="20577"/>
        <pc:sldMkLst>
          <pc:docMk/>
          <pc:sldMk cId="269118336" sldId="2147308821"/>
        </pc:sldMkLst>
        <pc:spChg chg="mod">
          <ac:chgData name="M K, Muhammed Naseef" userId="65e48762-2c13-4e79-8553-0dee24259da5" providerId="ADAL" clId="{4D43D1DC-EC65-4913-9937-BBAD1A34FA03}" dt="2025-09-01T07:51:24.915" v="88" actId="20577"/>
          <ac:spMkLst>
            <pc:docMk/>
            <pc:sldMk cId="269118336" sldId="2147308821"/>
            <ac:spMk id="4" creationId="{00000000-0000-0000-0000-000000000000}"/>
          </ac:spMkLst>
        </pc:spChg>
      </pc:sldChg>
      <pc:sldChg chg="modSp mod">
        <pc:chgData name="M K, Muhammed Naseef" userId="65e48762-2c13-4e79-8553-0dee24259da5" providerId="ADAL" clId="{4D43D1DC-EC65-4913-9937-BBAD1A34FA03}" dt="2025-09-01T08:42:42.961" v="1003" actId="20577"/>
        <pc:sldMkLst>
          <pc:docMk/>
          <pc:sldMk cId="1219075458" sldId="2147308822"/>
        </pc:sldMkLst>
        <pc:spChg chg="mod">
          <ac:chgData name="M K, Muhammed Naseef" userId="65e48762-2c13-4e79-8553-0dee24259da5" providerId="ADAL" clId="{4D43D1DC-EC65-4913-9937-BBAD1A34FA03}" dt="2025-09-01T08:42:42.961" v="1003" actId="20577"/>
          <ac:spMkLst>
            <pc:docMk/>
            <pc:sldMk cId="1219075458" sldId="2147308822"/>
            <ac:spMk id="4" creationId="{00000000-0000-0000-0000-000000000000}"/>
          </ac:spMkLst>
        </pc:spChg>
      </pc:sldChg>
      <pc:sldChg chg="modSp mod">
        <pc:chgData name="M K, Muhammed Naseef" userId="65e48762-2c13-4e79-8553-0dee24259da5" providerId="ADAL" clId="{4D43D1DC-EC65-4913-9937-BBAD1A34FA03}" dt="2025-09-01T08:47:33.827" v="1076"/>
        <pc:sldMkLst>
          <pc:docMk/>
          <pc:sldMk cId="101161447" sldId="2147308825"/>
        </pc:sldMkLst>
        <pc:graphicFrameChg chg="mod modGraphic">
          <ac:chgData name="M K, Muhammed Naseef" userId="65e48762-2c13-4e79-8553-0dee24259da5" providerId="ADAL" clId="{4D43D1DC-EC65-4913-9937-BBAD1A34FA03}" dt="2025-09-01T08:47:33.827" v="1076"/>
          <ac:graphicFrameMkLst>
            <pc:docMk/>
            <pc:sldMk cId="101161447" sldId="2147308825"/>
            <ac:graphicFrameMk id="9" creationId="{FF8F5754-B092-B383-9486-FF8E9EC946A1}"/>
          </ac:graphicFrameMkLst>
        </pc:graphicFrameChg>
      </pc:sldChg>
      <pc:sldChg chg="modSp mod">
        <pc:chgData name="M K, Muhammed Naseef" userId="65e48762-2c13-4e79-8553-0dee24259da5" providerId="ADAL" clId="{4D43D1DC-EC65-4913-9937-BBAD1A34FA03}" dt="2025-09-01T08:48:53.382" v="1136" actId="20577"/>
        <pc:sldMkLst>
          <pc:docMk/>
          <pc:sldMk cId="3434533488" sldId="2147308829"/>
        </pc:sldMkLst>
        <pc:graphicFrameChg chg="modGraphic">
          <ac:chgData name="M K, Muhammed Naseef" userId="65e48762-2c13-4e79-8553-0dee24259da5" providerId="ADAL" clId="{4D43D1DC-EC65-4913-9937-BBAD1A34FA03}" dt="2025-09-01T08:48:53.382" v="1136" actId="20577"/>
          <ac:graphicFrameMkLst>
            <pc:docMk/>
            <pc:sldMk cId="3434533488" sldId="2147308829"/>
            <ac:graphicFrameMk id="6" creationId="{C9066F1D-A978-4A16-B3F5-366791C3F9D3}"/>
          </ac:graphicFrameMkLst>
        </pc:graphicFrameChg>
      </pc:sldChg>
      <pc:sldChg chg="modSp mod">
        <pc:chgData name="M K, Muhammed Naseef" userId="65e48762-2c13-4e79-8553-0dee24259da5" providerId="ADAL" clId="{4D43D1DC-EC65-4913-9937-BBAD1A34FA03}" dt="2025-09-01T06:16:39.430" v="42" actId="20577"/>
        <pc:sldMkLst>
          <pc:docMk/>
          <pc:sldMk cId="2910535671" sldId="2147308831"/>
        </pc:sldMkLst>
        <pc:spChg chg="mod">
          <ac:chgData name="M K, Muhammed Naseef" userId="65e48762-2c13-4e79-8553-0dee24259da5" providerId="ADAL" clId="{4D43D1DC-EC65-4913-9937-BBAD1A34FA03}" dt="2025-09-01T06:16:39.430" v="42" actId="20577"/>
          <ac:spMkLst>
            <pc:docMk/>
            <pc:sldMk cId="2910535671" sldId="2147308831"/>
            <ac:spMk id="3" creationId="{7DBD8EBE-92AF-78A4-35D5-B5BC51D9D1DF}"/>
          </ac:spMkLst>
        </pc:spChg>
      </pc:sldChg>
      <pc:sldChg chg="modSp add mod">
        <pc:chgData name="M K, Muhammed Naseef" userId="65e48762-2c13-4e79-8553-0dee24259da5" providerId="ADAL" clId="{4D43D1DC-EC65-4913-9937-BBAD1A34FA03}" dt="2025-09-01T08:27:00.750" v="431"/>
        <pc:sldMkLst>
          <pc:docMk/>
          <pc:sldMk cId="3624612273" sldId="2147308854"/>
        </pc:sldMkLst>
        <pc:spChg chg="mod">
          <ac:chgData name="M K, Muhammed Naseef" userId="65e48762-2c13-4e79-8553-0dee24259da5" providerId="ADAL" clId="{4D43D1DC-EC65-4913-9937-BBAD1A34FA03}" dt="2025-09-01T08:16:20.632" v="319" actId="20577"/>
          <ac:spMkLst>
            <pc:docMk/>
            <pc:sldMk cId="3624612273" sldId="2147308854"/>
            <ac:spMk id="3" creationId="{891A0F02-5257-535E-286A-772D2ED0F91E}"/>
          </ac:spMkLst>
        </pc:spChg>
        <pc:spChg chg="mod">
          <ac:chgData name="M K, Muhammed Naseef" userId="65e48762-2c13-4e79-8553-0dee24259da5" providerId="ADAL" clId="{4D43D1DC-EC65-4913-9937-BBAD1A34FA03}" dt="2025-09-01T08:27:00.750" v="431"/>
          <ac:spMkLst>
            <pc:docMk/>
            <pc:sldMk cId="3624612273" sldId="2147308854"/>
            <ac:spMk id="4" creationId="{6BB998DF-6EB5-DA56-5EE6-5C5C4344DDE1}"/>
          </ac:spMkLst>
        </pc:spChg>
        <pc:picChg chg="mod">
          <ac:chgData name="M K, Muhammed Naseef" userId="65e48762-2c13-4e79-8553-0dee24259da5" providerId="ADAL" clId="{4D43D1DC-EC65-4913-9937-BBAD1A34FA03}" dt="2025-09-01T08:26:36.486" v="429" actId="1076"/>
          <ac:picMkLst>
            <pc:docMk/>
            <pc:sldMk cId="3624612273" sldId="2147308854"/>
            <ac:picMk id="1026" creationId="{AE4B4B77-D701-76B9-324D-C210758038B4}"/>
          </ac:picMkLst>
        </pc:picChg>
        <pc:picChg chg="mod">
          <ac:chgData name="M K, Muhammed Naseef" userId="65e48762-2c13-4e79-8553-0dee24259da5" providerId="ADAL" clId="{4D43D1DC-EC65-4913-9937-BBAD1A34FA03}" dt="2025-09-01T08:26:35.279" v="428" actId="1076"/>
          <ac:picMkLst>
            <pc:docMk/>
            <pc:sldMk cId="3624612273" sldId="2147308854"/>
            <ac:picMk id="2050" creationId="{D0C21571-394F-D1C7-6758-388E2FDBD9FC}"/>
          </ac:picMkLst>
        </pc:picChg>
      </pc:sldChg>
      <pc:sldChg chg="modSp add del mod">
        <pc:chgData name="M K, Muhammed Naseef" userId="65e48762-2c13-4e79-8553-0dee24259da5" providerId="ADAL" clId="{4D43D1DC-EC65-4913-9937-BBAD1A34FA03}" dt="2025-09-01T08:42:23.206" v="995" actId="2890"/>
        <pc:sldMkLst>
          <pc:docMk/>
          <pc:sldMk cId="690521255" sldId="2147308855"/>
        </pc:sldMkLst>
      </pc:sldChg>
      <pc:sldChg chg="add del">
        <pc:chgData name="M K, Muhammed Naseef" userId="65e48762-2c13-4e79-8553-0dee24259da5" providerId="ADAL" clId="{4D43D1DC-EC65-4913-9937-BBAD1A34FA03}" dt="2025-09-01T08:42:24.906" v="997" actId="2890"/>
        <pc:sldMkLst>
          <pc:docMk/>
          <pc:sldMk cId="2645286737" sldId="2147308855"/>
        </pc:sldMkLst>
      </pc:sldChg>
      <pc:sldChg chg="add del">
        <pc:chgData name="M K, Muhammed Naseef" userId="65e48762-2c13-4e79-8553-0dee24259da5" providerId="ADAL" clId="{4D43D1DC-EC65-4913-9937-BBAD1A34FA03}" dt="2025-09-01T08:42:20.999" v="993"/>
        <pc:sldMkLst>
          <pc:docMk/>
          <pc:sldMk cId="581377423" sldId="2147308856"/>
        </pc:sldMkLst>
      </pc:sldChg>
    </pc:docChg>
  </pc:docChgLst>
  <pc:docChgLst>
    <pc:chgData name="Nelson, Spencer" userId="124c155b-e1bf-4d8e-a57e-4ece3c5e645c" providerId="ADAL" clId="{E457C0AA-A9DE-45AF-BBDF-A36BF04D6DBC}"/>
    <pc:docChg chg="undo custSel modSld">
      <pc:chgData name="Nelson, Spencer" userId="124c155b-e1bf-4d8e-a57e-4ece3c5e645c" providerId="ADAL" clId="{E457C0AA-A9DE-45AF-BBDF-A36BF04D6DBC}" dt="2024-07-03T19:29:45.589" v="4" actId="14734"/>
      <pc:docMkLst>
        <pc:docMk/>
      </pc:docMkLst>
      <pc:sldChg chg="modSp mod">
        <pc:chgData name="Nelson, Spencer" userId="124c155b-e1bf-4d8e-a57e-4ece3c5e645c" providerId="ADAL" clId="{E457C0AA-A9DE-45AF-BBDF-A36BF04D6DBC}" dt="2024-07-03T19:29:45.589" v="4" actId="14734"/>
        <pc:sldMkLst>
          <pc:docMk/>
          <pc:sldMk cId="2119494149" sldId="684"/>
        </pc:sldMkLst>
      </pc:sldChg>
    </pc:docChg>
  </pc:docChgLst>
  <pc:docChgLst>
    <pc:chgData name="Ismail Sherif, Khader Shareef" userId="eb11240b-6921-410b-a08f-2120e2e1daf8" providerId="ADAL" clId="{522F2C65-25B1-442C-9A24-68E784431A32}"/>
    <pc:docChg chg="modSld">
      <pc:chgData name="Ismail Sherif, Khader Shareef" userId="eb11240b-6921-410b-a08f-2120e2e1daf8" providerId="ADAL" clId="{522F2C65-25B1-442C-9A24-68E784431A32}" dt="2024-06-25T17:50:30.177" v="1" actId="20577"/>
      <pc:docMkLst>
        <pc:docMk/>
      </pc:docMkLst>
      <pc:sldChg chg="modSp mod">
        <pc:chgData name="Ismail Sherif, Khader Shareef" userId="eb11240b-6921-410b-a08f-2120e2e1daf8" providerId="ADAL" clId="{522F2C65-25B1-442C-9A24-68E784431A32}" dt="2024-06-25T17:50:30.177" v="1" actId="20577"/>
        <pc:sldMkLst>
          <pc:docMk/>
          <pc:sldMk cId="3102934450" sldId="262"/>
        </pc:sldMkLst>
      </pc:sldChg>
    </pc:docChg>
  </pc:docChgLst>
  <pc:docChgLst>
    <pc:chgData name="Devalkar, Pradeep" userId="S::pradeep.devalkar@intel.com::d9f6d2d6-3275-4e3e-9415-eb659321f6e9" providerId="AD" clId="Web-{301DA3AF-36C9-C1E6-3E69-6A1B50FCB3ED}"/>
    <pc:docChg chg="modSld">
      <pc:chgData name="Devalkar, Pradeep" userId="S::pradeep.devalkar@intel.com::d9f6d2d6-3275-4e3e-9415-eb659321f6e9" providerId="AD" clId="Web-{301DA3AF-36C9-C1E6-3E69-6A1B50FCB3ED}" dt="2024-08-12T05:58:05.167" v="1" actId="1076"/>
      <pc:docMkLst>
        <pc:docMk/>
      </pc:docMkLst>
      <pc:sldChg chg="modSp">
        <pc:chgData name="Devalkar, Pradeep" userId="S::pradeep.devalkar@intel.com::d9f6d2d6-3275-4e3e-9415-eb659321f6e9" providerId="AD" clId="Web-{301DA3AF-36C9-C1E6-3E69-6A1B50FCB3ED}" dt="2024-08-12T05:58:05.167" v="1" actId="1076"/>
        <pc:sldMkLst>
          <pc:docMk/>
          <pc:sldMk cId="311973740" sldId="629"/>
        </pc:sldMkLst>
      </pc:sldChg>
      <pc:sldChg chg="modSp">
        <pc:chgData name="Devalkar, Pradeep" userId="S::pradeep.devalkar@intel.com::d9f6d2d6-3275-4e3e-9415-eb659321f6e9" providerId="AD" clId="Web-{301DA3AF-36C9-C1E6-3E69-6A1B50FCB3ED}" dt="2024-08-12T05:57:50.275" v="0" actId="1076"/>
        <pc:sldMkLst>
          <pc:docMk/>
          <pc:sldMk cId="892959216" sldId="2147308778"/>
        </pc:sldMkLst>
      </pc:sldChg>
    </pc:docChg>
  </pc:docChgLst>
  <pc:docChgLst>
    <pc:chgData name="VK Mahalaxmi" userId="S::vk.mahalaxmi@intel.com::4341ada6-35dd-43c3-96c3-f00c1f726d53" providerId="AD" clId="Web-{7EE77CB3-0E33-2795-C70D-A49D3D95D56B}"/>
    <pc:docChg chg="modSld">
      <pc:chgData name="VK Mahalaxmi" userId="S::vk.mahalaxmi@intel.com::4341ada6-35dd-43c3-96c3-f00c1f726d53" providerId="AD" clId="Web-{7EE77CB3-0E33-2795-C70D-A49D3D95D56B}" dt="2024-07-05T11:37:53.842" v="0" actId="1076"/>
      <pc:docMkLst>
        <pc:docMk/>
      </pc:docMkLst>
      <pc:sldChg chg="modSp">
        <pc:chgData name="VK Mahalaxmi" userId="S::vk.mahalaxmi@intel.com::4341ada6-35dd-43c3-96c3-f00c1f726d53" providerId="AD" clId="Web-{7EE77CB3-0E33-2795-C70D-A49D3D95D56B}" dt="2024-07-05T11:37:53.842" v="0" actId="1076"/>
        <pc:sldMkLst>
          <pc:docMk/>
          <pc:sldMk cId="2713043413" sldId="4241"/>
        </pc:sldMkLst>
      </pc:sldChg>
    </pc:docChg>
  </pc:docChgLst>
  <pc:docChgLst>
    <pc:chgData name="Bapat, Harshali" userId="S::harshali.bapat@intel.com::396a3f2a-b02b-4f21-98b7-26c2b6f3399b" providerId="AD" clId="Web-{56381673-BCEE-4FD8-FF23-9E8B201A448A}"/>
    <pc:docChg chg="modSld">
      <pc:chgData name="Bapat, Harshali" userId="S::harshali.bapat@intel.com::396a3f2a-b02b-4f21-98b7-26c2b6f3399b" providerId="AD" clId="Web-{56381673-BCEE-4FD8-FF23-9E8B201A448A}" dt="2025-08-26T08:40:11.987" v="0" actId="20577"/>
      <pc:docMkLst>
        <pc:docMk/>
      </pc:docMkLst>
      <pc:sldChg chg="modSp">
        <pc:chgData name="Bapat, Harshali" userId="S::harshali.bapat@intel.com::396a3f2a-b02b-4f21-98b7-26c2b6f3399b" providerId="AD" clId="Web-{56381673-BCEE-4FD8-FF23-9E8B201A448A}" dt="2025-08-26T08:40:11.987" v="0" actId="20577"/>
        <pc:sldMkLst>
          <pc:docMk/>
          <pc:sldMk cId="1934257748" sldId="673"/>
        </pc:sldMkLst>
      </pc:sldChg>
    </pc:docChg>
  </pc:docChgLst>
  <pc:docChgLst>
    <pc:chgData name="Kadadevaramath, Akarsha" userId="S::akarsha.kadadevaramath@intel.com::cc93565b-2cfe-4e0f-bcc9-a501dcab5a00" providerId="AD" clId="Web-{F185DC72-BF7B-617E-A9AB-C84A736F1E24}"/>
    <pc:docChg chg="modSld">
      <pc:chgData name="Kadadevaramath, Akarsha" userId="S::akarsha.kadadevaramath@intel.com::cc93565b-2cfe-4e0f-bcc9-a501dcab5a00" providerId="AD" clId="Web-{F185DC72-BF7B-617E-A9AB-C84A736F1E24}" dt="2025-09-08T01:08:48.998" v="15" actId="14100"/>
      <pc:docMkLst>
        <pc:docMk/>
      </pc:docMkLst>
      <pc:sldChg chg="modSp">
        <pc:chgData name="Kadadevaramath, Akarsha" userId="S::akarsha.kadadevaramath@intel.com::cc93565b-2cfe-4e0f-bcc9-a501dcab5a00" providerId="AD" clId="Web-{F185DC72-BF7B-617E-A9AB-C84A736F1E24}" dt="2025-09-08T01:08:48.998" v="15" actId="14100"/>
        <pc:sldMkLst>
          <pc:docMk/>
          <pc:sldMk cId="1852385557" sldId="2147482638"/>
        </pc:sldMkLst>
        <pc:spChg chg="mod">
          <ac:chgData name="Kadadevaramath, Akarsha" userId="S::akarsha.kadadevaramath@intel.com::cc93565b-2cfe-4e0f-bcc9-a501dcab5a00" providerId="AD" clId="Web-{F185DC72-BF7B-617E-A9AB-C84A736F1E24}" dt="2025-09-08T01:08:42.326" v="13" actId="20577"/>
          <ac:spMkLst>
            <pc:docMk/>
            <pc:sldMk cId="1852385557" sldId="2147482638"/>
            <ac:spMk id="4" creationId="{00000000-0000-0000-0000-000000000000}"/>
          </ac:spMkLst>
        </pc:spChg>
        <pc:spChg chg="mod">
          <ac:chgData name="Kadadevaramath, Akarsha" userId="S::akarsha.kadadevaramath@intel.com::cc93565b-2cfe-4e0f-bcc9-a501dcab5a00" providerId="AD" clId="Web-{F185DC72-BF7B-617E-A9AB-C84A736F1E24}" dt="2025-09-08T01:08:23.076" v="2" actId="1076"/>
          <ac:spMkLst>
            <pc:docMk/>
            <pc:sldMk cId="1852385557" sldId="2147482638"/>
            <ac:spMk id="5" creationId="{00000000-0000-0000-0000-000000000000}"/>
          </ac:spMkLst>
        </pc:spChg>
        <pc:spChg chg="mod">
          <ac:chgData name="Kadadevaramath, Akarsha" userId="S::akarsha.kadadevaramath@intel.com::cc93565b-2cfe-4e0f-bcc9-a501dcab5a00" providerId="AD" clId="Web-{F185DC72-BF7B-617E-A9AB-C84A736F1E24}" dt="2025-09-08T01:08:48.998" v="15" actId="14100"/>
          <ac:spMkLst>
            <pc:docMk/>
            <pc:sldMk cId="1852385557" sldId="2147482638"/>
            <ac:spMk id="7" creationId="{57C83D7C-CA80-4918-8F25-F2D9356760A2}"/>
          </ac:spMkLst>
        </pc:spChg>
        <pc:spChg chg="mod">
          <ac:chgData name="Kadadevaramath, Akarsha" userId="S::akarsha.kadadevaramath@intel.com::cc93565b-2cfe-4e0f-bcc9-a501dcab5a00" providerId="AD" clId="Web-{F185DC72-BF7B-617E-A9AB-C84A736F1E24}" dt="2025-09-08T01:08:19.060" v="1" actId="1076"/>
          <ac:spMkLst>
            <pc:docMk/>
            <pc:sldMk cId="1852385557" sldId="2147482638"/>
            <ac:spMk id="13" creationId="{5A48FCA9-4EE9-4854-8E1F-B3CCA23F4311}"/>
          </ac:spMkLst>
        </pc:spChg>
        <pc:picChg chg="mod">
          <ac:chgData name="Kadadevaramath, Akarsha" userId="S::akarsha.kadadevaramath@intel.com::cc93565b-2cfe-4e0f-bcc9-a501dcab5a00" providerId="AD" clId="Web-{F185DC72-BF7B-617E-A9AB-C84A736F1E24}" dt="2025-09-08T01:08:15.904" v="0" actId="1076"/>
          <ac:picMkLst>
            <pc:docMk/>
            <pc:sldMk cId="1852385557" sldId="2147482638"/>
            <ac:picMk id="11" creationId="{3403E96E-18FF-BD1E-481C-10CD7B1BAD1F}"/>
          </ac:picMkLst>
        </pc:picChg>
      </pc:sldChg>
    </pc:docChg>
  </pc:docChgLst>
  <pc:docChgLst>
    <pc:chgData name="M, ChandrashekarX" userId="S::chandrashekarx.m@intel.com::9a2c254e-0af8-4868-938e-59ffccf681d0" providerId="AD" clId="Web-{F127E916-C6D1-A98B-0AE1-D13EFCFE4DE9}"/>
    <pc:docChg chg="modSld sldOrd">
      <pc:chgData name="M, ChandrashekarX" userId="S::chandrashekarx.m@intel.com::9a2c254e-0af8-4868-938e-59ffccf681d0" providerId="AD" clId="Web-{F127E916-C6D1-A98B-0AE1-D13EFCFE4DE9}" dt="2024-07-15T07:27:42.222" v="2"/>
      <pc:docMkLst>
        <pc:docMk/>
      </pc:docMkLst>
      <pc:sldChg chg="modSp">
        <pc:chgData name="M, ChandrashekarX" userId="S::chandrashekarx.m@intel.com::9a2c254e-0af8-4868-938e-59ffccf681d0" providerId="AD" clId="Web-{F127E916-C6D1-A98B-0AE1-D13EFCFE4DE9}" dt="2024-07-15T07:16:37.607" v="1" actId="14100"/>
        <pc:sldMkLst>
          <pc:docMk/>
          <pc:sldMk cId="3102934450" sldId="262"/>
        </pc:sldMkLst>
      </pc:sldChg>
      <pc:sldChg chg="ord">
        <pc:chgData name="M, ChandrashekarX" userId="S::chandrashekarx.m@intel.com::9a2c254e-0af8-4868-938e-59ffccf681d0" providerId="AD" clId="Web-{F127E916-C6D1-A98B-0AE1-D13EFCFE4DE9}" dt="2024-07-15T07:27:42.222" v="2"/>
        <pc:sldMkLst>
          <pc:docMk/>
          <pc:sldMk cId="2371478506" sldId="4181"/>
        </pc:sldMkLst>
      </pc:sldChg>
    </pc:docChg>
  </pc:docChgLst>
  <pc:docChgLst>
    <pc:chgData name="Bapat, Harshali" userId="S::harshali.bapat@intel.com::396a3f2a-b02b-4f21-98b7-26c2b6f3399b" providerId="AD" clId="Web-{A8E8C807-838C-288F-F88A-22F51C260840}"/>
    <pc:docChg chg="modSld">
      <pc:chgData name="Bapat, Harshali" userId="S::harshali.bapat@intel.com::396a3f2a-b02b-4f21-98b7-26c2b6f3399b" providerId="AD" clId="Web-{A8E8C807-838C-288F-F88A-22F51C260840}" dt="2025-08-29T07:35:15.167" v="54" actId="20577"/>
      <pc:docMkLst>
        <pc:docMk/>
      </pc:docMkLst>
      <pc:sldChg chg="modSp">
        <pc:chgData name="Bapat, Harshali" userId="S::harshali.bapat@intel.com::396a3f2a-b02b-4f21-98b7-26c2b6f3399b" providerId="AD" clId="Web-{A8E8C807-838C-288F-F88A-22F51C260840}" dt="2025-08-29T07:35:15.167" v="54" actId="20577"/>
        <pc:sldMkLst>
          <pc:docMk/>
          <pc:sldMk cId="2851350256" sldId="419"/>
        </pc:sldMkLst>
        <pc:spChg chg="mod">
          <ac:chgData name="Bapat, Harshali" userId="S::harshali.bapat@intel.com::396a3f2a-b02b-4f21-98b7-26c2b6f3399b" providerId="AD" clId="Web-{A8E8C807-838C-288F-F88A-22F51C260840}" dt="2025-08-29T07:35:15.167" v="54" actId="20577"/>
          <ac:spMkLst>
            <pc:docMk/>
            <pc:sldMk cId="2851350256" sldId="419"/>
            <ac:spMk id="6" creationId="{00000000-0000-0000-0000-000000000000}"/>
          </ac:spMkLst>
        </pc:spChg>
      </pc:sldChg>
      <pc:sldChg chg="modSp">
        <pc:chgData name="Bapat, Harshali" userId="S::harshali.bapat@intel.com::396a3f2a-b02b-4f21-98b7-26c2b6f3399b" providerId="AD" clId="Web-{A8E8C807-838C-288F-F88A-22F51C260840}" dt="2025-08-29T07:33:18.915" v="34" actId="20577"/>
        <pc:sldMkLst>
          <pc:docMk/>
          <pc:sldMk cId="1934257748" sldId="673"/>
        </pc:sldMkLst>
        <pc:spChg chg="mod">
          <ac:chgData name="Bapat, Harshali" userId="S::harshali.bapat@intel.com::396a3f2a-b02b-4f21-98b7-26c2b6f3399b" providerId="AD" clId="Web-{A8E8C807-838C-288F-F88A-22F51C260840}" dt="2025-08-29T07:33:18.915" v="34" actId="20577"/>
          <ac:spMkLst>
            <pc:docMk/>
            <pc:sldMk cId="1934257748" sldId="673"/>
            <ac:spMk id="4" creationId="{00000000-0000-0000-0000-000000000000}"/>
          </ac:spMkLst>
        </pc:spChg>
      </pc:sldChg>
      <pc:sldChg chg="modSp">
        <pc:chgData name="Bapat, Harshali" userId="S::harshali.bapat@intel.com::396a3f2a-b02b-4f21-98b7-26c2b6f3399b" providerId="AD" clId="Web-{A8E8C807-838C-288F-F88A-22F51C260840}" dt="2025-08-28T16:48:31.944" v="9" actId="20577"/>
        <pc:sldMkLst>
          <pc:docMk/>
          <pc:sldMk cId="580305575" sldId="2147308823"/>
        </pc:sldMkLst>
        <pc:spChg chg="mod">
          <ac:chgData name="Bapat, Harshali" userId="S::harshali.bapat@intel.com::396a3f2a-b02b-4f21-98b7-26c2b6f3399b" providerId="AD" clId="Web-{A8E8C807-838C-288F-F88A-22F51C260840}" dt="2025-08-28T16:48:31.944" v="9" actId="20577"/>
          <ac:spMkLst>
            <pc:docMk/>
            <pc:sldMk cId="580305575" sldId="2147308823"/>
            <ac:spMk id="3" creationId="{4DA005AE-86A3-5359-C777-1695196F7D80}"/>
          </ac:spMkLst>
        </pc:spChg>
      </pc:sldChg>
      <pc:sldChg chg="addSp modSp">
        <pc:chgData name="Bapat, Harshali" userId="S::harshali.bapat@intel.com::396a3f2a-b02b-4f21-98b7-26c2b6f3399b" providerId="AD" clId="Web-{A8E8C807-838C-288F-F88A-22F51C260840}" dt="2025-08-29T07:31:21.304" v="27" actId="20577"/>
        <pc:sldMkLst>
          <pc:docMk/>
          <pc:sldMk cId="2910535671" sldId="2147308831"/>
        </pc:sldMkLst>
        <pc:spChg chg="mod">
          <ac:chgData name="Bapat, Harshali" userId="S::harshali.bapat@intel.com::396a3f2a-b02b-4f21-98b7-26c2b6f3399b" providerId="AD" clId="Web-{A8E8C807-838C-288F-F88A-22F51C260840}" dt="2025-08-29T07:31:21.304" v="27" actId="20577"/>
          <ac:spMkLst>
            <pc:docMk/>
            <pc:sldMk cId="2910535671" sldId="2147308831"/>
            <ac:spMk id="3" creationId="{7DBD8EBE-92AF-78A4-35D5-B5BC51D9D1DF}"/>
          </ac:spMkLst>
        </pc:spChg>
        <pc:spChg chg="add mod">
          <ac:chgData name="Bapat, Harshali" userId="S::harshali.bapat@intel.com::396a3f2a-b02b-4f21-98b7-26c2b6f3399b" providerId="AD" clId="Web-{A8E8C807-838C-288F-F88A-22F51C260840}" dt="2025-08-29T07:30:34.944" v="23" actId="14100"/>
          <ac:spMkLst>
            <pc:docMk/>
            <pc:sldMk cId="2910535671" sldId="2147308831"/>
            <ac:spMk id="8" creationId="{D3590223-2B81-F183-C4DE-14FF1492286D}"/>
          </ac:spMkLst>
        </pc:spChg>
        <pc:picChg chg="add mod modCrop">
          <ac:chgData name="Bapat, Harshali" userId="S::harshali.bapat@intel.com::396a3f2a-b02b-4f21-98b7-26c2b6f3399b" providerId="AD" clId="Web-{A8E8C807-838C-288F-F88A-22F51C260840}" dt="2025-08-29T07:30:16.382" v="17" actId="1076"/>
          <ac:picMkLst>
            <pc:docMk/>
            <pc:sldMk cId="2910535671" sldId="2147308831"/>
            <ac:picMk id="4" creationId="{FC1042EF-E3BF-3EFB-EDF9-91BEFE141F86}"/>
          </ac:picMkLst>
        </pc:picChg>
      </pc:sldChg>
      <pc:sldChg chg="modSp">
        <pc:chgData name="Bapat, Harshali" userId="S::harshali.bapat@intel.com::396a3f2a-b02b-4f21-98b7-26c2b6f3399b" providerId="AD" clId="Web-{A8E8C807-838C-288F-F88A-22F51C260840}" dt="2025-08-28T16:50:21.803" v="10" actId="14100"/>
        <pc:sldMkLst>
          <pc:docMk/>
          <pc:sldMk cId="730172068" sldId="2147308838"/>
        </pc:sldMkLst>
        <pc:spChg chg="mod">
          <ac:chgData name="Bapat, Harshali" userId="S::harshali.bapat@intel.com::396a3f2a-b02b-4f21-98b7-26c2b6f3399b" providerId="AD" clId="Web-{A8E8C807-838C-288F-F88A-22F51C260840}" dt="2025-08-28T16:50:21.803" v="10" actId="14100"/>
          <ac:spMkLst>
            <pc:docMk/>
            <pc:sldMk cId="730172068" sldId="2147308838"/>
            <ac:spMk id="5" creationId="{C695778E-BFAB-1878-4536-78AB62FD1610}"/>
          </ac:spMkLst>
        </pc:spChg>
      </pc:sldChg>
    </pc:docChg>
  </pc:docChgLst>
  <pc:docChgLst>
    <pc:chgData name="Annu, PrakashX" userId="6165fa34-e30e-4bd6-be9f-c04b9d6e5729" providerId="ADAL" clId="{6E5B1975-341B-4235-B264-6F783023E8C5}"/>
    <pc:docChg chg="undo redo custSel modSld">
      <pc:chgData name="Annu, PrakashX" userId="6165fa34-e30e-4bd6-be9f-c04b9d6e5729" providerId="ADAL" clId="{6E5B1975-341B-4235-B264-6F783023E8C5}" dt="2025-09-08T05:03:50.867" v="84"/>
      <pc:docMkLst>
        <pc:docMk/>
      </pc:docMkLst>
      <pc:sldChg chg="modSp mod">
        <pc:chgData name="Annu, PrakashX" userId="6165fa34-e30e-4bd6-be9f-c04b9d6e5729" providerId="ADAL" clId="{6E5B1975-341B-4235-B264-6F783023E8C5}" dt="2025-09-08T05:03:50.867" v="84"/>
        <pc:sldMkLst>
          <pc:docMk/>
          <pc:sldMk cId="1691590621" sldId="2147482678"/>
        </pc:sldMkLst>
      </pc:sldChg>
    </pc:docChg>
  </pc:docChgLst>
  <pc:docChgLst>
    <pc:chgData name="N, Anilkumar" userId="42909247-9fc2-4393-9f4f-7248341d0ff1" providerId="ADAL" clId="{69FDA820-4960-40F5-8658-A4B34E208D14}"/>
    <pc:docChg chg="sldOrd">
      <pc:chgData name="N, Anilkumar" userId="42909247-9fc2-4393-9f4f-7248341d0ff1" providerId="ADAL" clId="{69FDA820-4960-40F5-8658-A4B34E208D14}" dt="2024-09-17T08:17:14.162" v="0" actId="20578"/>
      <pc:docMkLst>
        <pc:docMk/>
      </pc:docMkLst>
      <pc:sldChg chg="ord">
        <pc:chgData name="N, Anilkumar" userId="42909247-9fc2-4393-9f4f-7248341d0ff1" providerId="ADAL" clId="{69FDA820-4960-40F5-8658-A4B34E208D14}" dt="2024-09-17T08:17:14.162" v="0" actId="20578"/>
        <pc:sldMkLst>
          <pc:docMk/>
          <pc:sldMk cId="1906283465" sldId="2147308732"/>
        </pc:sldMkLst>
      </pc:sldChg>
    </pc:docChg>
  </pc:docChgLst>
  <pc:docChgLst>
    <pc:chgData clId="Web-{45170E65-C719-58B1-EC05-E9C0EFFCC9EE}"/>
    <pc:docChg chg="addSld modSection">
      <pc:chgData name="" userId="" providerId="" clId="Web-{45170E65-C719-58B1-EC05-E9C0EFFCC9EE}" dt="2024-07-25T01:33:50.568" v="0"/>
      <pc:docMkLst>
        <pc:docMk/>
      </pc:docMkLst>
      <pc:sldChg chg="add replId">
        <pc:chgData name="" userId="" providerId="" clId="Web-{45170E65-C719-58B1-EC05-E9C0EFFCC9EE}" dt="2024-07-25T01:33:50.568" v="0"/>
        <pc:sldMkLst>
          <pc:docMk/>
          <pc:sldMk cId="4284304904" sldId="2147308793"/>
        </pc:sldMkLst>
      </pc:sldChg>
    </pc:docChg>
  </pc:docChgLst>
  <pc:docChgLst>
    <pc:chgData name="Binns, Kevin J" userId="S::kevin.j.binns@intel.com::ebbeef70-c020-4f56-922e-ac04eaa98f4f" providerId="AD" clId="Web-{D8F02CE9-5947-E14C-9084-B5D2D708DBA1}"/>
    <pc:docChg chg="sldOrd">
      <pc:chgData name="Binns, Kevin J" userId="S::kevin.j.binns@intel.com::ebbeef70-c020-4f56-922e-ac04eaa98f4f" providerId="AD" clId="Web-{D8F02CE9-5947-E14C-9084-B5D2D708DBA1}" dt="2024-10-09T21:52:53.794" v="1"/>
      <pc:docMkLst>
        <pc:docMk/>
      </pc:docMkLst>
      <pc:sldChg chg="ord">
        <pc:chgData name="Binns, Kevin J" userId="S::kevin.j.binns@intel.com::ebbeef70-c020-4f56-922e-ac04eaa98f4f" providerId="AD" clId="Web-{D8F02CE9-5947-E14C-9084-B5D2D708DBA1}" dt="2024-10-09T21:52:53.794" v="1"/>
        <pc:sldMkLst>
          <pc:docMk/>
          <pc:sldMk cId="2983714527" sldId="2147308756"/>
        </pc:sldMkLst>
      </pc:sldChg>
      <pc:sldChg chg="ord">
        <pc:chgData name="Binns, Kevin J" userId="S::kevin.j.binns@intel.com::ebbeef70-c020-4f56-922e-ac04eaa98f4f" providerId="AD" clId="Web-{D8F02CE9-5947-E14C-9084-B5D2D708DBA1}" dt="2024-10-09T21:50:28.711" v="0"/>
        <pc:sldMkLst>
          <pc:docMk/>
          <pc:sldMk cId="258322473" sldId="2147308780"/>
        </pc:sldMkLst>
      </pc:sldChg>
    </pc:docChg>
  </pc:docChgLst>
  <pc:docChgLst>
    <pc:chgData name="Vidaya, Divya" userId="S::divya.vidaya@intel.com::f40fcf3a-9253-444b-8fe3-e2680300d9c9" providerId="AD" clId="Web-{88104F44-6C41-5618-AFD4-27176923733E}"/>
    <pc:docChg chg="modSld">
      <pc:chgData name="Vidaya, Divya" userId="S::divya.vidaya@intel.com::f40fcf3a-9253-444b-8fe3-e2680300d9c9" providerId="AD" clId="Web-{88104F44-6C41-5618-AFD4-27176923733E}" dt="2025-09-10T03:30:54.252" v="81" actId="14100"/>
      <pc:docMkLst>
        <pc:docMk/>
      </pc:docMkLst>
      <pc:sldChg chg="addSp delSp modSp">
        <pc:chgData name="Vidaya, Divya" userId="S::divya.vidaya@intel.com::f40fcf3a-9253-444b-8fe3-e2680300d9c9" providerId="AD" clId="Web-{88104F44-6C41-5618-AFD4-27176923733E}" dt="2025-09-10T03:29:49.951" v="78" actId="14100"/>
        <pc:sldMkLst>
          <pc:docMk/>
          <pc:sldMk cId="1605773546" sldId="739"/>
        </pc:sldMkLst>
        <pc:spChg chg="add del mod">
          <ac:chgData name="Vidaya, Divya" userId="S::divya.vidaya@intel.com::f40fcf3a-9253-444b-8fe3-e2680300d9c9" providerId="AD" clId="Web-{88104F44-6C41-5618-AFD4-27176923733E}" dt="2025-09-10T03:28:40.161" v="70"/>
          <ac:spMkLst>
            <pc:docMk/>
            <pc:sldMk cId="1605773546" sldId="739"/>
            <ac:spMk id="4" creationId="{A025D321-6EBB-47B9-1C69-27B1761730D8}"/>
          </ac:spMkLst>
        </pc:spChg>
        <pc:spChg chg="mod">
          <ac:chgData name="Vidaya, Divya" userId="S::divya.vidaya@intel.com::f40fcf3a-9253-444b-8fe3-e2680300d9c9" providerId="AD" clId="Web-{88104F44-6C41-5618-AFD4-27176923733E}" dt="2025-09-10T03:29:31.399" v="76" actId="1076"/>
          <ac:spMkLst>
            <pc:docMk/>
            <pc:sldMk cId="1605773546" sldId="739"/>
            <ac:spMk id="6" creationId="{E947D600-3D66-4B7D-874B-8C5C474D6F3D}"/>
          </ac:spMkLst>
        </pc:spChg>
        <pc:graphicFrameChg chg="mod">
          <ac:chgData name="Vidaya, Divya" userId="S::divya.vidaya@intel.com::f40fcf3a-9253-444b-8fe3-e2680300d9c9" providerId="AD" clId="Web-{88104F44-6C41-5618-AFD4-27176923733E}" dt="2025-09-10T03:26:27.802" v="49" actId="1076"/>
          <ac:graphicFrameMkLst>
            <pc:docMk/>
            <pc:sldMk cId="1605773546" sldId="739"/>
            <ac:graphicFrameMk id="12" creationId="{AAC886C0-9C27-6994-BD6D-B7F31555AFA5}"/>
          </ac:graphicFrameMkLst>
        </pc:graphicFrameChg>
        <pc:picChg chg="add del mod">
          <ac:chgData name="Vidaya, Divya" userId="S::divya.vidaya@intel.com::f40fcf3a-9253-444b-8fe3-e2680300d9c9" providerId="AD" clId="Web-{88104F44-6C41-5618-AFD4-27176923733E}" dt="2025-09-10T03:27:08.489" v="59"/>
          <ac:picMkLst>
            <pc:docMk/>
            <pc:sldMk cId="1605773546" sldId="739"/>
            <ac:picMk id="2" creationId="{57A33215-6545-8C32-EDE7-0758644577D8}"/>
          </ac:picMkLst>
        </pc:picChg>
        <pc:picChg chg="add mod">
          <ac:chgData name="Vidaya, Divya" userId="S::divya.vidaya@intel.com::f40fcf3a-9253-444b-8fe3-e2680300d9c9" providerId="AD" clId="Web-{88104F44-6C41-5618-AFD4-27176923733E}" dt="2025-09-10T03:29:49.951" v="78" actId="14100"/>
          <ac:picMkLst>
            <pc:docMk/>
            <pc:sldMk cId="1605773546" sldId="739"/>
            <ac:picMk id="5" creationId="{4A5B61A6-4368-91A0-DEAB-73CC7B0AE703}"/>
          </ac:picMkLst>
        </pc:picChg>
        <pc:picChg chg="mod">
          <ac:chgData name="Vidaya, Divya" userId="S::divya.vidaya@intel.com::f40fcf3a-9253-444b-8fe3-e2680300d9c9" providerId="AD" clId="Web-{88104F44-6C41-5618-AFD4-27176923733E}" dt="2025-09-10T03:27:05.130" v="57" actId="1076"/>
          <ac:picMkLst>
            <pc:docMk/>
            <pc:sldMk cId="1605773546" sldId="739"/>
            <ac:picMk id="11" creationId="{6CB3C4A1-3A9C-4ADB-AC72-018347AEE71C}"/>
          </ac:picMkLst>
        </pc:picChg>
        <pc:picChg chg="mod">
          <ac:chgData name="Vidaya, Divya" userId="S::divya.vidaya@intel.com::f40fcf3a-9253-444b-8fe3-e2680300d9c9" providerId="AD" clId="Web-{88104F44-6C41-5618-AFD4-27176923733E}" dt="2025-09-10T03:27:05.130" v="58" actId="1076"/>
          <ac:picMkLst>
            <pc:docMk/>
            <pc:sldMk cId="1605773546" sldId="739"/>
            <ac:picMk id="14" creationId="{516A67FC-E1BC-EAE7-6C47-3B98ECC34A61}"/>
          </ac:picMkLst>
        </pc:picChg>
      </pc:sldChg>
      <pc:sldChg chg="modSp">
        <pc:chgData name="Vidaya, Divya" userId="S::divya.vidaya@intel.com::f40fcf3a-9253-444b-8fe3-e2680300d9c9" providerId="AD" clId="Web-{88104F44-6C41-5618-AFD4-27176923733E}" dt="2025-09-10T03:25:57.395" v="47"/>
        <pc:sldMkLst>
          <pc:docMk/>
          <pc:sldMk cId="1889939245" sldId="964"/>
        </pc:sldMkLst>
        <pc:graphicFrameChg chg="mod modGraphic">
          <ac:chgData name="Vidaya, Divya" userId="S::divya.vidaya@intel.com::f40fcf3a-9253-444b-8fe3-e2680300d9c9" providerId="AD" clId="Web-{88104F44-6C41-5618-AFD4-27176923733E}" dt="2025-09-10T03:25:57.395" v="47"/>
          <ac:graphicFrameMkLst>
            <pc:docMk/>
            <pc:sldMk cId="1889939245" sldId="964"/>
            <ac:graphicFrameMk id="23" creationId="{00000000-0000-0000-0000-000000000000}"/>
          </ac:graphicFrameMkLst>
        </pc:graphicFrameChg>
      </pc:sldChg>
      <pc:sldChg chg="addSp delSp modSp">
        <pc:chgData name="Vidaya, Divya" userId="S::divya.vidaya@intel.com::f40fcf3a-9253-444b-8fe3-e2680300d9c9" providerId="AD" clId="Web-{88104F44-6C41-5618-AFD4-27176923733E}" dt="2025-09-10T03:22:21.734" v="22"/>
        <pc:sldMkLst>
          <pc:docMk/>
          <pc:sldMk cId="1074033454" sldId="965"/>
        </pc:sldMkLst>
        <pc:graphicFrameChg chg="add del mod">
          <ac:chgData name="Vidaya, Divya" userId="S::divya.vidaya@intel.com::f40fcf3a-9253-444b-8fe3-e2680300d9c9" providerId="AD" clId="Web-{88104F44-6C41-5618-AFD4-27176923733E}" dt="2025-09-10T03:20:41.698" v="2"/>
          <ac:graphicFrameMkLst>
            <pc:docMk/>
            <pc:sldMk cId="1074033454" sldId="965"/>
            <ac:graphicFrameMk id="5" creationId="{113A5AB4-82C0-0162-EB60-88FF62029200}"/>
          </ac:graphicFrameMkLst>
        </pc:graphicFrameChg>
        <pc:graphicFrameChg chg="add del mod modGraphic">
          <ac:chgData name="Vidaya, Divya" userId="S::divya.vidaya@intel.com::f40fcf3a-9253-444b-8fe3-e2680300d9c9" providerId="AD" clId="Web-{88104F44-6C41-5618-AFD4-27176923733E}" dt="2025-09-10T03:22:21.734" v="22"/>
          <ac:graphicFrameMkLst>
            <pc:docMk/>
            <pc:sldMk cId="1074033454" sldId="965"/>
            <ac:graphicFrameMk id="7" creationId="{A05125F7-D43D-464E-82DD-A124FAFEFE28}"/>
          </ac:graphicFrameMkLst>
        </pc:graphicFrameChg>
        <pc:graphicFrameChg chg="add del mod">
          <ac:chgData name="Vidaya, Divya" userId="S::divya.vidaya@intel.com::f40fcf3a-9253-444b-8fe3-e2680300d9c9" providerId="AD" clId="Web-{88104F44-6C41-5618-AFD4-27176923733E}" dt="2025-09-10T03:20:53.404" v="4"/>
          <ac:graphicFrameMkLst>
            <pc:docMk/>
            <pc:sldMk cId="1074033454" sldId="965"/>
            <ac:graphicFrameMk id="9" creationId="{D7E5DC21-BA72-D60E-DE4A-7787E595F359}"/>
          </ac:graphicFrameMkLst>
        </pc:graphicFrameChg>
      </pc:sldChg>
      <pc:sldChg chg="modSp">
        <pc:chgData name="Vidaya, Divya" userId="S::divya.vidaya@intel.com::f40fcf3a-9253-444b-8fe3-e2680300d9c9" providerId="AD" clId="Web-{88104F44-6C41-5618-AFD4-27176923733E}" dt="2025-09-10T03:24:00.270" v="35" actId="1076"/>
        <pc:sldMkLst>
          <pc:docMk/>
          <pc:sldMk cId="3303345224" sldId="2147308698"/>
        </pc:sldMkLst>
        <pc:graphicFrameChg chg="mod modGraphic">
          <ac:chgData name="Vidaya, Divya" userId="S::divya.vidaya@intel.com::f40fcf3a-9253-444b-8fe3-e2680300d9c9" providerId="AD" clId="Web-{88104F44-6C41-5618-AFD4-27176923733E}" dt="2025-09-10T03:24:00.270" v="35" actId="1076"/>
          <ac:graphicFrameMkLst>
            <pc:docMk/>
            <pc:sldMk cId="3303345224" sldId="2147308698"/>
            <ac:graphicFrameMk id="7" creationId="{A05125F7-D43D-464E-82DD-A124FAFEFE28}"/>
          </ac:graphicFrameMkLst>
        </pc:graphicFrameChg>
      </pc:sldChg>
      <pc:sldChg chg="modSp">
        <pc:chgData name="Vidaya, Divya" userId="S::divya.vidaya@intel.com::f40fcf3a-9253-444b-8fe3-e2680300d9c9" providerId="AD" clId="Web-{88104F44-6C41-5618-AFD4-27176923733E}" dt="2025-09-10T03:23:15.878" v="26" actId="1076"/>
        <pc:sldMkLst>
          <pc:docMk/>
          <pc:sldMk cId="1033407226" sldId="2147308851"/>
        </pc:sldMkLst>
        <pc:graphicFrameChg chg="mod modGraphic">
          <ac:chgData name="Vidaya, Divya" userId="S::divya.vidaya@intel.com::f40fcf3a-9253-444b-8fe3-e2680300d9c9" providerId="AD" clId="Web-{88104F44-6C41-5618-AFD4-27176923733E}" dt="2025-09-10T03:23:15.878" v="26" actId="1076"/>
          <ac:graphicFrameMkLst>
            <pc:docMk/>
            <pc:sldMk cId="1033407226" sldId="2147308851"/>
            <ac:graphicFrameMk id="6" creationId="{50F0A3EC-1CCE-4063-55B5-41427A6CF503}"/>
          </ac:graphicFrameMkLst>
        </pc:graphicFrameChg>
      </pc:sldChg>
      <pc:sldChg chg="modSp">
        <pc:chgData name="Vidaya, Divya" userId="S::divya.vidaya@intel.com::f40fcf3a-9253-444b-8fe3-e2680300d9c9" providerId="AD" clId="Web-{88104F44-6C41-5618-AFD4-27176923733E}" dt="2025-09-10T03:30:38.017" v="80" actId="20577"/>
        <pc:sldMkLst>
          <pc:docMk/>
          <pc:sldMk cId="4069984177" sldId="2147482665"/>
        </pc:sldMkLst>
        <pc:spChg chg="mod">
          <ac:chgData name="Vidaya, Divya" userId="S::divya.vidaya@intel.com::f40fcf3a-9253-444b-8fe3-e2680300d9c9" providerId="AD" clId="Web-{88104F44-6C41-5618-AFD4-27176923733E}" dt="2025-09-10T03:30:38.017" v="80" actId="20577"/>
          <ac:spMkLst>
            <pc:docMk/>
            <pc:sldMk cId="4069984177" sldId="2147482665"/>
            <ac:spMk id="2" creationId="{B2539040-9239-093D-7750-22A6B5A11C9D}"/>
          </ac:spMkLst>
        </pc:spChg>
        <pc:spChg chg="mod">
          <ac:chgData name="Vidaya, Divya" userId="S::divya.vidaya@intel.com::f40fcf3a-9253-444b-8fe3-e2680300d9c9" providerId="AD" clId="Web-{88104F44-6C41-5618-AFD4-27176923733E}" dt="2025-09-10T03:30:23.814" v="79" actId="14100"/>
          <ac:spMkLst>
            <pc:docMk/>
            <pc:sldMk cId="4069984177" sldId="2147482665"/>
            <ac:spMk id="3" creationId="{81EAA840-CF1A-3078-9A25-D92939A9974C}"/>
          </ac:spMkLst>
        </pc:spChg>
      </pc:sldChg>
      <pc:sldChg chg="modSp">
        <pc:chgData name="Vidaya, Divya" userId="S::divya.vidaya@intel.com::f40fcf3a-9253-444b-8fe3-e2680300d9c9" providerId="AD" clId="Web-{88104F44-6C41-5618-AFD4-27176923733E}" dt="2025-09-10T03:30:54.252" v="81" actId="14100"/>
        <pc:sldMkLst>
          <pc:docMk/>
          <pc:sldMk cId="2865995953" sldId="2147482666"/>
        </pc:sldMkLst>
        <pc:spChg chg="mod">
          <ac:chgData name="Vidaya, Divya" userId="S::divya.vidaya@intel.com::f40fcf3a-9253-444b-8fe3-e2680300d9c9" providerId="AD" clId="Web-{88104F44-6C41-5618-AFD4-27176923733E}" dt="2025-09-10T03:30:54.252" v="81" actId="14100"/>
          <ac:spMkLst>
            <pc:docMk/>
            <pc:sldMk cId="2865995953" sldId="2147482666"/>
            <ac:spMk id="3" creationId="{F1A26BA6-022D-7918-F39E-01C79B2CED86}"/>
          </ac:spMkLst>
        </pc:spChg>
      </pc:sldChg>
    </pc:docChg>
  </pc:docChgLst>
  <pc:docChgLst>
    <pc:chgData name="Ahmad, Muhammad Asnawi" userId="80d3fe7f-47ec-4df9-8819-4e92765d69fe" providerId="ADAL" clId="{FE4C901C-0E02-46EB-AB4A-A2407ED308B3}"/>
    <pc:docChg chg="modSld sldOrd">
      <pc:chgData name="Ahmad, Muhammad Asnawi" userId="80d3fe7f-47ec-4df9-8819-4e92765d69fe" providerId="ADAL" clId="{FE4C901C-0E02-46EB-AB4A-A2407ED308B3}" dt="2024-10-23T02:10:39.519" v="2"/>
      <pc:docMkLst>
        <pc:docMk/>
      </pc:docMkLst>
      <pc:sldChg chg="modSp mod ord">
        <pc:chgData name="Ahmad, Muhammad Asnawi" userId="80d3fe7f-47ec-4df9-8819-4e92765d69fe" providerId="ADAL" clId="{FE4C901C-0E02-46EB-AB4A-A2407ED308B3}" dt="2024-10-23T02:10:39.519" v="2"/>
        <pc:sldMkLst>
          <pc:docMk/>
          <pc:sldMk cId="138113858" sldId="2147308774"/>
        </pc:sldMkLst>
      </pc:sldChg>
    </pc:docChg>
  </pc:docChgLst>
  <pc:docChgLst>
    <pc:chgData name="Padron Ramirez, Fernando" userId="S::fernando.padron.ramirez@intel.com::c76e7071-0748-4f36-8b8e-287cc3eb6a95" providerId="AD" clId="Web-{60AA5B01-557D-05C1-8535-E6BFD5AD4F07}"/>
    <pc:docChg chg="modSld">
      <pc:chgData name="Padron Ramirez, Fernando" userId="S::fernando.padron.ramirez@intel.com::c76e7071-0748-4f36-8b8e-287cc3eb6a95" providerId="AD" clId="Web-{60AA5B01-557D-05C1-8535-E6BFD5AD4F07}" dt="2024-07-11T21:13:28.839" v="0" actId="1076"/>
      <pc:docMkLst>
        <pc:docMk/>
      </pc:docMkLst>
      <pc:sldChg chg="modSp">
        <pc:chgData name="Padron Ramirez, Fernando" userId="S::fernando.padron.ramirez@intel.com::c76e7071-0748-4f36-8b8e-287cc3eb6a95" providerId="AD" clId="Web-{60AA5B01-557D-05C1-8535-E6BFD5AD4F07}" dt="2024-07-11T21:13:28.839" v="0" actId="1076"/>
        <pc:sldMkLst>
          <pc:docMk/>
          <pc:sldMk cId="4284098902" sldId="2147308745"/>
        </pc:sldMkLst>
      </pc:sldChg>
    </pc:docChg>
  </pc:docChgLst>
  <pc:docChgLst>
    <pc:chgData name="Boscu, Ionut" userId="25b2245c-cd78-4665-a6cb-acd6e4428b99" providerId="ADAL" clId="{02AC450C-7E4E-47DF-AEA1-FECE602440DA}"/>
    <pc:docChg chg="sldOrd">
      <pc:chgData name="Boscu, Ionut" userId="25b2245c-cd78-4665-a6cb-acd6e4428b99" providerId="ADAL" clId="{02AC450C-7E4E-47DF-AEA1-FECE602440DA}" dt="2024-10-07T11:25:28.826" v="0" actId="20578"/>
      <pc:docMkLst>
        <pc:docMk/>
      </pc:docMkLst>
      <pc:sldChg chg="ord">
        <pc:chgData name="Boscu, Ionut" userId="25b2245c-cd78-4665-a6cb-acd6e4428b99" providerId="ADAL" clId="{02AC450C-7E4E-47DF-AEA1-FECE602440DA}" dt="2024-10-07T11:25:28.826" v="0" actId="20578"/>
        <pc:sldMkLst>
          <pc:docMk/>
          <pc:sldMk cId="4103404846" sldId="2147308747"/>
        </pc:sldMkLst>
      </pc:sldChg>
    </pc:docChg>
  </pc:docChgLst>
  <pc:docChgLst>
    <pc:chgData name="Kumar, Abhishek1" userId="S::abhishek1.kumar@intel.com::be7db40d-c073-40e0-9548-e1d80c3cf699" providerId="AD" clId="Web-{F975E4F5-98D2-A2A3-9539-2F003C9569F1}"/>
    <pc:docChg chg="modSld">
      <pc:chgData name="Kumar, Abhishek1" userId="S::abhishek1.kumar@intel.com::be7db40d-c073-40e0-9548-e1d80c3cf699" providerId="AD" clId="Web-{F975E4F5-98D2-A2A3-9539-2F003C9569F1}" dt="2024-10-24T12:22:31.822" v="0" actId="1076"/>
      <pc:docMkLst>
        <pc:docMk/>
      </pc:docMkLst>
      <pc:sldChg chg="modSp">
        <pc:chgData name="Kumar, Abhishek1" userId="S::abhishek1.kumar@intel.com::be7db40d-c073-40e0-9548-e1d80c3cf699" providerId="AD" clId="Web-{F975E4F5-98D2-A2A3-9539-2F003C9569F1}" dt="2024-10-24T12:22:31.822" v="0" actId="1076"/>
        <pc:sldMkLst>
          <pc:docMk/>
          <pc:sldMk cId="3753842886" sldId="2147308726"/>
        </pc:sldMkLst>
      </pc:sldChg>
    </pc:docChg>
  </pc:docChgLst>
  <pc:docChgLst>
    <pc:chgData name="Ahmad, Muhammad Asnawi" userId="S::muhammad.asnawi.ahmad@intel.com::80d3fe7f-47ec-4df9-8819-4e92765d69fe" providerId="AD" clId="Web-{3C97CD6C-7DC4-39CA-CAEF-629E5B2DD9F2}"/>
    <pc:docChg chg="sldOrd">
      <pc:chgData name="Ahmad, Muhammad Asnawi" userId="S::muhammad.asnawi.ahmad@intel.com::80d3fe7f-47ec-4df9-8819-4e92765d69fe" providerId="AD" clId="Web-{3C97CD6C-7DC4-39CA-CAEF-629E5B2DD9F2}" dt="2024-07-18T01:15:21.679" v="0"/>
      <pc:docMkLst>
        <pc:docMk/>
      </pc:docMkLst>
      <pc:sldChg chg="ord">
        <pc:chgData name="Ahmad, Muhammad Asnawi" userId="S::muhammad.asnawi.ahmad@intel.com::80d3fe7f-47ec-4df9-8819-4e92765d69fe" providerId="AD" clId="Web-{3C97CD6C-7DC4-39CA-CAEF-629E5B2DD9F2}" dt="2024-07-18T01:15:21.679" v="0"/>
        <pc:sldMkLst>
          <pc:docMk/>
          <pc:sldMk cId="311973740" sldId="629"/>
        </pc:sldMkLst>
      </pc:sldChg>
    </pc:docChg>
  </pc:docChgLst>
  <pc:docChgLst>
    <pc:chgData name="Chinmalli, GaneshX" userId="S::ganeshx.chinmalli@intel.com::44a72512-2838-4ff4-a54f-f55c5b2ed0b7" providerId="AD" clId="Web-{37E96D51-9E11-887E-31C9-3DE0D81030D7}"/>
    <pc:docChg chg="modSld">
      <pc:chgData name="Chinmalli, GaneshX" userId="S::ganeshx.chinmalli@intel.com::44a72512-2838-4ff4-a54f-f55c5b2ed0b7" providerId="AD" clId="Web-{37E96D51-9E11-887E-31C9-3DE0D81030D7}" dt="2024-07-15T06:45:28.568" v="0" actId="1076"/>
      <pc:docMkLst>
        <pc:docMk/>
      </pc:docMkLst>
      <pc:sldChg chg="modSp">
        <pc:chgData name="Chinmalli, GaneshX" userId="S::ganeshx.chinmalli@intel.com::44a72512-2838-4ff4-a54f-f55c5b2ed0b7" providerId="AD" clId="Web-{37E96D51-9E11-887E-31C9-3DE0D81030D7}" dt="2024-07-15T06:45:28.568" v="0" actId="1076"/>
        <pc:sldMkLst>
          <pc:docMk/>
          <pc:sldMk cId="2341810466" sldId="866"/>
        </pc:sldMkLst>
      </pc:sldChg>
    </pc:docChg>
  </pc:docChgLst>
  <pc:docChgLst>
    <pc:chgData name="Ismail Sherif, Khader Shareef" userId="eb11240b-6921-410b-a08f-2120e2e1daf8" providerId="ADAL" clId="{7B0A8DAA-F0E5-46D9-B3BF-D41B9F203AD3}"/>
    <pc:docChg chg="mod">
      <pc:chgData name="Ismail Sherif, Khader Shareef" userId="eb11240b-6921-410b-a08f-2120e2e1daf8" providerId="ADAL" clId="{7B0A8DAA-F0E5-46D9-B3BF-D41B9F203AD3}" dt="2025-01-09T17:47:17.172" v="1"/>
      <pc:docMkLst>
        <pc:docMk/>
      </pc:docMkLst>
    </pc:docChg>
  </pc:docChgLst>
  <pc:docChgLst>
    <pc:chgData name="Bapat, Harshali" userId="396a3f2a-b02b-4f21-98b7-26c2b6f3399b" providerId="ADAL" clId="{4F56F79B-D31B-42AF-908B-0A80E4609399}"/>
    <pc:docChg chg="undo redo custSel addSld delSld modSld sldOrd modSection">
      <pc:chgData name="Bapat, Harshali" userId="396a3f2a-b02b-4f21-98b7-26c2b6f3399b" providerId="ADAL" clId="{4F56F79B-D31B-42AF-908B-0A80E4609399}" dt="2025-09-08T06:46:59.202" v="4129"/>
      <pc:docMkLst>
        <pc:docMk/>
      </pc:docMkLst>
      <pc:sldChg chg="del">
        <pc:chgData name="Bapat, Harshali" userId="396a3f2a-b02b-4f21-98b7-26c2b6f3399b" providerId="ADAL" clId="{4F56F79B-D31B-42AF-908B-0A80E4609399}" dt="2025-08-28T15:22:55.900" v="10" actId="47"/>
        <pc:sldMkLst>
          <pc:docMk/>
          <pc:sldMk cId="3538049105" sldId="350"/>
        </pc:sldMkLst>
      </pc:sldChg>
      <pc:sldChg chg="delSp mod">
        <pc:chgData name="Bapat, Harshali" userId="396a3f2a-b02b-4f21-98b7-26c2b6f3399b" providerId="ADAL" clId="{4F56F79B-D31B-42AF-908B-0A80E4609399}" dt="2025-09-04T05:39:36.568" v="1952" actId="478"/>
        <pc:sldMkLst>
          <pc:docMk/>
          <pc:sldMk cId="1168706420" sldId="473"/>
        </pc:sldMkLst>
      </pc:sldChg>
      <pc:sldChg chg="modSp mod">
        <pc:chgData name="Bapat, Harshali" userId="396a3f2a-b02b-4f21-98b7-26c2b6f3399b" providerId="ADAL" clId="{4F56F79B-D31B-42AF-908B-0A80E4609399}" dt="2025-09-04T05:03:25.426" v="1943" actId="20577"/>
        <pc:sldMkLst>
          <pc:docMk/>
          <pc:sldMk cId="2219772847" sldId="927"/>
        </pc:sldMkLst>
        <pc:spChg chg="mod">
          <ac:chgData name="Bapat, Harshali" userId="396a3f2a-b02b-4f21-98b7-26c2b6f3399b" providerId="ADAL" clId="{4F56F79B-D31B-42AF-908B-0A80E4609399}" dt="2025-09-04T05:03:25.426" v="1943" actId="20577"/>
          <ac:spMkLst>
            <pc:docMk/>
            <pc:sldMk cId="2219772847" sldId="927"/>
            <ac:spMk id="7" creationId="{78B507ED-08A3-4C08-A8E6-DC0B36361CCC}"/>
          </ac:spMkLst>
        </pc:spChg>
      </pc:sldChg>
      <pc:sldChg chg="addSp delSp modSp mod ord">
        <pc:chgData name="Bapat, Harshali" userId="396a3f2a-b02b-4f21-98b7-26c2b6f3399b" providerId="ADAL" clId="{4F56F79B-D31B-42AF-908B-0A80E4609399}" dt="2025-09-08T05:11:32.427" v="4124" actId="2711"/>
        <pc:sldMkLst>
          <pc:docMk/>
          <pc:sldMk cId="3771916833" sldId="969"/>
        </pc:sldMkLst>
        <pc:spChg chg="mod">
          <ac:chgData name="Bapat, Harshali" userId="396a3f2a-b02b-4f21-98b7-26c2b6f3399b" providerId="ADAL" clId="{4F56F79B-D31B-42AF-908B-0A80E4609399}" dt="2025-09-04T05:01:40.233" v="1901" actId="20577"/>
          <ac:spMkLst>
            <pc:docMk/>
            <pc:sldMk cId="3771916833" sldId="969"/>
            <ac:spMk id="7" creationId="{53C6B03D-BC52-474D-8A99-8091AA3B34B9}"/>
          </ac:spMkLst>
        </pc:spChg>
        <pc:graphicFrameChg chg="add mod modGraphic">
          <ac:chgData name="Bapat, Harshali" userId="396a3f2a-b02b-4f21-98b7-26c2b6f3399b" providerId="ADAL" clId="{4F56F79B-D31B-42AF-908B-0A80E4609399}" dt="2025-09-08T05:11:32.427" v="4124" actId="2711"/>
          <ac:graphicFrameMkLst>
            <pc:docMk/>
            <pc:sldMk cId="3771916833" sldId="969"/>
            <ac:graphicFrameMk id="4" creationId="{A8476F1E-A97A-5793-58CB-5C5603581CA5}"/>
          </ac:graphicFrameMkLst>
        </pc:graphicFrameChg>
      </pc:sldChg>
      <pc:sldChg chg="del">
        <pc:chgData name="Bapat, Harshali" userId="396a3f2a-b02b-4f21-98b7-26c2b6f3399b" providerId="ADAL" clId="{4F56F79B-D31B-42AF-908B-0A80E4609399}" dt="2025-08-28T15:27:15.034" v="37" actId="47"/>
        <pc:sldMkLst>
          <pc:docMk/>
          <pc:sldMk cId="314769141" sldId="973"/>
        </pc:sldMkLst>
      </pc:sldChg>
      <pc:sldChg chg="modSp mod">
        <pc:chgData name="Bapat, Harshali" userId="396a3f2a-b02b-4f21-98b7-26c2b6f3399b" providerId="ADAL" clId="{4F56F79B-D31B-42AF-908B-0A80E4609399}" dt="2025-09-03T18:44:57.005" v="1887" actId="1035"/>
        <pc:sldMkLst>
          <pc:docMk/>
          <pc:sldMk cId="652074050" sldId="987"/>
        </pc:sldMkLst>
      </pc:sldChg>
      <pc:sldChg chg="modSp mod">
        <pc:chgData name="Bapat, Harshali" userId="396a3f2a-b02b-4f21-98b7-26c2b6f3399b" providerId="ADAL" clId="{4F56F79B-D31B-42AF-908B-0A80E4609399}" dt="2025-09-08T04:46:33.052" v="3968" actId="20577"/>
        <pc:sldMkLst>
          <pc:docMk/>
          <pc:sldMk cId="236201618" sldId="2147308643"/>
        </pc:sldMkLst>
        <pc:spChg chg="mod">
          <ac:chgData name="Bapat, Harshali" userId="396a3f2a-b02b-4f21-98b7-26c2b6f3399b" providerId="ADAL" clId="{4F56F79B-D31B-42AF-908B-0A80E4609399}" dt="2025-09-08T04:46:33.052" v="3968" actId="20577"/>
          <ac:spMkLst>
            <pc:docMk/>
            <pc:sldMk cId="236201618" sldId="2147308643"/>
            <ac:spMk id="7" creationId="{F8A3743D-D893-4CE3-816C-26FA0B257595}"/>
          </ac:spMkLst>
        </pc:spChg>
      </pc:sldChg>
      <pc:sldChg chg="del">
        <pc:chgData name="Bapat, Harshali" userId="396a3f2a-b02b-4f21-98b7-26c2b6f3399b" providerId="ADAL" clId="{4F56F79B-D31B-42AF-908B-0A80E4609399}" dt="2025-08-28T15:23:56.580" v="13" actId="47"/>
        <pc:sldMkLst>
          <pc:docMk/>
          <pc:sldMk cId="1776706902" sldId="2147308659"/>
        </pc:sldMkLst>
      </pc:sldChg>
      <pc:sldChg chg="del">
        <pc:chgData name="Bapat, Harshali" userId="396a3f2a-b02b-4f21-98b7-26c2b6f3399b" providerId="ADAL" clId="{4F56F79B-D31B-42AF-908B-0A80E4609399}" dt="2025-08-28T15:23:59.510" v="14" actId="47"/>
        <pc:sldMkLst>
          <pc:docMk/>
          <pc:sldMk cId="3737730998" sldId="2147308660"/>
        </pc:sldMkLst>
      </pc:sldChg>
      <pc:sldChg chg="addSp delSp modSp mod ord">
        <pc:chgData name="Bapat, Harshali" userId="396a3f2a-b02b-4f21-98b7-26c2b6f3399b" providerId="ADAL" clId="{4F56F79B-D31B-42AF-908B-0A80E4609399}" dt="2025-09-08T04:40:54.536" v="3865"/>
        <pc:sldMkLst>
          <pc:docMk/>
          <pc:sldMk cId="36848804" sldId="2147308661"/>
        </pc:sldMkLst>
        <pc:spChg chg="add mod">
          <ac:chgData name="Bapat, Harshali" userId="396a3f2a-b02b-4f21-98b7-26c2b6f3399b" providerId="ADAL" clId="{4F56F79B-D31B-42AF-908B-0A80E4609399}" dt="2025-09-08T04:39:04.028" v="3863"/>
          <ac:spMkLst>
            <pc:docMk/>
            <pc:sldMk cId="36848804" sldId="2147308661"/>
            <ac:spMk id="2" creationId="{652A381A-04B6-78F3-3ADC-1D495A0E32DE}"/>
          </ac:spMkLst>
        </pc:spChg>
        <pc:spChg chg="mod">
          <ac:chgData name="Bapat, Harshali" userId="396a3f2a-b02b-4f21-98b7-26c2b6f3399b" providerId="ADAL" clId="{4F56F79B-D31B-42AF-908B-0A80E4609399}" dt="2025-09-03T17:20:15.797" v="1240" actId="20577"/>
          <ac:spMkLst>
            <pc:docMk/>
            <pc:sldMk cId="36848804" sldId="2147308661"/>
            <ac:spMk id="5" creationId="{00000000-0000-0000-0000-000000000000}"/>
          </ac:spMkLst>
        </pc:spChg>
        <pc:spChg chg="mod">
          <ac:chgData name="Bapat, Harshali" userId="396a3f2a-b02b-4f21-98b7-26c2b6f3399b" providerId="ADAL" clId="{4F56F79B-D31B-42AF-908B-0A80E4609399}" dt="2025-09-03T15:20:12.019" v="1211" actId="20577"/>
          <ac:spMkLst>
            <pc:docMk/>
            <pc:sldMk cId="36848804" sldId="2147308661"/>
            <ac:spMk id="8" creationId="{086FD0BB-747B-4718-9B55-34149E82F64E}"/>
          </ac:spMkLst>
        </pc:spChg>
        <pc:picChg chg="add mod modCrop">
          <ac:chgData name="Bapat, Harshali" userId="396a3f2a-b02b-4f21-98b7-26c2b6f3399b" providerId="ADAL" clId="{4F56F79B-D31B-42AF-908B-0A80E4609399}" dt="2025-09-03T17:19:47.671" v="1221" actId="1076"/>
          <ac:picMkLst>
            <pc:docMk/>
            <pc:sldMk cId="36848804" sldId="2147308661"/>
            <ac:picMk id="4" creationId="{1FDE1BD6-89BE-D9BF-AE35-859D74E3291D}"/>
          </ac:picMkLst>
        </pc:picChg>
      </pc:sldChg>
      <pc:sldChg chg="del">
        <pc:chgData name="Bapat, Harshali" userId="396a3f2a-b02b-4f21-98b7-26c2b6f3399b" providerId="ADAL" clId="{4F56F79B-D31B-42AF-908B-0A80E4609399}" dt="2025-08-28T15:24:05.320" v="19" actId="47"/>
        <pc:sldMkLst>
          <pc:docMk/>
          <pc:sldMk cId="2368174908" sldId="2147308664"/>
        </pc:sldMkLst>
      </pc:sldChg>
      <pc:sldChg chg="del">
        <pc:chgData name="Bapat, Harshali" userId="396a3f2a-b02b-4f21-98b7-26c2b6f3399b" providerId="ADAL" clId="{4F56F79B-D31B-42AF-908B-0A80E4609399}" dt="2025-08-28T15:24:06.695" v="20" actId="47"/>
        <pc:sldMkLst>
          <pc:docMk/>
          <pc:sldMk cId="3325910492" sldId="2147308665"/>
        </pc:sldMkLst>
      </pc:sldChg>
      <pc:sldChg chg="del">
        <pc:chgData name="Bapat, Harshali" userId="396a3f2a-b02b-4f21-98b7-26c2b6f3399b" providerId="ADAL" clId="{4F56F79B-D31B-42AF-908B-0A80E4609399}" dt="2025-08-28T15:24:08.290" v="21" actId="47"/>
        <pc:sldMkLst>
          <pc:docMk/>
          <pc:sldMk cId="1636048068" sldId="2147308666"/>
        </pc:sldMkLst>
      </pc:sldChg>
      <pc:sldChg chg="del">
        <pc:chgData name="Bapat, Harshali" userId="396a3f2a-b02b-4f21-98b7-26c2b6f3399b" providerId="ADAL" clId="{4F56F79B-D31B-42AF-908B-0A80E4609399}" dt="2025-08-28T15:24:16.995" v="24" actId="47"/>
        <pc:sldMkLst>
          <pc:docMk/>
          <pc:sldMk cId="4129634981" sldId="2147308667"/>
        </pc:sldMkLst>
      </pc:sldChg>
      <pc:sldChg chg="del">
        <pc:chgData name="Bapat, Harshali" userId="396a3f2a-b02b-4f21-98b7-26c2b6f3399b" providerId="ADAL" clId="{4F56F79B-D31B-42AF-908B-0A80E4609399}" dt="2025-08-28T15:24:09.392" v="22" actId="47"/>
        <pc:sldMkLst>
          <pc:docMk/>
          <pc:sldMk cId="3842106523" sldId="2147308668"/>
        </pc:sldMkLst>
      </pc:sldChg>
      <pc:sldChg chg="del">
        <pc:chgData name="Bapat, Harshali" userId="396a3f2a-b02b-4f21-98b7-26c2b6f3399b" providerId="ADAL" clId="{4F56F79B-D31B-42AF-908B-0A80E4609399}" dt="2025-08-28T15:27:03.922" v="36" actId="47"/>
        <pc:sldMkLst>
          <pc:docMk/>
          <pc:sldMk cId="3263598390" sldId="2147308694"/>
        </pc:sldMkLst>
      </pc:sldChg>
      <pc:sldChg chg="modSp mod">
        <pc:chgData name="Bapat, Harshali" userId="396a3f2a-b02b-4f21-98b7-26c2b6f3399b" providerId="ADAL" clId="{4F56F79B-D31B-42AF-908B-0A80E4609399}" dt="2025-09-08T06:44:06.553" v="4127" actId="20577"/>
        <pc:sldMkLst>
          <pc:docMk/>
          <pc:sldMk cId="4155842627" sldId="2147308696"/>
        </pc:sldMkLst>
        <pc:graphicFrameChg chg="modGraphic">
          <ac:chgData name="Bapat, Harshali" userId="396a3f2a-b02b-4f21-98b7-26c2b6f3399b" providerId="ADAL" clId="{4F56F79B-D31B-42AF-908B-0A80E4609399}" dt="2025-09-08T06:44:06.553" v="4127" actId="20577"/>
          <ac:graphicFrameMkLst>
            <pc:docMk/>
            <pc:sldMk cId="4155842627" sldId="2147308696"/>
            <ac:graphicFrameMk id="3" creationId="{F72BBE3A-37B8-65FA-CF02-42D87FDA6C94}"/>
          </ac:graphicFrameMkLst>
        </pc:graphicFrameChg>
      </pc:sldChg>
      <pc:sldChg chg="del">
        <pc:chgData name="Bapat, Harshali" userId="396a3f2a-b02b-4f21-98b7-26c2b6f3399b" providerId="ADAL" clId="{4F56F79B-D31B-42AF-908B-0A80E4609399}" dt="2025-08-28T15:24:00.581" v="15" actId="47"/>
        <pc:sldMkLst>
          <pc:docMk/>
          <pc:sldMk cId="3753842886" sldId="2147308726"/>
        </pc:sldMkLst>
      </pc:sldChg>
      <pc:sldChg chg="del">
        <pc:chgData name="Bapat, Harshali" userId="396a3f2a-b02b-4f21-98b7-26c2b6f3399b" providerId="ADAL" clId="{4F56F79B-D31B-42AF-908B-0A80E4609399}" dt="2025-08-28T15:24:01.324" v="16" actId="47"/>
        <pc:sldMkLst>
          <pc:docMk/>
          <pc:sldMk cId="2358048078" sldId="2147308727"/>
        </pc:sldMkLst>
      </pc:sldChg>
      <pc:sldChg chg="del">
        <pc:chgData name="Bapat, Harshali" userId="396a3f2a-b02b-4f21-98b7-26c2b6f3399b" providerId="ADAL" clId="{4F56F79B-D31B-42AF-908B-0A80E4609399}" dt="2025-08-28T15:24:03.250" v="18" actId="47"/>
        <pc:sldMkLst>
          <pc:docMk/>
          <pc:sldMk cId="684919922" sldId="2147308728"/>
        </pc:sldMkLst>
      </pc:sldChg>
      <pc:sldChg chg="del">
        <pc:chgData name="Bapat, Harshali" userId="396a3f2a-b02b-4f21-98b7-26c2b6f3399b" providerId="ADAL" clId="{4F56F79B-D31B-42AF-908B-0A80E4609399}" dt="2025-08-28T15:24:02.380" v="17" actId="47"/>
        <pc:sldMkLst>
          <pc:docMk/>
          <pc:sldMk cId="915211373" sldId="2147308729"/>
        </pc:sldMkLst>
      </pc:sldChg>
      <pc:sldChg chg="del">
        <pc:chgData name="Bapat, Harshali" userId="396a3f2a-b02b-4f21-98b7-26c2b6f3399b" providerId="ADAL" clId="{4F56F79B-D31B-42AF-908B-0A80E4609399}" dt="2025-08-28T15:24:18.683" v="25" actId="47"/>
        <pc:sldMkLst>
          <pc:docMk/>
          <pc:sldMk cId="3971823171" sldId="2147308731"/>
        </pc:sldMkLst>
      </pc:sldChg>
      <pc:sldChg chg="del">
        <pc:chgData name="Bapat, Harshali" userId="396a3f2a-b02b-4f21-98b7-26c2b6f3399b" providerId="ADAL" clId="{4F56F79B-D31B-42AF-908B-0A80E4609399}" dt="2025-08-28T15:22:53.065" v="9" actId="47"/>
        <pc:sldMkLst>
          <pc:docMk/>
          <pc:sldMk cId="3613642602" sldId="2147308735"/>
        </pc:sldMkLst>
      </pc:sldChg>
      <pc:sldChg chg="del">
        <pc:chgData name="Bapat, Harshali" userId="396a3f2a-b02b-4f21-98b7-26c2b6f3399b" providerId="ADAL" clId="{4F56F79B-D31B-42AF-908B-0A80E4609399}" dt="2025-08-28T15:22:49.845" v="6" actId="47"/>
        <pc:sldMkLst>
          <pc:docMk/>
          <pc:sldMk cId="340328169" sldId="2147308737"/>
        </pc:sldMkLst>
      </pc:sldChg>
      <pc:sldChg chg="del">
        <pc:chgData name="Bapat, Harshali" userId="396a3f2a-b02b-4f21-98b7-26c2b6f3399b" providerId="ADAL" clId="{4F56F79B-D31B-42AF-908B-0A80E4609399}" dt="2025-08-28T15:22:51.122" v="7" actId="47"/>
        <pc:sldMkLst>
          <pc:docMk/>
          <pc:sldMk cId="240282472" sldId="2147308738"/>
        </pc:sldMkLst>
      </pc:sldChg>
      <pc:sldChg chg="del">
        <pc:chgData name="Bapat, Harshali" userId="396a3f2a-b02b-4f21-98b7-26c2b6f3399b" providerId="ADAL" clId="{4F56F79B-D31B-42AF-908B-0A80E4609399}" dt="2025-08-28T15:24:10.910" v="23" actId="47"/>
        <pc:sldMkLst>
          <pc:docMk/>
          <pc:sldMk cId="600500792" sldId="2147308746"/>
        </pc:sldMkLst>
      </pc:sldChg>
      <pc:sldChg chg="del">
        <pc:chgData name="Bapat, Harshali" userId="396a3f2a-b02b-4f21-98b7-26c2b6f3399b" providerId="ADAL" clId="{4F56F79B-D31B-42AF-908B-0A80E4609399}" dt="2025-08-28T15:22:47.630" v="4" actId="47"/>
        <pc:sldMkLst>
          <pc:docMk/>
          <pc:sldMk cId="182542809" sldId="2147308748"/>
        </pc:sldMkLst>
      </pc:sldChg>
      <pc:sldChg chg="del">
        <pc:chgData name="Bapat, Harshali" userId="396a3f2a-b02b-4f21-98b7-26c2b6f3399b" providerId="ADAL" clId="{4F56F79B-D31B-42AF-908B-0A80E4609399}" dt="2025-08-28T15:22:48.505" v="5" actId="47"/>
        <pc:sldMkLst>
          <pc:docMk/>
          <pc:sldMk cId="1133299652" sldId="2147308749"/>
        </pc:sldMkLst>
      </pc:sldChg>
      <pc:sldChg chg="addSp modSp mod">
        <pc:chgData name="Bapat, Harshali" userId="396a3f2a-b02b-4f21-98b7-26c2b6f3399b" providerId="ADAL" clId="{4F56F79B-D31B-42AF-908B-0A80E4609399}" dt="2025-09-08T04:42:19.297" v="3867"/>
        <pc:sldMkLst>
          <pc:docMk/>
          <pc:sldMk cId="716253612" sldId="2147308750"/>
        </pc:sldMkLst>
        <pc:spChg chg="add mod">
          <ac:chgData name="Bapat, Harshali" userId="396a3f2a-b02b-4f21-98b7-26c2b6f3399b" providerId="ADAL" clId="{4F56F79B-D31B-42AF-908B-0A80E4609399}" dt="2025-09-08T04:42:19.297" v="3867"/>
          <ac:spMkLst>
            <pc:docMk/>
            <pc:sldMk cId="716253612" sldId="2147308750"/>
            <ac:spMk id="2" creationId="{B3A5B620-FE3C-5186-06DB-CDE57D7BB8B6}"/>
          </ac:spMkLst>
        </pc:spChg>
        <pc:spChg chg="mod">
          <ac:chgData name="Bapat, Harshali" userId="396a3f2a-b02b-4f21-98b7-26c2b6f3399b" providerId="ADAL" clId="{4F56F79B-D31B-42AF-908B-0A80E4609399}" dt="2025-09-03T17:21:55.431" v="1242" actId="13926"/>
          <ac:spMkLst>
            <pc:docMk/>
            <pc:sldMk cId="716253612" sldId="2147308750"/>
            <ac:spMk id="3" creationId="{00000000-0000-0000-0000-000000000000}"/>
          </ac:spMkLst>
        </pc:spChg>
      </pc:sldChg>
      <pc:sldChg chg="del">
        <pc:chgData name="Bapat, Harshali" userId="396a3f2a-b02b-4f21-98b7-26c2b6f3399b" providerId="ADAL" clId="{4F56F79B-D31B-42AF-908B-0A80E4609399}" dt="2025-08-28T15:22:52.196" v="8" actId="47"/>
        <pc:sldMkLst>
          <pc:docMk/>
          <pc:sldMk cId="4202213663" sldId="2147308751"/>
        </pc:sldMkLst>
      </pc:sldChg>
      <pc:sldChg chg="del">
        <pc:chgData name="Bapat, Harshali" userId="396a3f2a-b02b-4f21-98b7-26c2b6f3399b" providerId="ADAL" clId="{4F56F79B-D31B-42AF-908B-0A80E4609399}" dt="2025-09-03T17:20:47.441" v="1241" actId="47"/>
        <pc:sldMkLst>
          <pc:docMk/>
          <pc:sldMk cId="2629803347" sldId="2147308771"/>
        </pc:sldMkLst>
      </pc:sldChg>
      <pc:sldChg chg="addSp modSp">
        <pc:chgData name="Bapat, Harshali" userId="396a3f2a-b02b-4f21-98b7-26c2b6f3399b" providerId="ADAL" clId="{4F56F79B-D31B-42AF-908B-0A80E4609399}" dt="2025-09-08T04:42:27.496" v="3868"/>
        <pc:sldMkLst>
          <pc:docMk/>
          <pc:sldMk cId="487317066" sldId="2147308773"/>
        </pc:sldMkLst>
        <pc:spChg chg="add mod">
          <ac:chgData name="Bapat, Harshali" userId="396a3f2a-b02b-4f21-98b7-26c2b6f3399b" providerId="ADAL" clId="{4F56F79B-D31B-42AF-908B-0A80E4609399}" dt="2025-09-08T04:42:27.496" v="3868"/>
          <ac:spMkLst>
            <pc:docMk/>
            <pc:sldMk cId="487317066" sldId="2147308773"/>
            <ac:spMk id="2" creationId="{021364B0-9F39-E9CF-FDC2-739E0768D74F}"/>
          </ac:spMkLst>
        </pc:spChg>
      </pc:sldChg>
      <pc:sldChg chg="delSp add del mod">
        <pc:chgData name="Bapat, Harshali" userId="396a3f2a-b02b-4f21-98b7-26c2b6f3399b" providerId="ADAL" clId="{4F56F79B-D31B-42AF-908B-0A80E4609399}" dt="2025-09-01T09:12:07.599" v="124" actId="47"/>
        <pc:sldMkLst>
          <pc:docMk/>
          <pc:sldMk cId="1001699997" sldId="2147308813"/>
        </pc:sldMkLst>
      </pc:sldChg>
      <pc:sldChg chg="modSp add mod">
        <pc:chgData name="Bapat, Harshali" userId="396a3f2a-b02b-4f21-98b7-26c2b6f3399b" providerId="ADAL" clId="{4F56F79B-D31B-42AF-908B-0A80E4609399}" dt="2025-09-07T18:06:01.039" v="2012" actId="20577"/>
        <pc:sldMkLst>
          <pc:docMk/>
          <pc:sldMk cId="1324744691" sldId="2147308816"/>
        </pc:sldMkLst>
        <pc:spChg chg="mod">
          <ac:chgData name="Bapat, Harshali" userId="396a3f2a-b02b-4f21-98b7-26c2b6f3399b" providerId="ADAL" clId="{4F56F79B-D31B-42AF-908B-0A80E4609399}" dt="2025-09-07T18:06:01.039" v="2012" actId="20577"/>
          <ac:spMkLst>
            <pc:docMk/>
            <pc:sldMk cId="1324744691" sldId="2147308816"/>
            <ac:spMk id="2" creationId="{00000000-0000-0000-0000-000000000000}"/>
          </ac:spMkLst>
        </pc:spChg>
      </pc:sldChg>
      <pc:sldChg chg="modSp add mod ord">
        <pc:chgData name="Bapat, Harshali" userId="396a3f2a-b02b-4f21-98b7-26c2b6f3399b" providerId="ADAL" clId="{4F56F79B-D31B-42AF-908B-0A80E4609399}" dt="2025-09-08T03:18:16.513" v="3545" actId="20577"/>
        <pc:sldMkLst>
          <pc:docMk/>
          <pc:sldMk cId="908042437" sldId="2147308817"/>
        </pc:sldMkLst>
        <pc:spChg chg="mod">
          <ac:chgData name="Bapat, Harshali" userId="396a3f2a-b02b-4f21-98b7-26c2b6f3399b" providerId="ADAL" clId="{4F56F79B-D31B-42AF-908B-0A80E4609399}" dt="2025-09-04T05:39:19.025" v="1951" actId="20577"/>
          <ac:spMkLst>
            <pc:docMk/>
            <pc:sldMk cId="908042437" sldId="2147308817"/>
            <ac:spMk id="3" creationId="{00000000-0000-0000-0000-000000000000}"/>
          </ac:spMkLst>
        </pc:spChg>
        <pc:spChg chg="mod">
          <ac:chgData name="Bapat, Harshali" userId="396a3f2a-b02b-4f21-98b7-26c2b6f3399b" providerId="ADAL" clId="{4F56F79B-D31B-42AF-908B-0A80E4609399}" dt="2025-09-08T03:18:16.513" v="3545" actId="20577"/>
          <ac:spMkLst>
            <pc:docMk/>
            <pc:sldMk cId="908042437" sldId="2147308817"/>
            <ac:spMk id="4" creationId="{00000000-0000-0000-0000-000000000000}"/>
          </ac:spMkLst>
        </pc:spChg>
      </pc:sldChg>
      <pc:sldChg chg="addSp delSp modSp add mod">
        <pc:chgData name="Bapat, Harshali" userId="396a3f2a-b02b-4f21-98b7-26c2b6f3399b" providerId="ADAL" clId="{4F56F79B-D31B-42AF-908B-0A80E4609399}" dt="2025-09-08T04:50:41.417" v="3977" actId="1076"/>
        <pc:sldMkLst>
          <pc:docMk/>
          <pc:sldMk cId="2605331722" sldId="2147308818"/>
        </pc:sldMkLst>
        <pc:spChg chg="mod">
          <ac:chgData name="Bapat, Harshali" userId="396a3f2a-b02b-4f21-98b7-26c2b6f3399b" providerId="ADAL" clId="{4F56F79B-D31B-42AF-908B-0A80E4609399}" dt="2025-09-04T08:56:48.538" v="1964" actId="20577"/>
          <ac:spMkLst>
            <pc:docMk/>
            <pc:sldMk cId="2605331722" sldId="2147308818"/>
            <ac:spMk id="3" creationId="{00000000-0000-0000-0000-000000000000}"/>
          </ac:spMkLst>
        </pc:spChg>
        <pc:spChg chg="mod">
          <ac:chgData name="Bapat, Harshali" userId="396a3f2a-b02b-4f21-98b7-26c2b6f3399b" providerId="ADAL" clId="{4F56F79B-D31B-42AF-908B-0A80E4609399}" dt="2025-09-08T04:50:33.578" v="3976" actId="948"/>
          <ac:spMkLst>
            <pc:docMk/>
            <pc:sldMk cId="2605331722" sldId="2147308818"/>
            <ac:spMk id="4" creationId="{00000000-0000-0000-0000-000000000000}"/>
          </ac:spMkLst>
        </pc:spChg>
        <pc:spChg chg="mod">
          <ac:chgData name="Bapat, Harshali" userId="396a3f2a-b02b-4f21-98b7-26c2b6f3399b" providerId="ADAL" clId="{4F56F79B-D31B-42AF-908B-0A80E4609399}" dt="2025-09-08T04:50:41.417" v="3977" actId="1076"/>
          <ac:spMkLst>
            <pc:docMk/>
            <pc:sldMk cId="2605331722" sldId="2147308818"/>
            <ac:spMk id="11" creationId="{5C271428-3547-C2A8-6722-181726C70D54}"/>
          </ac:spMkLst>
        </pc:spChg>
        <pc:graphicFrameChg chg="add mod modGraphic">
          <ac:chgData name="Bapat, Harshali" userId="396a3f2a-b02b-4f21-98b7-26c2b6f3399b" providerId="ADAL" clId="{4F56F79B-D31B-42AF-908B-0A80E4609399}" dt="2025-09-07T18:53:14.534" v="2482" actId="1076"/>
          <ac:graphicFrameMkLst>
            <pc:docMk/>
            <pc:sldMk cId="2605331722" sldId="2147308818"/>
            <ac:graphicFrameMk id="6" creationId="{BC4C293F-55F7-2BC0-0CAA-2C72C4978DE5}"/>
          </ac:graphicFrameMkLst>
        </pc:graphicFrameChg>
      </pc:sldChg>
      <pc:sldChg chg="addSp delSp modSp add mod">
        <pc:chgData name="Bapat, Harshali" userId="396a3f2a-b02b-4f21-98b7-26c2b6f3399b" providerId="ADAL" clId="{4F56F79B-D31B-42AF-908B-0A80E4609399}" dt="2025-09-07T19:41:14.114" v="3352" actId="14100"/>
        <pc:sldMkLst>
          <pc:docMk/>
          <pc:sldMk cId="3390960878" sldId="2147308819"/>
        </pc:sldMkLst>
        <pc:spChg chg="add mod">
          <ac:chgData name="Bapat, Harshali" userId="396a3f2a-b02b-4f21-98b7-26c2b6f3399b" providerId="ADAL" clId="{4F56F79B-D31B-42AF-908B-0A80E4609399}" dt="2025-09-07T19:41:14.114" v="3352" actId="14100"/>
          <ac:spMkLst>
            <pc:docMk/>
            <pc:sldMk cId="3390960878" sldId="2147308819"/>
            <ac:spMk id="10" creationId="{5619C51E-C36D-CC7B-8373-EEC2ABC13BAA}"/>
          </ac:spMkLst>
        </pc:spChg>
        <pc:spChg chg="add mod">
          <ac:chgData name="Bapat, Harshali" userId="396a3f2a-b02b-4f21-98b7-26c2b6f3399b" providerId="ADAL" clId="{4F56F79B-D31B-42AF-908B-0A80E4609399}" dt="2025-09-07T19:40:58.697" v="3349" actId="692"/>
          <ac:spMkLst>
            <pc:docMk/>
            <pc:sldMk cId="3390960878" sldId="2147308819"/>
            <ac:spMk id="11" creationId="{377A5B5B-4E7E-7DEC-0733-74AD5E1EEB16}"/>
          </ac:spMkLst>
        </pc:spChg>
        <pc:picChg chg="add mod">
          <ac:chgData name="Bapat, Harshali" userId="396a3f2a-b02b-4f21-98b7-26c2b6f3399b" providerId="ADAL" clId="{4F56F79B-D31B-42AF-908B-0A80E4609399}" dt="2025-09-01T14:10:37.266" v="500" actId="1076"/>
          <ac:picMkLst>
            <pc:docMk/>
            <pc:sldMk cId="3390960878" sldId="2147308819"/>
            <ac:picMk id="7" creationId="{64A29898-D68C-FDE6-CE80-61C0D4B0F752}"/>
          </ac:picMkLst>
        </pc:picChg>
        <pc:picChg chg="add mod">
          <ac:chgData name="Bapat, Harshali" userId="396a3f2a-b02b-4f21-98b7-26c2b6f3399b" providerId="ADAL" clId="{4F56F79B-D31B-42AF-908B-0A80E4609399}" dt="2025-09-07T19:40:50.701" v="3342" actId="108"/>
          <ac:picMkLst>
            <pc:docMk/>
            <pc:sldMk cId="3390960878" sldId="2147308819"/>
            <ac:picMk id="8" creationId="{419DE8B1-F288-9B9E-8A88-1C696E536636}"/>
          </ac:picMkLst>
        </pc:picChg>
      </pc:sldChg>
      <pc:sldChg chg="add del">
        <pc:chgData name="Bapat, Harshali" userId="396a3f2a-b02b-4f21-98b7-26c2b6f3399b" providerId="ADAL" clId="{4F56F79B-D31B-42AF-908B-0A80E4609399}" dt="2025-08-28T15:23:09.906" v="11" actId="47"/>
        <pc:sldMkLst>
          <pc:docMk/>
          <pc:sldMk cId="3830157342" sldId="2147308819"/>
        </pc:sldMkLst>
      </pc:sldChg>
      <pc:sldChg chg="addSp delSp modSp add mod">
        <pc:chgData name="Bapat, Harshali" userId="396a3f2a-b02b-4f21-98b7-26c2b6f3399b" providerId="ADAL" clId="{4F56F79B-D31B-42AF-908B-0A80E4609399}" dt="2025-09-08T04:51:03.984" v="3980" actId="403"/>
        <pc:sldMkLst>
          <pc:docMk/>
          <pc:sldMk cId="2777126251" sldId="2147308820"/>
        </pc:sldMkLst>
        <pc:spChg chg="add mod">
          <ac:chgData name="Bapat, Harshali" userId="396a3f2a-b02b-4f21-98b7-26c2b6f3399b" providerId="ADAL" clId="{4F56F79B-D31B-42AF-908B-0A80E4609399}" dt="2025-09-07T18:24:40.038" v="2135" actId="948"/>
          <ac:spMkLst>
            <pc:docMk/>
            <pc:sldMk cId="2777126251" sldId="2147308820"/>
            <ac:spMk id="2" creationId="{E41FEC19-CCC5-583D-DE66-0DC152441FEF}"/>
          </ac:spMkLst>
        </pc:spChg>
        <pc:spChg chg="mod">
          <ac:chgData name="Bapat, Harshali" userId="396a3f2a-b02b-4f21-98b7-26c2b6f3399b" providerId="ADAL" clId="{4F56F79B-D31B-42AF-908B-0A80E4609399}" dt="2025-09-08T03:19:30.601" v="3546" actId="1076"/>
          <ac:spMkLst>
            <pc:docMk/>
            <pc:sldMk cId="2777126251" sldId="2147308820"/>
            <ac:spMk id="3" creationId="{00000000-0000-0000-0000-000000000000}"/>
          </ac:spMkLst>
        </pc:spChg>
        <pc:spChg chg="mod">
          <ac:chgData name="Bapat, Harshali" userId="396a3f2a-b02b-4f21-98b7-26c2b6f3399b" providerId="ADAL" clId="{4F56F79B-D31B-42AF-908B-0A80E4609399}" dt="2025-09-08T04:51:03.984" v="3980" actId="403"/>
          <ac:spMkLst>
            <pc:docMk/>
            <pc:sldMk cId="2777126251" sldId="2147308820"/>
            <ac:spMk id="4" creationId="{00000000-0000-0000-0000-000000000000}"/>
          </ac:spMkLst>
        </pc:spChg>
        <pc:spChg chg="add mod">
          <ac:chgData name="Bapat, Harshali" userId="396a3f2a-b02b-4f21-98b7-26c2b6f3399b" providerId="ADAL" clId="{4F56F79B-D31B-42AF-908B-0A80E4609399}" dt="2025-09-07T18:24:44.584" v="2136" actId="108"/>
          <ac:spMkLst>
            <pc:docMk/>
            <pc:sldMk cId="2777126251" sldId="2147308820"/>
            <ac:spMk id="6" creationId="{74B5EBCF-8596-CAC6-2B40-E08ABC82E375}"/>
          </ac:spMkLst>
        </pc:spChg>
        <pc:spChg chg="add mod">
          <ac:chgData name="Bapat, Harshali" userId="396a3f2a-b02b-4f21-98b7-26c2b6f3399b" providerId="ADAL" clId="{4F56F79B-D31B-42AF-908B-0A80E4609399}" dt="2025-09-08T03:21:01.499" v="3564" actId="20577"/>
          <ac:spMkLst>
            <pc:docMk/>
            <pc:sldMk cId="2777126251" sldId="2147308820"/>
            <ac:spMk id="9" creationId="{398F75EA-427D-C90E-D7A6-96F224CABE48}"/>
          </ac:spMkLst>
        </pc:spChg>
        <pc:spChg chg="add mod">
          <ac:chgData name="Bapat, Harshali" userId="396a3f2a-b02b-4f21-98b7-26c2b6f3399b" providerId="ADAL" clId="{4F56F79B-D31B-42AF-908B-0A80E4609399}" dt="2025-09-07T18:25:31.567" v="2146" actId="20577"/>
          <ac:spMkLst>
            <pc:docMk/>
            <pc:sldMk cId="2777126251" sldId="2147308820"/>
            <ac:spMk id="10" creationId="{4676BD18-59D0-D27B-B2E1-00E3829056D3}"/>
          </ac:spMkLst>
        </pc:spChg>
        <pc:picChg chg="mod">
          <ac:chgData name="Bapat, Harshali" userId="396a3f2a-b02b-4f21-98b7-26c2b6f3399b" providerId="ADAL" clId="{4F56F79B-D31B-42AF-908B-0A80E4609399}" dt="2025-09-08T03:20:53.745" v="3560" actId="1036"/>
          <ac:picMkLst>
            <pc:docMk/>
            <pc:sldMk cId="2777126251" sldId="2147308820"/>
            <ac:picMk id="5" creationId="{FA7FFB9A-CAFC-3A1C-1B01-F38A799A3CC9}"/>
          </ac:picMkLst>
        </pc:picChg>
        <pc:picChg chg="mod">
          <ac:chgData name="Bapat, Harshali" userId="396a3f2a-b02b-4f21-98b7-26c2b6f3399b" providerId="ADAL" clId="{4F56F79B-D31B-42AF-908B-0A80E4609399}" dt="2025-09-08T03:20:53.745" v="3560" actId="1036"/>
          <ac:picMkLst>
            <pc:docMk/>
            <pc:sldMk cId="2777126251" sldId="2147308820"/>
            <ac:picMk id="7" creationId="{E9929026-85DF-B9B6-767F-F70491A0E2B4}"/>
          </ac:picMkLst>
        </pc:picChg>
        <pc:picChg chg="mod">
          <ac:chgData name="Bapat, Harshali" userId="396a3f2a-b02b-4f21-98b7-26c2b6f3399b" providerId="ADAL" clId="{4F56F79B-D31B-42AF-908B-0A80E4609399}" dt="2025-09-08T03:20:53.745" v="3560" actId="1036"/>
          <ac:picMkLst>
            <pc:docMk/>
            <pc:sldMk cId="2777126251" sldId="2147308820"/>
            <ac:picMk id="8" creationId="{6E2E4F9D-F1B8-D0AB-B2A7-33F8A3C1649A}"/>
          </ac:picMkLst>
        </pc:picChg>
        <pc:picChg chg="add mod">
          <ac:chgData name="Bapat, Harshali" userId="396a3f2a-b02b-4f21-98b7-26c2b6f3399b" providerId="ADAL" clId="{4F56F79B-D31B-42AF-908B-0A80E4609399}" dt="2025-09-08T03:20:53.745" v="3560" actId="1036"/>
          <ac:picMkLst>
            <pc:docMk/>
            <pc:sldMk cId="2777126251" sldId="2147308820"/>
            <ac:picMk id="7170" creationId="{5DE1C974-A7CB-A454-6D79-D48180039490}"/>
          </ac:picMkLst>
        </pc:picChg>
      </pc:sldChg>
      <pc:sldChg chg="modSp add mod">
        <pc:chgData name="Bapat, Harshali" userId="396a3f2a-b02b-4f21-98b7-26c2b6f3399b" providerId="ADAL" clId="{4F56F79B-D31B-42AF-908B-0A80E4609399}" dt="2025-09-08T04:51:16.368" v="3981" actId="255"/>
        <pc:sldMkLst>
          <pc:docMk/>
          <pc:sldMk cId="269118336" sldId="2147308821"/>
        </pc:sldMkLst>
        <pc:spChg chg="mod">
          <ac:chgData name="Bapat, Harshali" userId="396a3f2a-b02b-4f21-98b7-26c2b6f3399b" providerId="ADAL" clId="{4F56F79B-D31B-42AF-908B-0A80E4609399}" dt="2025-09-08T04:51:16.368" v="3981" actId="255"/>
          <ac:spMkLst>
            <pc:docMk/>
            <pc:sldMk cId="269118336" sldId="2147308821"/>
            <ac:spMk id="4" creationId="{00000000-0000-0000-0000-000000000000}"/>
          </ac:spMkLst>
        </pc:spChg>
      </pc:sldChg>
      <pc:sldChg chg="modSp add mod">
        <pc:chgData name="Bapat, Harshali" userId="396a3f2a-b02b-4f21-98b7-26c2b6f3399b" providerId="ADAL" clId="{4F56F79B-D31B-42AF-908B-0A80E4609399}" dt="2025-09-08T04:52:17.473" v="3982" actId="255"/>
        <pc:sldMkLst>
          <pc:docMk/>
          <pc:sldMk cId="1219075458" sldId="2147308822"/>
        </pc:sldMkLst>
        <pc:spChg chg="mod">
          <ac:chgData name="Bapat, Harshali" userId="396a3f2a-b02b-4f21-98b7-26c2b6f3399b" providerId="ADAL" clId="{4F56F79B-D31B-42AF-908B-0A80E4609399}" dt="2025-09-03T06:10:33.701" v="1071" actId="20577"/>
          <ac:spMkLst>
            <pc:docMk/>
            <pc:sldMk cId="1219075458" sldId="2147308822"/>
            <ac:spMk id="3" creationId="{00000000-0000-0000-0000-000000000000}"/>
          </ac:spMkLst>
        </pc:spChg>
        <pc:spChg chg="mod">
          <ac:chgData name="Bapat, Harshali" userId="396a3f2a-b02b-4f21-98b7-26c2b6f3399b" providerId="ADAL" clId="{4F56F79B-D31B-42AF-908B-0A80E4609399}" dt="2025-09-08T04:52:17.473" v="3982" actId="255"/>
          <ac:spMkLst>
            <pc:docMk/>
            <pc:sldMk cId="1219075458" sldId="2147308822"/>
            <ac:spMk id="4" creationId="{00000000-0000-0000-0000-000000000000}"/>
          </ac:spMkLst>
        </pc:spChg>
      </pc:sldChg>
      <pc:sldChg chg="add">
        <pc:chgData name="Bapat, Harshali" userId="396a3f2a-b02b-4f21-98b7-26c2b6f3399b" providerId="ADAL" clId="{4F56F79B-D31B-42AF-908B-0A80E4609399}" dt="2025-08-28T15:23:47.881" v="12"/>
        <pc:sldMkLst>
          <pc:docMk/>
          <pc:sldMk cId="580305575" sldId="2147308823"/>
        </pc:sldMkLst>
      </pc:sldChg>
      <pc:sldChg chg="add del">
        <pc:chgData name="Bapat, Harshali" userId="396a3f2a-b02b-4f21-98b7-26c2b6f3399b" providerId="ADAL" clId="{4F56F79B-D31B-42AF-908B-0A80E4609399}" dt="2025-08-28T15:22:46.411" v="3" actId="47"/>
        <pc:sldMkLst>
          <pc:docMk/>
          <pc:sldMk cId="1403092341" sldId="2147308823"/>
        </pc:sldMkLst>
      </pc:sldChg>
      <pc:sldChg chg="modSp add mod">
        <pc:chgData name="Bapat, Harshali" userId="396a3f2a-b02b-4f21-98b7-26c2b6f3399b" providerId="ADAL" clId="{4F56F79B-D31B-42AF-908B-0A80E4609399}" dt="2025-09-08T04:10:14.964" v="3615" actId="6549"/>
        <pc:sldMkLst>
          <pc:docMk/>
          <pc:sldMk cId="2876604766" sldId="2147308824"/>
        </pc:sldMkLst>
        <pc:spChg chg="mod">
          <ac:chgData name="Bapat, Harshali" userId="396a3f2a-b02b-4f21-98b7-26c2b6f3399b" providerId="ADAL" clId="{4F56F79B-D31B-42AF-908B-0A80E4609399}" dt="2025-09-01T04:56:47.672" v="53" actId="20577"/>
          <ac:spMkLst>
            <pc:docMk/>
            <pc:sldMk cId="2876604766" sldId="2147308824"/>
            <ac:spMk id="3" creationId="{4BB66C43-AE95-F197-0D93-FCAB5FE74D3E}"/>
          </ac:spMkLst>
        </pc:spChg>
        <pc:spChg chg="mod">
          <ac:chgData name="Bapat, Harshali" userId="396a3f2a-b02b-4f21-98b7-26c2b6f3399b" providerId="ADAL" clId="{4F56F79B-D31B-42AF-908B-0A80E4609399}" dt="2025-09-08T04:10:14.964" v="3615" actId="6549"/>
          <ac:spMkLst>
            <pc:docMk/>
            <pc:sldMk cId="2876604766" sldId="2147308824"/>
            <ac:spMk id="4" creationId="{87D97450-148B-75C8-E0E6-B6DA1A94BAD4}"/>
          </ac:spMkLst>
        </pc:spChg>
      </pc:sldChg>
      <pc:sldChg chg="addSp delSp modSp add mod">
        <pc:chgData name="Bapat, Harshali" userId="396a3f2a-b02b-4f21-98b7-26c2b6f3399b" providerId="ADAL" clId="{4F56F79B-D31B-42AF-908B-0A80E4609399}" dt="2025-09-08T04:11:02.263" v="3616" actId="113"/>
        <pc:sldMkLst>
          <pc:docMk/>
          <pc:sldMk cId="101161447" sldId="2147308825"/>
        </pc:sldMkLst>
        <pc:spChg chg="mod">
          <ac:chgData name="Bapat, Harshali" userId="396a3f2a-b02b-4f21-98b7-26c2b6f3399b" providerId="ADAL" clId="{4F56F79B-D31B-42AF-908B-0A80E4609399}" dt="2025-09-04T08:57:23.833" v="1974" actId="20577"/>
          <ac:spMkLst>
            <pc:docMk/>
            <pc:sldMk cId="101161447" sldId="2147308825"/>
            <ac:spMk id="3" creationId="{A88EEF37-F8F0-F4F7-986E-EEE021BC755C}"/>
          </ac:spMkLst>
        </pc:spChg>
        <pc:spChg chg="add mod">
          <ac:chgData name="Bapat, Harshali" userId="396a3f2a-b02b-4f21-98b7-26c2b6f3399b" providerId="ADAL" clId="{4F56F79B-D31B-42AF-908B-0A80E4609399}" dt="2025-09-08T04:11:02.263" v="3616" actId="113"/>
          <ac:spMkLst>
            <pc:docMk/>
            <pc:sldMk cId="101161447" sldId="2147308825"/>
            <ac:spMk id="6" creationId="{288AD8CD-A6DF-D03D-334A-1639CEB5A169}"/>
          </ac:spMkLst>
        </pc:spChg>
        <pc:graphicFrameChg chg="mod modGraphic">
          <ac:chgData name="Bapat, Harshali" userId="396a3f2a-b02b-4f21-98b7-26c2b6f3399b" providerId="ADAL" clId="{4F56F79B-D31B-42AF-908B-0A80E4609399}" dt="2025-09-07T19:29:14.590" v="3216" actId="207"/>
          <ac:graphicFrameMkLst>
            <pc:docMk/>
            <pc:sldMk cId="101161447" sldId="2147308825"/>
            <ac:graphicFrameMk id="9" creationId="{FF8F5754-B092-B383-9486-FF8E9EC946A1}"/>
          </ac:graphicFrameMkLst>
        </pc:graphicFrameChg>
      </pc:sldChg>
      <pc:sldChg chg="modSp add del mod ord">
        <pc:chgData name="Bapat, Harshali" userId="396a3f2a-b02b-4f21-98b7-26c2b6f3399b" providerId="ADAL" clId="{4F56F79B-D31B-42AF-908B-0A80E4609399}" dt="2025-09-01T09:29:12.957" v="208" actId="47"/>
        <pc:sldMkLst>
          <pc:docMk/>
          <pc:sldMk cId="3990930622" sldId="2147308826"/>
        </pc:sldMkLst>
      </pc:sldChg>
      <pc:sldChg chg="addSp delSp modSp add mod">
        <pc:chgData name="Bapat, Harshali" userId="396a3f2a-b02b-4f21-98b7-26c2b6f3399b" providerId="ADAL" clId="{4F56F79B-D31B-42AF-908B-0A80E4609399}" dt="2025-09-03T18:06:09.637" v="1841" actId="692"/>
        <pc:sldMkLst>
          <pc:docMk/>
          <pc:sldMk cId="3177196477" sldId="2147308827"/>
        </pc:sldMkLst>
        <pc:spChg chg="add mod">
          <ac:chgData name="Bapat, Harshali" userId="396a3f2a-b02b-4f21-98b7-26c2b6f3399b" providerId="ADAL" clId="{4F56F79B-D31B-42AF-908B-0A80E4609399}" dt="2025-09-03T18:06:09.637" v="1841" actId="692"/>
          <ac:spMkLst>
            <pc:docMk/>
            <pc:sldMk cId="3177196477" sldId="2147308827"/>
            <ac:spMk id="2" creationId="{E994D3B4-38C6-22EC-29F3-2FC63F623A5F}"/>
          </ac:spMkLst>
        </pc:spChg>
        <pc:picChg chg="add mod">
          <ac:chgData name="Bapat, Harshali" userId="396a3f2a-b02b-4f21-98b7-26c2b6f3399b" providerId="ADAL" clId="{4F56F79B-D31B-42AF-908B-0A80E4609399}" dt="2025-09-01T09:12:03.432" v="123" actId="1038"/>
          <ac:picMkLst>
            <pc:docMk/>
            <pc:sldMk cId="3177196477" sldId="2147308827"/>
            <ac:picMk id="3" creationId="{96D869AD-AE2D-CC5A-237B-3163806A840F}"/>
          </ac:picMkLst>
        </pc:picChg>
        <pc:picChg chg="mod">
          <ac:chgData name="Bapat, Harshali" userId="396a3f2a-b02b-4f21-98b7-26c2b6f3399b" providerId="ADAL" clId="{4F56F79B-D31B-42AF-908B-0A80E4609399}" dt="2025-09-01T09:12:03.432" v="123" actId="1038"/>
          <ac:picMkLst>
            <pc:docMk/>
            <pc:sldMk cId="3177196477" sldId="2147308827"/>
            <ac:picMk id="11" creationId="{0D9F0454-F375-9E64-C8DE-1F8BFAF3E143}"/>
          </ac:picMkLst>
        </pc:picChg>
      </pc:sldChg>
      <pc:sldChg chg="addSp delSp modSp add mod">
        <pc:chgData name="Bapat, Harshali" userId="396a3f2a-b02b-4f21-98b7-26c2b6f3399b" providerId="ADAL" clId="{4F56F79B-D31B-42AF-908B-0A80E4609399}" dt="2025-09-08T05:08:30.433" v="4113" actId="1036"/>
        <pc:sldMkLst>
          <pc:docMk/>
          <pc:sldMk cId="56925362" sldId="2147308828"/>
        </pc:sldMkLst>
        <pc:spChg chg="add mod">
          <ac:chgData name="Bapat, Harshali" userId="396a3f2a-b02b-4f21-98b7-26c2b6f3399b" providerId="ADAL" clId="{4F56F79B-D31B-42AF-908B-0A80E4609399}" dt="2025-09-08T05:08:30.433" v="4113" actId="1036"/>
          <ac:spMkLst>
            <pc:docMk/>
            <pc:sldMk cId="56925362" sldId="2147308828"/>
            <ac:spMk id="2" creationId="{03F9FCD9-1D82-5596-93A5-EAC43CDA7CE6}"/>
          </ac:spMkLst>
        </pc:spChg>
        <pc:spChg chg="add mod">
          <ac:chgData name="Bapat, Harshali" userId="396a3f2a-b02b-4f21-98b7-26c2b6f3399b" providerId="ADAL" clId="{4F56F79B-D31B-42AF-908B-0A80E4609399}" dt="2025-09-08T04:11:22.563" v="3617" actId="113"/>
          <ac:spMkLst>
            <pc:docMk/>
            <pc:sldMk cId="56925362" sldId="2147308828"/>
            <ac:spMk id="5" creationId="{626CCCD9-E39C-E569-3365-4C37171F8E32}"/>
          </ac:spMkLst>
        </pc:spChg>
        <pc:grpChg chg="add mod">
          <ac:chgData name="Bapat, Harshali" userId="396a3f2a-b02b-4f21-98b7-26c2b6f3399b" providerId="ADAL" clId="{4F56F79B-D31B-42AF-908B-0A80E4609399}" dt="2025-09-07T19:03:00.250" v="2501" actId="1076"/>
          <ac:grpSpMkLst>
            <pc:docMk/>
            <pc:sldMk cId="56925362" sldId="2147308828"/>
            <ac:grpSpMk id="3" creationId="{6F06DD70-D1BD-1EC5-6FCB-6CE56E2C7665}"/>
          </ac:grpSpMkLst>
        </pc:grpChg>
        <pc:picChg chg="mod">
          <ac:chgData name="Bapat, Harshali" userId="396a3f2a-b02b-4f21-98b7-26c2b6f3399b" providerId="ADAL" clId="{4F56F79B-D31B-42AF-908B-0A80E4609399}" dt="2025-09-08T05:07:31.683" v="4101" actId="1036"/>
          <ac:picMkLst>
            <pc:docMk/>
            <pc:sldMk cId="56925362" sldId="2147308828"/>
            <ac:picMk id="4" creationId="{4C527137-819C-842A-61F6-2E5E14EC8C33}"/>
          </ac:picMkLst>
        </pc:picChg>
      </pc:sldChg>
      <pc:sldChg chg="modSp add mod modNotesTx">
        <pc:chgData name="Bapat, Harshali" userId="396a3f2a-b02b-4f21-98b7-26c2b6f3399b" providerId="ADAL" clId="{4F56F79B-D31B-42AF-908B-0A80E4609399}" dt="2025-09-08T05:10:16.851" v="4123" actId="403"/>
        <pc:sldMkLst>
          <pc:docMk/>
          <pc:sldMk cId="3434533488" sldId="2147308829"/>
        </pc:sldMkLst>
        <pc:spChg chg="mod">
          <ac:chgData name="Bapat, Harshali" userId="396a3f2a-b02b-4f21-98b7-26c2b6f3399b" providerId="ADAL" clId="{4F56F79B-D31B-42AF-908B-0A80E4609399}" dt="2025-09-08T04:16:04.921" v="3697" actId="20577"/>
          <ac:spMkLst>
            <pc:docMk/>
            <pc:sldMk cId="3434533488" sldId="2147308829"/>
            <ac:spMk id="7" creationId="{BFA45A8A-6521-44CF-8241-12B5F7659D11}"/>
          </ac:spMkLst>
        </pc:spChg>
        <pc:spChg chg="mod">
          <ac:chgData name="Bapat, Harshali" userId="396a3f2a-b02b-4f21-98b7-26c2b6f3399b" providerId="ADAL" clId="{4F56F79B-D31B-42AF-908B-0A80E4609399}" dt="2025-09-08T05:09:24.421" v="4115" actId="113"/>
          <ac:spMkLst>
            <pc:docMk/>
            <pc:sldMk cId="3434533488" sldId="2147308829"/>
            <ac:spMk id="14" creationId="{00000000-0000-0000-0000-000000000000}"/>
          </ac:spMkLst>
        </pc:spChg>
        <pc:graphicFrameChg chg="mod modGraphic">
          <ac:chgData name="Bapat, Harshali" userId="396a3f2a-b02b-4f21-98b7-26c2b6f3399b" providerId="ADAL" clId="{4F56F79B-D31B-42AF-908B-0A80E4609399}" dt="2025-09-08T05:10:16.851" v="4123" actId="403"/>
          <ac:graphicFrameMkLst>
            <pc:docMk/>
            <pc:sldMk cId="3434533488" sldId="2147308829"/>
            <ac:graphicFrameMk id="6" creationId="{C9066F1D-A978-4A16-B3F5-366791C3F9D3}"/>
          </ac:graphicFrameMkLst>
        </pc:graphicFrameChg>
      </pc:sldChg>
      <pc:sldChg chg="addSp delSp modSp add mod">
        <pc:chgData name="Bapat, Harshali" userId="396a3f2a-b02b-4f21-98b7-26c2b6f3399b" providerId="ADAL" clId="{4F56F79B-D31B-42AF-908B-0A80E4609399}" dt="2025-09-08T04:25:37.307" v="3798" actId="1076"/>
        <pc:sldMkLst>
          <pc:docMk/>
          <pc:sldMk cId="1945357479" sldId="2147308830"/>
        </pc:sldMkLst>
        <pc:spChg chg="mod">
          <ac:chgData name="Bapat, Harshali" userId="396a3f2a-b02b-4f21-98b7-26c2b6f3399b" providerId="ADAL" clId="{4F56F79B-D31B-42AF-908B-0A80E4609399}" dt="2025-09-08T04:25:33.867" v="3797" actId="1076"/>
          <ac:spMkLst>
            <pc:docMk/>
            <pc:sldMk cId="1945357479" sldId="2147308830"/>
            <ac:spMk id="4" creationId="{00000000-0000-0000-0000-000000000000}"/>
          </ac:spMkLst>
        </pc:spChg>
        <pc:spChg chg="mod">
          <ac:chgData name="Bapat, Harshali" userId="396a3f2a-b02b-4f21-98b7-26c2b6f3399b" providerId="ADAL" clId="{4F56F79B-D31B-42AF-908B-0A80E4609399}" dt="2025-09-08T04:24:07.582" v="3779" actId="20577"/>
          <ac:spMkLst>
            <pc:docMk/>
            <pc:sldMk cId="1945357479" sldId="2147308830"/>
            <ac:spMk id="6" creationId="{90399A90-17C1-4B25-BD6E-827376008E7D}"/>
          </ac:spMkLst>
        </pc:spChg>
        <pc:graphicFrameChg chg="add mod modGraphic">
          <ac:chgData name="Bapat, Harshali" userId="396a3f2a-b02b-4f21-98b7-26c2b6f3399b" providerId="ADAL" clId="{4F56F79B-D31B-42AF-908B-0A80E4609399}" dt="2025-09-08T04:25:37.307" v="3798" actId="1076"/>
          <ac:graphicFrameMkLst>
            <pc:docMk/>
            <pc:sldMk cId="1945357479" sldId="2147308830"/>
            <ac:graphicFrameMk id="9" creationId="{B0EEA1ED-C692-10C5-FCB3-F3B5E5772E1B}"/>
          </ac:graphicFrameMkLst>
        </pc:graphicFrameChg>
      </pc:sldChg>
      <pc:sldChg chg="addSp modSp add mod">
        <pc:chgData name="Bapat, Harshali" userId="396a3f2a-b02b-4f21-98b7-26c2b6f3399b" providerId="ADAL" clId="{4F56F79B-D31B-42AF-908B-0A80E4609399}" dt="2025-09-08T04:54:28.077" v="3999" actId="14100"/>
        <pc:sldMkLst>
          <pc:docMk/>
          <pc:sldMk cId="2910535671" sldId="2147308831"/>
        </pc:sldMkLst>
        <pc:spChg chg="mod">
          <ac:chgData name="Bapat, Harshali" userId="396a3f2a-b02b-4f21-98b7-26c2b6f3399b" providerId="ADAL" clId="{4F56F79B-D31B-42AF-908B-0A80E4609399}" dt="2025-09-08T04:17:41.271" v="3719" actId="1076"/>
          <ac:spMkLst>
            <pc:docMk/>
            <pc:sldMk cId="2910535671" sldId="2147308831"/>
            <ac:spMk id="2" creationId="{96515D53-83B1-D620-5C05-C64319B3E6A1}"/>
          </ac:spMkLst>
        </pc:spChg>
        <pc:spChg chg="mod">
          <ac:chgData name="Bapat, Harshali" userId="396a3f2a-b02b-4f21-98b7-26c2b6f3399b" providerId="ADAL" clId="{4F56F79B-D31B-42AF-908B-0A80E4609399}" dt="2025-09-08T04:23:47.778" v="3769" actId="20577"/>
          <ac:spMkLst>
            <pc:docMk/>
            <pc:sldMk cId="2910535671" sldId="2147308831"/>
            <ac:spMk id="3" creationId="{7DBD8EBE-92AF-78A4-35D5-B5BC51D9D1DF}"/>
          </ac:spMkLst>
        </pc:spChg>
        <pc:spChg chg="mod">
          <ac:chgData name="Bapat, Harshali" userId="396a3f2a-b02b-4f21-98b7-26c2b6f3399b" providerId="ADAL" clId="{4F56F79B-D31B-42AF-908B-0A80E4609399}" dt="2025-09-08T04:23:57.592" v="3770" actId="1076"/>
          <ac:spMkLst>
            <pc:docMk/>
            <pc:sldMk cId="2910535671" sldId="2147308831"/>
            <ac:spMk id="5" creationId="{47803D57-950B-4AEB-948B-BFDC26663D32}"/>
          </ac:spMkLst>
        </pc:spChg>
        <pc:spChg chg="mod">
          <ac:chgData name="Bapat, Harshali" userId="396a3f2a-b02b-4f21-98b7-26c2b6f3399b" providerId="ADAL" clId="{4F56F79B-D31B-42AF-908B-0A80E4609399}" dt="2025-09-08T04:18:41.808" v="3736" actId="164"/>
          <ac:spMkLst>
            <pc:docMk/>
            <pc:sldMk cId="2910535671" sldId="2147308831"/>
            <ac:spMk id="8" creationId="{D3590223-2B81-F183-C4DE-14FF1492286D}"/>
          </ac:spMkLst>
        </pc:spChg>
        <pc:spChg chg="mod">
          <ac:chgData name="Bapat, Harshali" userId="396a3f2a-b02b-4f21-98b7-26c2b6f3399b" providerId="ADAL" clId="{4F56F79B-D31B-42AF-908B-0A80E4609399}" dt="2025-09-08T04:18:20.903" v="3730" actId="164"/>
          <ac:spMkLst>
            <pc:docMk/>
            <pc:sldMk cId="2910535671" sldId="2147308831"/>
            <ac:spMk id="10" creationId="{9ECBCD8B-A271-68B3-CB41-EAD7270C8DA8}"/>
          </ac:spMkLst>
        </pc:spChg>
        <pc:spChg chg="add mod">
          <ac:chgData name="Bapat, Harshali" userId="396a3f2a-b02b-4f21-98b7-26c2b6f3399b" providerId="ADAL" clId="{4F56F79B-D31B-42AF-908B-0A80E4609399}" dt="2025-09-08T04:23:57.592" v="3770" actId="1076"/>
          <ac:spMkLst>
            <pc:docMk/>
            <pc:sldMk cId="2910535671" sldId="2147308831"/>
            <ac:spMk id="12" creationId="{60ECDA18-F386-EB9E-4988-0BFC52A096EB}"/>
          </ac:spMkLst>
        </pc:spChg>
        <pc:spChg chg="add mod">
          <ac:chgData name="Bapat, Harshali" userId="396a3f2a-b02b-4f21-98b7-26c2b6f3399b" providerId="ADAL" clId="{4F56F79B-D31B-42AF-908B-0A80E4609399}" dt="2025-09-08T04:25:22.085" v="3796" actId="1076"/>
          <ac:spMkLst>
            <pc:docMk/>
            <pc:sldMk cId="2910535671" sldId="2147308831"/>
            <ac:spMk id="14" creationId="{AEB0DE3E-7313-5027-1416-2AD49B3D735D}"/>
          </ac:spMkLst>
        </pc:spChg>
        <pc:spChg chg="mod">
          <ac:chgData name="Bapat, Harshali" userId="396a3f2a-b02b-4f21-98b7-26c2b6f3399b" providerId="ADAL" clId="{4F56F79B-D31B-42AF-908B-0A80E4609399}" dt="2025-09-08T04:18:50.441" v="3739" actId="1076"/>
          <ac:spMkLst>
            <pc:docMk/>
            <pc:sldMk cId="2910535671" sldId="2147308831"/>
            <ac:spMk id="15" creationId="{452E5F6A-BAAB-4C83-8E86-53D3E8BAAB45}"/>
          </ac:spMkLst>
        </pc:spChg>
        <pc:grpChg chg="add mod">
          <ac:chgData name="Bapat, Harshali" userId="396a3f2a-b02b-4f21-98b7-26c2b6f3399b" providerId="ADAL" clId="{4F56F79B-D31B-42AF-908B-0A80E4609399}" dt="2025-09-08T04:24:48.147" v="3791" actId="1076"/>
          <ac:grpSpMkLst>
            <pc:docMk/>
            <pc:sldMk cId="2910535671" sldId="2147308831"/>
            <ac:grpSpMk id="9" creationId="{61D6647E-E41E-BFA2-1B93-F68D1D201053}"/>
          </ac:grpSpMkLst>
        </pc:grpChg>
        <pc:grpChg chg="add mod">
          <ac:chgData name="Bapat, Harshali" userId="396a3f2a-b02b-4f21-98b7-26c2b6f3399b" providerId="ADAL" clId="{4F56F79B-D31B-42AF-908B-0A80E4609399}" dt="2025-09-08T04:24:51.252" v="3792" actId="1076"/>
          <ac:grpSpMkLst>
            <pc:docMk/>
            <pc:sldMk cId="2910535671" sldId="2147308831"/>
            <ac:grpSpMk id="11" creationId="{C3DA6272-581D-CF90-9A39-CEA64C2AD6EC}"/>
          </ac:grpSpMkLst>
        </pc:grpChg>
        <pc:graphicFrameChg chg="add mod modGraphic">
          <ac:chgData name="Bapat, Harshali" userId="396a3f2a-b02b-4f21-98b7-26c2b6f3399b" providerId="ADAL" clId="{4F56F79B-D31B-42AF-908B-0A80E4609399}" dt="2025-09-08T04:54:28.077" v="3999" actId="14100"/>
          <ac:graphicFrameMkLst>
            <pc:docMk/>
            <pc:sldMk cId="2910535671" sldId="2147308831"/>
            <ac:graphicFrameMk id="13" creationId="{7BB743C6-4CB2-DDE4-84D8-139834982714}"/>
          </ac:graphicFrameMkLst>
        </pc:graphicFrameChg>
        <pc:picChg chg="mod">
          <ac:chgData name="Bapat, Harshali" userId="396a3f2a-b02b-4f21-98b7-26c2b6f3399b" providerId="ADAL" clId="{4F56F79B-D31B-42AF-908B-0A80E4609399}" dt="2025-09-08T04:18:41.808" v="3736" actId="164"/>
          <ac:picMkLst>
            <pc:docMk/>
            <pc:sldMk cId="2910535671" sldId="2147308831"/>
            <ac:picMk id="4" creationId="{FC1042EF-E3BF-3EFB-EDF9-91BEFE141F86}"/>
          </ac:picMkLst>
        </pc:picChg>
        <pc:picChg chg="mod">
          <ac:chgData name="Bapat, Harshali" userId="396a3f2a-b02b-4f21-98b7-26c2b6f3399b" providerId="ADAL" clId="{4F56F79B-D31B-42AF-908B-0A80E4609399}" dt="2025-09-08T04:18:20.903" v="3730" actId="164"/>
          <ac:picMkLst>
            <pc:docMk/>
            <pc:sldMk cId="2910535671" sldId="2147308831"/>
            <ac:picMk id="6" creationId="{A757FB1A-D4FF-A9EC-8D54-D7C76B8E15BE}"/>
          </ac:picMkLst>
        </pc:picChg>
        <pc:picChg chg="add mod">
          <ac:chgData name="Bapat, Harshali" userId="396a3f2a-b02b-4f21-98b7-26c2b6f3399b" providerId="ADAL" clId="{4F56F79B-D31B-42AF-908B-0A80E4609399}" dt="2025-09-08T04:24:55.132" v="3793" actId="1076"/>
          <ac:picMkLst>
            <pc:docMk/>
            <pc:sldMk cId="2910535671" sldId="2147308831"/>
            <ac:picMk id="7" creationId="{14E0FCC7-281C-5941-50F0-650B8840DE68}"/>
          </ac:picMkLst>
        </pc:picChg>
      </pc:sldChg>
      <pc:sldChg chg="modSp add mod ord">
        <pc:chgData name="Bapat, Harshali" userId="396a3f2a-b02b-4f21-98b7-26c2b6f3399b" providerId="ADAL" clId="{4F56F79B-D31B-42AF-908B-0A80E4609399}" dt="2025-09-08T03:31:01.954" v="3569" actId="1076"/>
        <pc:sldMkLst>
          <pc:docMk/>
          <pc:sldMk cId="3364866979" sldId="2147308832"/>
        </pc:sldMkLst>
        <pc:spChg chg="mod">
          <ac:chgData name="Bapat, Harshali" userId="396a3f2a-b02b-4f21-98b7-26c2b6f3399b" providerId="ADAL" clId="{4F56F79B-D31B-42AF-908B-0A80E4609399}" dt="2025-09-08T03:30:54.997" v="3568" actId="14100"/>
          <ac:spMkLst>
            <pc:docMk/>
            <pc:sldMk cId="3364866979" sldId="2147308832"/>
            <ac:spMk id="14" creationId="{00000000-0000-0000-0000-000000000000}"/>
          </ac:spMkLst>
        </pc:spChg>
        <pc:graphicFrameChg chg="mod modGraphic">
          <ac:chgData name="Bapat, Harshali" userId="396a3f2a-b02b-4f21-98b7-26c2b6f3399b" providerId="ADAL" clId="{4F56F79B-D31B-42AF-908B-0A80E4609399}" dt="2025-09-08T03:31:01.954" v="3569" actId="1076"/>
          <ac:graphicFrameMkLst>
            <pc:docMk/>
            <pc:sldMk cId="3364866979" sldId="2147308832"/>
            <ac:graphicFrameMk id="8" creationId="{73FD6CA3-34BD-4FEE-8A22-DC13726071DE}"/>
          </ac:graphicFrameMkLst>
        </pc:graphicFrameChg>
      </pc:sldChg>
      <pc:sldChg chg="addSp delSp modSp add del mod">
        <pc:chgData name="Bapat, Harshali" userId="396a3f2a-b02b-4f21-98b7-26c2b6f3399b" providerId="ADAL" clId="{4F56F79B-D31B-42AF-908B-0A80E4609399}" dt="2025-09-07T19:33:01.526" v="3277" actId="47"/>
        <pc:sldMkLst>
          <pc:docMk/>
          <pc:sldMk cId="1142886277" sldId="2147308833"/>
        </pc:sldMkLst>
      </pc:sldChg>
      <pc:sldChg chg="modSp add mod">
        <pc:chgData name="Bapat, Harshali" userId="396a3f2a-b02b-4f21-98b7-26c2b6f3399b" providerId="ADAL" clId="{4F56F79B-D31B-42AF-908B-0A80E4609399}" dt="2025-09-07T19:36:01.595" v="3308" actId="404"/>
        <pc:sldMkLst>
          <pc:docMk/>
          <pc:sldMk cId="4218100833" sldId="2147308834"/>
        </pc:sldMkLst>
        <pc:spChg chg="mod">
          <ac:chgData name="Bapat, Harshali" userId="396a3f2a-b02b-4f21-98b7-26c2b6f3399b" providerId="ADAL" clId="{4F56F79B-D31B-42AF-908B-0A80E4609399}" dt="2025-09-01T13:01:56.954" v="470" actId="6549"/>
          <ac:spMkLst>
            <pc:docMk/>
            <pc:sldMk cId="4218100833" sldId="2147308834"/>
            <ac:spMk id="2" creationId="{00000000-0000-0000-0000-000000000000}"/>
          </ac:spMkLst>
        </pc:spChg>
        <pc:spChg chg="mod">
          <ac:chgData name="Bapat, Harshali" userId="396a3f2a-b02b-4f21-98b7-26c2b6f3399b" providerId="ADAL" clId="{4F56F79B-D31B-42AF-908B-0A80E4609399}" dt="2025-09-07T19:36:01.595" v="3308" actId="404"/>
          <ac:spMkLst>
            <pc:docMk/>
            <pc:sldMk cId="4218100833" sldId="2147308834"/>
            <ac:spMk id="7" creationId="{EC1D63CD-54A3-1953-F9C8-4252FC0217EC}"/>
          </ac:spMkLst>
        </pc:spChg>
      </pc:sldChg>
      <pc:sldChg chg="addSp modSp add mod">
        <pc:chgData name="Bapat, Harshali" userId="396a3f2a-b02b-4f21-98b7-26c2b6f3399b" providerId="ADAL" clId="{4F56F79B-D31B-42AF-908B-0A80E4609399}" dt="2025-09-08T04:54:56.459" v="4001" actId="1076"/>
        <pc:sldMkLst>
          <pc:docMk/>
          <pc:sldMk cId="687631453" sldId="2147308835"/>
        </pc:sldMkLst>
        <pc:spChg chg="mod">
          <ac:chgData name="Bapat, Harshali" userId="396a3f2a-b02b-4f21-98b7-26c2b6f3399b" providerId="ADAL" clId="{4F56F79B-D31B-42AF-908B-0A80E4609399}" dt="2025-09-08T04:33:47.186" v="3842" actId="255"/>
          <ac:spMkLst>
            <pc:docMk/>
            <pc:sldMk cId="687631453" sldId="2147308835"/>
            <ac:spMk id="5" creationId="{F349F964-ED3D-8AC5-7AF4-63001E58160C}"/>
          </ac:spMkLst>
        </pc:spChg>
        <pc:graphicFrameChg chg="mod modGraphic">
          <ac:chgData name="Bapat, Harshali" userId="396a3f2a-b02b-4f21-98b7-26c2b6f3399b" providerId="ADAL" clId="{4F56F79B-D31B-42AF-908B-0A80E4609399}" dt="2025-09-08T04:54:56.459" v="4001" actId="1076"/>
          <ac:graphicFrameMkLst>
            <pc:docMk/>
            <pc:sldMk cId="687631453" sldId="2147308835"/>
            <ac:graphicFrameMk id="7" creationId="{5B2C3EE0-652B-9EFE-397E-4C679ABBF485}"/>
          </ac:graphicFrameMkLst>
        </pc:graphicFrameChg>
        <pc:picChg chg="add mod">
          <ac:chgData name="Bapat, Harshali" userId="396a3f2a-b02b-4f21-98b7-26c2b6f3399b" providerId="ADAL" clId="{4F56F79B-D31B-42AF-908B-0A80E4609399}" dt="2025-09-08T04:54:50.240" v="4000" actId="1076"/>
          <ac:picMkLst>
            <pc:docMk/>
            <pc:sldMk cId="687631453" sldId="2147308835"/>
            <ac:picMk id="4" creationId="{D1E56A25-FF39-8003-2D1F-4E819CF27A9D}"/>
          </ac:picMkLst>
        </pc:picChg>
      </pc:sldChg>
      <pc:sldChg chg="delSp add del mod">
        <pc:chgData name="Bapat, Harshali" userId="396a3f2a-b02b-4f21-98b7-26c2b6f3399b" providerId="ADAL" clId="{4F56F79B-D31B-42AF-908B-0A80E4609399}" dt="2025-09-01T14:18:53.679" v="595" actId="47"/>
        <pc:sldMkLst>
          <pc:docMk/>
          <pc:sldMk cId="1797684086" sldId="2147308836"/>
        </pc:sldMkLst>
      </pc:sldChg>
      <pc:sldChg chg="addSp delSp modSp add mod">
        <pc:chgData name="Bapat, Harshali" userId="396a3f2a-b02b-4f21-98b7-26c2b6f3399b" providerId="ADAL" clId="{4F56F79B-D31B-42AF-908B-0A80E4609399}" dt="2025-09-07T19:42:07.221" v="3362" actId="1038"/>
        <pc:sldMkLst>
          <pc:docMk/>
          <pc:sldMk cId="2465779749" sldId="2147308837"/>
        </pc:sldMkLst>
        <pc:spChg chg="add mod">
          <ac:chgData name="Bapat, Harshali" userId="396a3f2a-b02b-4f21-98b7-26c2b6f3399b" providerId="ADAL" clId="{4F56F79B-D31B-42AF-908B-0A80E4609399}" dt="2025-09-07T19:42:07.221" v="3362" actId="1038"/>
          <ac:spMkLst>
            <pc:docMk/>
            <pc:sldMk cId="2465779749" sldId="2147308837"/>
            <ac:spMk id="10" creationId="{B48C8A9B-1A35-F271-8EE9-1B43CF1428C9}"/>
          </ac:spMkLst>
        </pc:spChg>
        <pc:picChg chg="add mod">
          <ac:chgData name="Bapat, Harshali" userId="396a3f2a-b02b-4f21-98b7-26c2b6f3399b" providerId="ADAL" clId="{4F56F79B-D31B-42AF-908B-0A80E4609399}" dt="2025-09-01T14:20:26.394" v="601" actId="1076"/>
          <ac:picMkLst>
            <pc:docMk/>
            <pc:sldMk cId="2465779749" sldId="2147308837"/>
            <ac:picMk id="7" creationId="{3EC16DD4-A3F4-8A05-C69A-9F53B3A4BA5A}"/>
          </ac:picMkLst>
        </pc:picChg>
        <pc:picChg chg="add mod">
          <ac:chgData name="Bapat, Harshali" userId="396a3f2a-b02b-4f21-98b7-26c2b6f3399b" providerId="ADAL" clId="{4F56F79B-D31B-42AF-908B-0A80E4609399}" dt="2025-09-01T14:23:01.682" v="604" actId="14100"/>
          <ac:picMkLst>
            <pc:docMk/>
            <pc:sldMk cId="2465779749" sldId="2147308837"/>
            <ac:picMk id="9" creationId="{B94388B6-0E04-BCB5-9849-30ABB71F1C81}"/>
          </ac:picMkLst>
        </pc:picChg>
      </pc:sldChg>
      <pc:sldChg chg="addSp delSp modSp add mod">
        <pc:chgData name="Bapat, Harshali" userId="396a3f2a-b02b-4f21-98b7-26c2b6f3399b" providerId="ADAL" clId="{4F56F79B-D31B-42AF-908B-0A80E4609399}" dt="2025-09-08T05:11:53.383" v="4125" actId="20577"/>
        <pc:sldMkLst>
          <pc:docMk/>
          <pc:sldMk cId="730172068" sldId="2147308838"/>
        </pc:sldMkLst>
        <pc:spChg chg="mod">
          <ac:chgData name="Bapat, Harshali" userId="396a3f2a-b02b-4f21-98b7-26c2b6f3399b" providerId="ADAL" clId="{4F56F79B-D31B-42AF-908B-0A80E4609399}" dt="2025-09-04T05:02:20.167" v="1923" actId="20577"/>
          <ac:spMkLst>
            <pc:docMk/>
            <pc:sldMk cId="730172068" sldId="2147308838"/>
            <ac:spMk id="2" creationId="{578EA2D5-B1B8-CC0C-5F9C-3016432B6BB4}"/>
          </ac:spMkLst>
        </pc:spChg>
        <pc:spChg chg="add mod">
          <ac:chgData name="Bapat, Harshali" userId="396a3f2a-b02b-4f21-98b7-26c2b6f3399b" providerId="ADAL" clId="{4F56F79B-D31B-42AF-908B-0A80E4609399}" dt="2025-09-08T05:11:53.383" v="4125" actId="20577"/>
          <ac:spMkLst>
            <pc:docMk/>
            <pc:sldMk cId="730172068" sldId="2147308838"/>
            <ac:spMk id="4" creationId="{F2DAB616-982F-29FC-9DE6-0AC626B8BE73}"/>
          </ac:spMkLst>
        </pc:spChg>
        <pc:spChg chg="mod">
          <ac:chgData name="Bapat, Harshali" userId="396a3f2a-b02b-4f21-98b7-26c2b6f3399b" providerId="ADAL" clId="{4F56F79B-D31B-42AF-908B-0A80E4609399}" dt="2025-09-08T04:27:01.429" v="3831" actId="255"/>
          <ac:spMkLst>
            <pc:docMk/>
            <pc:sldMk cId="730172068" sldId="2147308838"/>
            <ac:spMk id="5" creationId="{C695778E-BFAB-1878-4536-78AB62FD1610}"/>
          </ac:spMkLst>
        </pc:spChg>
        <pc:graphicFrameChg chg="add mod modGraphic">
          <ac:chgData name="Bapat, Harshali" userId="396a3f2a-b02b-4f21-98b7-26c2b6f3399b" providerId="ADAL" clId="{4F56F79B-D31B-42AF-908B-0A80E4609399}" dt="2025-09-08T04:28:50.915" v="3838" actId="14100"/>
          <ac:graphicFrameMkLst>
            <pc:docMk/>
            <pc:sldMk cId="730172068" sldId="2147308838"/>
            <ac:graphicFrameMk id="3" creationId="{450C83BF-07D1-D4E0-A4DA-D065B892D4C5}"/>
          </ac:graphicFrameMkLst>
        </pc:graphicFrameChg>
      </pc:sldChg>
      <pc:sldChg chg="addSp delSp modSp add mod">
        <pc:chgData name="Bapat, Harshali" userId="396a3f2a-b02b-4f21-98b7-26c2b6f3399b" providerId="ADAL" clId="{4F56F79B-D31B-42AF-908B-0A80E4609399}" dt="2025-09-07T19:44:46.502" v="3532" actId="207"/>
        <pc:sldMkLst>
          <pc:docMk/>
          <pc:sldMk cId="1448603996" sldId="2147308839"/>
        </pc:sldMkLst>
        <pc:spChg chg="add mod">
          <ac:chgData name="Bapat, Harshali" userId="396a3f2a-b02b-4f21-98b7-26c2b6f3399b" providerId="ADAL" clId="{4F56F79B-D31B-42AF-908B-0A80E4609399}" dt="2025-09-07T19:44:12.237" v="3503" actId="14100"/>
          <ac:spMkLst>
            <pc:docMk/>
            <pc:sldMk cId="1448603996" sldId="2147308839"/>
            <ac:spMk id="20" creationId="{6D4994F8-349F-D17A-3497-395B95D912E6}"/>
          </ac:spMkLst>
        </pc:spChg>
        <pc:spChg chg="add mod">
          <ac:chgData name="Bapat, Harshali" userId="396a3f2a-b02b-4f21-98b7-26c2b6f3399b" providerId="ADAL" clId="{4F56F79B-D31B-42AF-908B-0A80E4609399}" dt="2025-09-07T19:43:24.208" v="3376" actId="14100"/>
          <ac:spMkLst>
            <pc:docMk/>
            <pc:sldMk cId="1448603996" sldId="2147308839"/>
            <ac:spMk id="21" creationId="{6028B572-0B0B-84DA-C3C1-BAFFACFC6BFF}"/>
          </ac:spMkLst>
        </pc:spChg>
        <pc:spChg chg="add mod">
          <ac:chgData name="Bapat, Harshali" userId="396a3f2a-b02b-4f21-98b7-26c2b6f3399b" providerId="ADAL" clId="{4F56F79B-D31B-42AF-908B-0A80E4609399}" dt="2025-09-07T19:44:34.343" v="3507" actId="14100"/>
          <ac:spMkLst>
            <pc:docMk/>
            <pc:sldMk cId="1448603996" sldId="2147308839"/>
            <ac:spMk id="22" creationId="{9C894D74-2608-ACE5-06F5-00E612A40173}"/>
          </ac:spMkLst>
        </pc:spChg>
        <pc:picChg chg="add mod">
          <ac:chgData name="Bapat, Harshali" userId="396a3f2a-b02b-4f21-98b7-26c2b6f3399b" providerId="ADAL" clId="{4F56F79B-D31B-42AF-908B-0A80E4609399}" dt="2025-09-01T15:12:31.756" v="830" actId="1076"/>
          <ac:picMkLst>
            <pc:docMk/>
            <pc:sldMk cId="1448603996" sldId="2147308839"/>
            <ac:picMk id="9" creationId="{AD26A60B-297D-ED6B-FC57-22C4A8D3323D}"/>
          </ac:picMkLst>
        </pc:picChg>
        <pc:picChg chg="add mod">
          <ac:chgData name="Bapat, Harshali" userId="396a3f2a-b02b-4f21-98b7-26c2b6f3399b" providerId="ADAL" clId="{4F56F79B-D31B-42AF-908B-0A80E4609399}" dt="2025-09-01T15:12:29.670" v="829" actId="1076"/>
          <ac:picMkLst>
            <pc:docMk/>
            <pc:sldMk cId="1448603996" sldId="2147308839"/>
            <ac:picMk id="13" creationId="{F405D309-908E-70C1-4A8E-6D0DA32B0EFA}"/>
          </ac:picMkLst>
        </pc:picChg>
        <pc:picChg chg="add mod">
          <ac:chgData name="Bapat, Harshali" userId="396a3f2a-b02b-4f21-98b7-26c2b6f3399b" providerId="ADAL" clId="{4F56F79B-D31B-42AF-908B-0A80E4609399}" dt="2025-09-01T15:21:03.816" v="854" actId="1035"/>
          <ac:picMkLst>
            <pc:docMk/>
            <pc:sldMk cId="1448603996" sldId="2147308839"/>
            <ac:picMk id="15" creationId="{3EC2E36A-59AA-D92A-C058-8A6D53206AB7}"/>
          </ac:picMkLst>
        </pc:picChg>
        <pc:picChg chg="add mod">
          <ac:chgData name="Bapat, Harshali" userId="396a3f2a-b02b-4f21-98b7-26c2b6f3399b" providerId="ADAL" clId="{4F56F79B-D31B-42AF-908B-0A80E4609399}" dt="2025-09-07T19:44:46.502" v="3532" actId="207"/>
          <ac:picMkLst>
            <pc:docMk/>
            <pc:sldMk cId="1448603996" sldId="2147308839"/>
            <ac:picMk id="19" creationId="{D1540AAA-BA51-4D26-F6A3-5058F69C07B2}"/>
          </ac:picMkLst>
        </pc:picChg>
      </pc:sldChg>
      <pc:sldChg chg="add del">
        <pc:chgData name="Bapat, Harshali" userId="396a3f2a-b02b-4f21-98b7-26c2b6f3399b" providerId="ADAL" clId="{4F56F79B-D31B-42AF-908B-0A80E4609399}" dt="2025-09-01T14:25:04.029" v="657" actId="47"/>
        <pc:sldMkLst>
          <pc:docMk/>
          <pc:sldMk cId="3640544711" sldId="2147308840"/>
        </pc:sldMkLst>
      </pc:sldChg>
      <pc:sldChg chg="add del">
        <pc:chgData name="Bapat, Harshali" userId="396a3f2a-b02b-4f21-98b7-26c2b6f3399b" providerId="ADAL" clId="{4F56F79B-D31B-42AF-908B-0A80E4609399}" dt="2025-09-01T14:25:05.690" v="658" actId="47"/>
        <pc:sldMkLst>
          <pc:docMk/>
          <pc:sldMk cId="3580091342" sldId="2147308841"/>
        </pc:sldMkLst>
      </pc:sldChg>
      <pc:sldChg chg="addSp modSp">
        <pc:chgData name="Bapat, Harshali" userId="396a3f2a-b02b-4f21-98b7-26c2b6f3399b" providerId="ADAL" clId="{4F56F79B-D31B-42AF-908B-0A80E4609399}" dt="2025-09-08T04:42:33.738" v="3869"/>
        <pc:sldMkLst>
          <pc:docMk/>
          <pc:sldMk cId="3624612273" sldId="2147308854"/>
        </pc:sldMkLst>
        <pc:spChg chg="add mod">
          <ac:chgData name="Bapat, Harshali" userId="396a3f2a-b02b-4f21-98b7-26c2b6f3399b" providerId="ADAL" clId="{4F56F79B-D31B-42AF-908B-0A80E4609399}" dt="2025-09-08T04:42:33.738" v="3869"/>
          <ac:spMkLst>
            <pc:docMk/>
            <pc:sldMk cId="3624612273" sldId="2147308854"/>
            <ac:spMk id="2" creationId="{32326308-1F6A-56CC-E2FB-55E91C5D761B}"/>
          </ac:spMkLst>
        </pc:spChg>
      </pc:sldChg>
      <pc:sldChg chg="ord">
        <pc:chgData name="Bapat, Harshali" userId="396a3f2a-b02b-4f21-98b7-26c2b6f3399b" providerId="ADAL" clId="{4F56F79B-D31B-42AF-908B-0A80E4609399}" dt="2025-09-08T06:46:59.202" v="4129"/>
        <pc:sldMkLst>
          <pc:docMk/>
          <pc:sldMk cId="3295244855" sldId="2147308855"/>
        </pc:sldMkLst>
      </pc:sldChg>
      <pc:sldChg chg="new del">
        <pc:chgData name="Bapat, Harshali" userId="396a3f2a-b02b-4f21-98b7-26c2b6f3399b" providerId="ADAL" clId="{4F56F79B-D31B-42AF-908B-0A80E4609399}" dt="2025-09-01T12:55:58.680" v="367" actId="680"/>
        <pc:sldMkLst>
          <pc:docMk/>
          <pc:sldMk cId="23452427" sldId="2147308866"/>
        </pc:sldMkLst>
      </pc:sldChg>
      <pc:sldChg chg="addSp delSp modSp add mod ord modNotesTx">
        <pc:chgData name="Bapat, Harshali" userId="396a3f2a-b02b-4f21-98b7-26c2b6f3399b" providerId="ADAL" clId="{4F56F79B-D31B-42AF-908B-0A80E4609399}" dt="2025-09-08T04:53:36.012" v="3995" actId="20577"/>
        <pc:sldMkLst>
          <pc:docMk/>
          <pc:sldMk cId="1724945249" sldId="2147308866"/>
        </pc:sldMkLst>
        <pc:spChg chg="mod">
          <ac:chgData name="Bapat, Harshali" userId="396a3f2a-b02b-4f21-98b7-26c2b6f3399b" providerId="ADAL" clId="{4F56F79B-D31B-42AF-908B-0A80E4609399}" dt="2025-09-04T08:57:37.389" v="1978" actId="6549"/>
          <ac:spMkLst>
            <pc:docMk/>
            <pc:sldMk cId="1724945249" sldId="2147308866"/>
            <ac:spMk id="3" creationId="{1787D7B9-BCCC-56FD-6509-BD00FAE62716}"/>
          </ac:spMkLst>
        </pc:spChg>
        <pc:spChg chg="add mod">
          <ac:chgData name="Bapat, Harshali" userId="396a3f2a-b02b-4f21-98b7-26c2b6f3399b" providerId="ADAL" clId="{4F56F79B-D31B-42AF-908B-0A80E4609399}" dt="2025-09-08T04:53:36.012" v="3995" actId="20577"/>
          <ac:spMkLst>
            <pc:docMk/>
            <pc:sldMk cId="1724945249" sldId="2147308866"/>
            <ac:spMk id="5" creationId="{55288696-7D52-FEAD-B892-717695722723}"/>
          </ac:spMkLst>
        </pc:spChg>
        <pc:spChg chg="add mod">
          <ac:chgData name="Bapat, Harshali" userId="396a3f2a-b02b-4f21-98b7-26c2b6f3399b" providerId="ADAL" clId="{4F56F79B-D31B-42AF-908B-0A80E4609399}" dt="2025-09-08T04:13:13.588" v="3675" actId="20577"/>
          <ac:spMkLst>
            <pc:docMk/>
            <pc:sldMk cId="1724945249" sldId="2147308866"/>
            <ac:spMk id="10" creationId="{8920F123-2878-41BD-0478-572D89C98FBB}"/>
          </ac:spMkLst>
        </pc:spChg>
        <pc:graphicFrameChg chg="add mod modGraphic">
          <ac:chgData name="Bapat, Harshali" userId="396a3f2a-b02b-4f21-98b7-26c2b6f3399b" providerId="ADAL" clId="{4F56F79B-D31B-42AF-908B-0A80E4609399}" dt="2025-09-08T04:53:21.657" v="3990" actId="14734"/>
          <ac:graphicFrameMkLst>
            <pc:docMk/>
            <pc:sldMk cId="1724945249" sldId="2147308866"/>
            <ac:graphicFrameMk id="4" creationId="{5BDC4493-E15F-A585-0624-69E71E74DEE9}"/>
          </ac:graphicFrameMkLst>
        </pc:graphicFrameChg>
        <pc:picChg chg="add mod">
          <ac:chgData name="Bapat, Harshali" userId="396a3f2a-b02b-4f21-98b7-26c2b6f3399b" providerId="ADAL" clId="{4F56F79B-D31B-42AF-908B-0A80E4609399}" dt="2025-09-08T04:13:29.158" v="3688" actId="1035"/>
          <ac:picMkLst>
            <pc:docMk/>
            <pc:sldMk cId="1724945249" sldId="2147308866"/>
            <ac:picMk id="1026" creationId="{97A186FF-1790-C4ED-FEC5-665AE0200189}"/>
          </ac:picMkLst>
        </pc:picChg>
      </pc:sldChg>
      <pc:sldChg chg="addSp delSp modSp new mod modNotesTx">
        <pc:chgData name="Bapat, Harshali" userId="396a3f2a-b02b-4f21-98b7-26c2b6f3399b" providerId="ADAL" clId="{4F56F79B-D31B-42AF-908B-0A80E4609399}" dt="2025-09-08T04:53:51.123" v="3997" actId="1076"/>
        <pc:sldMkLst>
          <pc:docMk/>
          <pc:sldMk cId="1863280631" sldId="2147308867"/>
        </pc:sldMkLst>
        <pc:spChg chg="add mod">
          <ac:chgData name="Bapat, Harshali" userId="396a3f2a-b02b-4f21-98b7-26c2b6f3399b" providerId="ADAL" clId="{4F56F79B-D31B-42AF-908B-0A80E4609399}" dt="2025-09-08T04:15:57.503" v="3696" actId="20577"/>
          <ac:spMkLst>
            <pc:docMk/>
            <pc:sldMk cId="1863280631" sldId="2147308867"/>
            <ac:spMk id="4" creationId="{405F125F-C62D-4B6B-4C13-D98DBA6DC3AA}"/>
          </ac:spMkLst>
        </pc:spChg>
        <pc:spChg chg="add mod">
          <ac:chgData name="Bapat, Harshali" userId="396a3f2a-b02b-4f21-98b7-26c2b6f3399b" providerId="ADAL" clId="{4F56F79B-D31B-42AF-908B-0A80E4609399}" dt="2025-09-08T04:53:51.123" v="3997" actId="1076"/>
          <ac:spMkLst>
            <pc:docMk/>
            <pc:sldMk cId="1863280631" sldId="2147308867"/>
            <ac:spMk id="5" creationId="{1144851A-1E39-DD48-7AB1-8D9E69F427F8}"/>
          </ac:spMkLst>
        </pc:spChg>
        <pc:picChg chg="add del mod">
          <ac:chgData name="Bapat, Harshali" userId="396a3f2a-b02b-4f21-98b7-26c2b6f3399b" providerId="ADAL" clId="{4F56F79B-D31B-42AF-908B-0A80E4609399}" dt="2025-09-08T04:14:54.724" v="3693" actId="1076"/>
          <ac:picMkLst>
            <pc:docMk/>
            <pc:sldMk cId="1863280631" sldId="2147308867"/>
            <ac:picMk id="2050" creationId="{E117E299-79FA-DD4F-B73E-5D94262E2F10}"/>
          </ac:picMkLst>
        </pc:picChg>
        <pc:picChg chg="add mod">
          <ac:chgData name="Bapat, Harshali" userId="396a3f2a-b02b-4f21-98b7-26c2b6f3399b" providerId="ADAL" clId="{4F56F79B-D31B-42AF-908B-0A80E4609399}" dt="2025-09-08T04:14:50.471" v="3692" actId="14100"/>
          <ac:picMkLst>
            <pc:docMk/>
            <pc:sldMk cId="1863280631" sldId="2147308867"/>
            <ac:picMk id="2052" creationId="{78234AE7-A337-CC48-C3F8-4B5613525821}"/>
          </ac:picMkLst>
        </pc:picChg>
      </pc:sldChg>
      <pc:sldChg chg="addSp delSp modSp add ord">
        <pc:chgData name="Bapat, Harshali" userId="396a3f2a-b02b-4f21-98b7-26c2b6f3399b" providerId="ADAL" clId="{4F56F79B-D31B-42AF-908B-0A80E4609399}" dt="2025-09-08T04:44:55.636" v="3966"/>
        <pc:sldMkLst>
          <pc:docMk/>
          <pc:sldMk cId="923886954" sldId="2147308868"/>
        </pc:sldMkLst>
        <pc:spChg chg="add mod">
          <ac:chgData name="Bapat, Harshali" userId="396a3f2a-b02b-4f21-98b7-26c2b6f3399b" providerId="ADAL" clId="{4F56F79B-D31B-42AF-908B-0A80E4609399}" dt="2025-09-08T04:44:55.636" v="3966"/>
          <ac:spMkLst>
            <pc:docMk/>
            <pc:sldMk cId="923886954" sldId="2147308868"/>
            <ac:spMk id="2" creationId="{E79B7123-AB99-643E-4B83-44DC15870A77}"/>
          </ac:spMkLst>
        </pc:spChg>
        <pc:spChg chg="mod">
          <ac:chgData name="Bapat, Harshali" userId="396a3f2a-b02b-4f21-98b7-26c2b6f3399b" providerId="ADAL" clId="{4F56F79B-D31B-42AF-908B-0A80E4609399}" dt="2025-09-01T13:00:06.951" v="435"/>
          <ac:spMkLst>
            <pc:docMk/>
            <pc:sldMk cId="923886954" sldId="2147308868"/>
            <ac:spMk id="4" creationId="{67933F10-B10C-3D9D-8569-2D35842F1426}"/>
          </ac:spMkLst>
        </pc:spChg>
        <pc:graphicFrameChg chg="add mod">
          <ac:chgData name="Bapat, Harshali" userId="396a3f2a-b02b-4f21-98b7-26c2b6f3399b" providerId="ADAL" clId="{4F56F79B-D31B-42AF-908B-0A80E4609399}" dt="2025-09-01T13:00:12.623" v="436" actId="14100"/>
          <ac:graphicFrameMkLst>
            <pc:docMk/>
            <pc:sldMk cId="923886954" sldId="2147308868"/>
            <ac:graphicFrameMk id="3" creationId="{1B95B08D-F1BE-7F0C-B52D-4E46510715D1}"/>
          </ac:graphicFrameMkLst>
        </pc:graphicFrameChg>
      </pc:sldChg>
      <pc:sldChg chg="addSp delSp modSp add del mod">
        <pc:chgData name="Bapat, Harshali" userId="396a3f2a-b02b-4f21-98b7-26c2b6f3399b" providerId="ADAL" clId="{4F56F79B-D31B-42AF-908B-0A80E4609399}" dt="2025-09-01T14:35:58.088" v="769" actId="47"/>
        <pc:sldMkLst>
          <pc:docMk/>
          <pc:sldMk cId="2736881249" sldId="2147308869"/>
        </pc:sldMkLst>
      </pc:sldChg>
      <pc:sldChg chg="addSp delSp modSp new mod">
        <pc:chgData name="Bapat, Harshali" userId="396a3f2a-b02b-4f21-98b7-26c2b6f3399b" providerId="ADAL" clId="{4F56F79B-D31B-42AF-908B-0A80E4609399}" dt="2025-09-08T05:08:31.916" v="4114" actId="1076"/>
        <pc:sldMkLst>
          <pc:docMk/>
          <pc:sldMk cId="3814525623" sldId="2147308873"/>
        </pc:sldMkLst>
        <pc:spChg chg="add mod">
          <ac:chgData name="Bapat, Harshali" userId="396a3f2a-b02b-4f21-98b7-26c2b6f3399b" providerId="ADAL" clId="{4F56F79B-D31B-42AF-908B-0A80E4609399}" dt="2025-09-03T17:38:12.874" v="1355" actId="1035"/>
          <ac:spMkLst>
            <pc:docMk/>
            <pc:sldMk cId="3814525623" sldId="2147308873"/>
            <ac:spMk id="14" creationId="{D8840344-D765-4CF2-9E8E-0F230A700C11}"/>
          </ac:spMkLst>
        </pc:spChg>
        <pc:spChg chg="add mod">
          <ac:chgData name="Bapat, Harshali" userId="396a3f2a-b02b-4f21-98b7-26c2b6f3399b" providerId="ADAL" clId="{4F56F79B-D31B-42AF-908B-0A80E4609399}" dt="2025-09-08T05:05:20.166" v="4004" actId="14100"/>
          <ac:spMkLst>
            <pc:docMk/>
            <pc:sldMk cId="3814525623" sldId="2147308873"/>
            <ac:spMk id="15" creationId="{C3D26544-2E86-EE4A-25D2-61E1363AAE9F}"/>
          </ac:spMkLst>
        </pc:spChg>
        <pc:spChg chg="add mod">
          <ac:chgData name="Bapat, Harshali" userId="396a3f2a-b02b-4f21-98b7-26c2b6f3399b" providerId="ADAL" clId="{4F56F79B-D31B-42AF-908B-0A80E4609399}" dt="2025-09-08T05:08:31.916" v="4114" actId="1076"/>
          <ac:spMkLst>
            <pc:docMk/>
            <pc:sldMk cId="3814525623" sldId="2147308873"/>
            <ac:spMk id="16" creationId="{D60256BC-530F-33BA-1679-95DFA7FE9E01}"/>
          </ac:spMkLst>
        </pc:spChg>
        <pc:spChg chg="add mod">
          <ac:chgData name="Bapat, Harshali" userId="396a3f2a-b02b-4f21-98b7-26c2b6f3399b" providerId="ADAL" clId="{4F56F79B-D31B-42AF-908B-0A80E4609399}" dt="2025-09-03T17:38:54.504" v="1378" actId="20577"/>
          <ac:spMkLst>
            <pc:docMk/>
            <pc:sldMk cId="3814525623" sldId="2147308873"/>
            <ac:spMk id="17" creationId="{55BC617A-55E5-508D-57F7-AFF617B927A9}"/>
          </ac:spMkLst>
        </pc:spChg>
        <pc:picChg chg="add mod modCrop">
          <ac:chgData name="Bapat, Harshali" userId="396a3f2a-b02b-4f21-98b7-26c2b6f3399b" providerId="ADAL" clId="{4F56F79B-D31B-42AF-908B-0A80E4609399}" dt="2025-09-07T19:20:57.487" v="3134" actId="1076"/>
          <ac:picMkLst>
            <pc:docMk/>
            <pc:sldMk cId="3814525623" sldId="2147308873"/>
            <ac:picMk id="9" creationId="{B74918B3-B61C-111E-05FA-9A142F47D840}"/>
          </ac:picMkLst>
        </pc:picChg>
        <pc:picChg chg="add mod modCrop">
          <ac:chgData name="Bapat, Harshali" userId="396a3f2a-b02b-4f21-98b7-26c2b6f3399b" providerId="ADAL" clId="{4F56F79B-D31B-42AF-908B-0A80E4609399}" dt="2025-09-08T05:05:20.166" v="4004" actId="14100"/>
          <ac:picMkLst>
            <pc:docMk/>
            <pc:sldMk cId="3814525623" sldId="2147308873"/>
            <ac:picMk id="11" creationId="{2616A16F-BCE0-864E-521F-AB37A2A8BCB5}"/>
          </ac:picMkLst>
        </pc:picChg>
        <pc:picChg chg="add mod">
          <ac:chgData name="Bapat, Harshali" userId="396a3f2a-b02b-4f21-98b7-26c2b6f3399b" providerId="ADAL" clId="{4F56F79B-D31B-42AF-908B-0A80E4609399}" dt="2025-09-08T05:07:36.412" v="4103" actId="1035"/>
          <ac:picMkLst>
            <pc:docMk/>
            <pc:sldMk cId="3814525623" sldId="2147308873"/>
            <ac:picMk id="13" creationId="{3CCC5430-5C8B-F193-62B7-804C2E6E9401}"/>
          </ac:picMkLst>
        </pc:picChg>
      </pc:sldChg>
      <pc:sldChg chg="modSp mod">
        <pc:chgData name="Bapat, Harshali" userId="396a3f2a-b02b-4f21-98b7-26c2b6f3399b" providerId="ADAL" clId="{4F56F79B-D31B-42AF-908B-0A80E4609399}" dt="2025-09-08T04:49:19.323" v="3974" actId="20577"/>
        <pc:sldMkLst>
          <pc:docMk/>
          <pc:sldMk cId="1311194205" sldId="2147482621"/>
        </pc:sldMkLst>
        <pc:spChg chg="mod">
          <ac:chgData name="Bapat, Harshali" userId="396a3f2a-b02b-4f21-98b7-26c2b6f3399b" providerId="ADAL" clId="{4F56F79B-D31B-42AF-908B-0A80E4609399}" dt="2025-09-08T04:49:19.323" v="3974" actId="20577"/>
          <ac:spMkLst>
            <pc:docMk/>
            <pc:sldMk cId="1311194205" sldId="2147482621"/>
            <ac:spMk id="2" creationId="{258A3FB6-0E60-CC57-8676-4B239ACAE8DB}"/>
          </ac:spMkLst>
        </pc:spChg>
      </pc:sldChg>
      <pc:sldChg chg="modSp mod">
        <pc:chgData name="Bapat, Harshali" userId="396a3f2a-b02b-4f21-98b7-26c2b6f3399b" providerId="ADAL" clId="{4F56F79B-D31B-42AF-908B-0A80E4609399}" dt="2025-09-08T04:49:28.328" v="3975" actId="20577"/>
        <pc:sldMkLst>
          <pc:docMk/>
          <pc:sldMk cId="639394470" sldId="2147482623"/>
        </pc:sldMkLst>
        <pc:spChg chg="mod">
          <ac:chgData name="Bapat, Harshali" userId="396a3f2a-b02b-4f21-98b7-26c2b6f3399b" providerId="ADAL" clId="{4F56F79B-D31B-42AF-908B-0A80E4609399}" dt="2025-09-08T04:49:28.328" v="3975" actId="20577"/>
          <ac:spMkLst>
            <pc:docMk/>
            <pc:sldMk cId="639394470" sldId="2147482623"/>
            <ac:spMk id="2" creationId="{D60F2E16-06BA-56D8-6510-F5E182A12B91}"/>
          </ac:spMkLst>
        </pc:spChg>
      </pc:sldChg>
      <pc:sldChg chg="new del">
        <pc:chgData name="Bapat, Harshali" userId="396a3f2a-b02b-4f21-98b7-26c2b6f3399b" providerId="ADAL" clId="{4F56F79B-D31B-42AF-908B-0A80E4609399}" dt="2025-09-08T03:25:13.936" v="3566" actId="680"/>
        <pc:sldMkLst>
          <pc:docMk/>
          <pc:sldMk cId="48011606" sldId="2147482678"/>
        </pc:sldMkLst>
      </pc:sldChg>
      <pc:sldChg chg="modSp mod">
        <pc:chgData name="Bapat, Harshali" userId="396a3f2a-b02b-4f21-98b7-26c2b6f3399b" providerId="ADAL" clId="{4F56F79B-D31B-42AF-908B-0A80E4609399}" dt="2025-09-08T04:47:22.382" v="3969" actId="1076"/>
        <pc:sldMkLst>
          <pc:docMk/>
          <pc:sldMk cId="2743216536" sldId="2147482680"/>
        </pc:sldMkLst>
      </pc:sldChg>
      <pc:sldMasterChg chg="delSldLayout">
        <pc:chgData name="Bapat, Harshali" userId="396a3f2a-b02b-4f21-98b7-26c2b6f3399b" providerId="ADAL" clId="{4F56F79B-D31B-42AF-908B-0A80E4609399}" dt="2025-08-28T15:24:08.290" v="21" actId="47"/>
        <pc:sldMasterMkLst>
          <pc:docMk/>
          <pc:sldMasterMk cId="0" sldId="2147483980"/>
        </pc:sldMasterMkLst>
        <pc:sldLayoutChg chg="del">
          <pc:chgData name="Bapat, Harshali" userId="396a3f2a-b02b-4f21-98b7-26c2b6f3399b" providerId="ADAL" clId="{4F56F79B-D31B-42AF-908B-0A80E4609399}" dt="2025-08-28T15:24:06.695" v="20" actId="47"/>
          <pc:sldLayoutMkLst>
            <pc:docMk/>
            <pc:sldMasterMk cId="0" sldId="2147483980"/>
            <pc:sldLayoutMk cId="1343731420" sldId="2147483845"/>
          </pc:sldLayoutMkLst>
        </pc:sldLayoutChg>
        <pc:sldLayoutChg chg="del">
          <pc:chgData name="Bapat, Harshali" userId="396a3f2a-b02b-4f21-98b7-26c2b6f3399b" providerId="ADAL" clId="{4F56F79B-D31B-42AF-908B-0A80E4609399}" dt="2025-08-28T15:24:08.290" v="21" actId="47"/>
          <pc:sldLayoutMkLst>
            <pc:docMk/>
            <pc:sldMasterMk cId="0" sldId="2147483980"/>
            <pc:sldLayoutMk cId="3299416808" sldId="2147483846"/>
          </pc:sldLayoutMkLst>
        </pc:sldLayoutChg>
      </pc:sldMasterChg>
      <pc:sldMasterChg chg="delSldLayout">
        <pc:chgData name="Bapat, Harshali" userId="396a3f2a-b02b-4f21-98b7-26c2b6f3399b" providerId="ADAL" clId="{4F56F79B-D31B-42AF-908B-0A80E4609399}" dt="2025-09-03T17:20:47.441" v="1241" actId="47"/>
        <pc:sldMasterMkLst>
          <pc:docMk/>
          <pc:sldMasterMk cId="0" sldId="2147483981"/>
        </pc:sldMasterMkLst>
        <pc:sldLayoutChg chg="del">
          <pc:chgData name="Bapat, Harshali" userId="396a3f2a-b02b-4f21-98b7-26c2b6f3399b" providerId="ADAL" clId="{4F56F79B-D31B-42AF-908B-0A80E4609399}" dt="2025-09-03T17:20:47.441" v="1241" actId="47"/>
          <pc:sldLayoutMkLst>
            <pc:docMk/>
            <pc:sldMasterMk cId="0" sldId="2147483981"/>
            <pc:sldLayoutMk cId="825537323" sldId="2147483840"/>
          </pc:sldLayoutMkLst>
        </pc:sldLayoutChg>
      </pc:sldMasterChg>
    </pc:docChg>
  </pc:docChgLst>
  <pc:docChgLst>
    <pc:chgData name="Asulin, Liron" userId="S::liron.asulin@intel.com::6f48f5df-f391-4418-8f74-34d6bd092017" providerId="AD" clId="Web-{45981F8A-B892-8D6C-87EC-DD6A26724FBC}"/>
    <pc:docChg chg="modSld">
      <pc:chgData name="Asulin, Liron" userId="S::liron.asulin@intel.com::6f48f5df-f391-4418-8f74-34d6bd092017" providerId="AD" clId="Web-{45981F8A-B892-8D6C-87EC-DD6A26724FBC}" dt="2024-08-12T09:27:45.964" v="1" actId="1076"/>
      <pc:docMkLst>
        <pc:docMk/>
      </pc:docMkLst>
      <pc:sldChg chg="modSp">
        <pc:chgData name="Asulin, Liron" userId="S::liron.asulin@intel.com::6f48f5df-f391-4418-8f74-34d6bd092017" providerId="AD" clId="Web-{45981F8A-B892-8D6C-87EC-DD6A26724FBC}" dt="2024-08-12T09:27:45.964" v="1" actId="1076"/>
        <pc:sldMkLst>
          <pc:docMk/>
          <pc:sldMk cId="892959216" sldId="2147308778"/>
        </pc:sldMkLst>
      </pc:sldChg>
    </pc:docChg>
  </pc:docChgLst>
  <pc:docChgLst>
    <pc:chgData name="S, Gokul" userId="c0249686-7bb7-4fd9-bca0-800c312a254b" providerId="ADAL" clId="{2FB58EF6-2F61-4BF8-8EEA-0CFB3B3C47E6}"/>
    <pc:docChg chg="undo custSel addSld delSld modSld sldOrd modSection">
      <pc:chgData name="S, Gokul" userId="c0249686-7bb7-4fd9-bca0-800c312a254b" providerId="ADAL" clId="{2FB58EF6-2F61-4BF8-8EEA-0CFB3B3C47E6}" dt="2025-09-01T08:41:19.818" v="118" actId="14100"/>
      <pc:docMkLst>
        <pc:docMk/>
      </pc:docMkLst>
      <pc:sldChg chg="delSp modSp mod">
        <pc:chgData name="S, Gokul" userId="c0249686-7bb7-4fd9-bca0-800c312a254b" providerId="ADAL" clId="{2FB58EF6-2F61-4BF8-8EEA-0CFB3B3C47E6}" dt="2025-09-01T08:25:49.488" v="105"/>
        <pc:sldMkLst>
          <pc:docMk/>
          <pc:sldMk cId="2329518993" sldId="461"/>
        </pc:sldMkLst>
      </pc:sldChg>
      <pc:sldChg chg="delSp modSp mod">
        <pc:chgData name="S, Gokul" userId="c0249686-7bb7-4fd9-bca0-800c312a254b" providerId="ADAL" clId="{2FB58EF6-2F61-4BF8-8EEA-0CFB3B3C47E6}" dt="2025-08-27T16:12:58.344" v="12" actId="33524"/>
        <pc:sldMkLst>
          <pc:docMk/>
          <pc:sldMk cId="78183413" sldId="897"/>
        </pc:sldMkLst>
      </pc:sldChg>
      <pc:sldChg chg="delSp modSp mod">
        <pc:chgData name="S, Gokul" userId="c0249686-7bb7-4fd9-bca0-800c312a254b" providerId="ADAL" clId="{2FB58EF6-2F61-4BF8-8EEA-0CFB3B3C47E6}" dt="2025-09-01T08:41:19.818" v="118" actId="14100"/>
        <pc:sldMkLst>
          <pc:docMk/>
          <pc:sldMk cId="491051750" sldId="898"/>
        </pc:sldMkLst>
      </pc:sldChg>
      <pc:sldChg chg="modSp mod">
        <pc:chgData name="S, Gokul" userId="c0249686-7bb7-4fd9-bca0-800c312a254b" providerId="ADAL" clId="{2FB58EF6-2F61-4BF8-8EEA-0CFB3B3C47E6}" dt="2025-09-01T08:25:00.586" v="86" actId="20577"/>
        <pc:sldMkLst>
          <pc:docMk/>
          <pc:sldMk cId="3795594466" sldId="966"/>
        </pc:sldMkLst>
      </pc:sldChg>
      <pc:sldChg chg="modSp mod">
        <pc:chgData name="S, Gokul" userId="c0249686-7bb7-4fd9-bca0-800c312a254b" providerId="ADAL" clId="{2FB58EF6-2F61-4BF8-8EEA-0CFB3B3C47E6}" dt="2025-09-01T08:25:15.413" v="94" actId="20577"/>
        <pc:sldMkLst>
          <pc:docMk/>
          <pc:sldMk cId="4059224348" sldId="968"/>
        </pc:sldMkLst>
      </pc:sldChg>
      <pc:sldChg chg="modSp mod">
        <pc:chgData name="S, Gokul" userId="c0249686-7bb7-4fd9-bca0-800c312a254b" providerId="ADAL" clId="{2FB58EF6-2F61-4BF8-8EEA-0CFB3B3C47E6}" dt="2025-09-01T08:25:25.333" v="102" actId="20577"/>
        <pc:sldMkLst>
          <pc:docMk/>
          <pc:sldMk cId="3771916833" sldId="969"/>
        </pc:sldMkLst>
      </pc:sldChg>
      <pc:sldChg chg="modSp add mod">
        <pc:chgData name="S, Gokul" userId="c0249686-7bb7-4fd9-bca0-800c312a254b" providerId="ADAL" clId="{2FB58EF6-2F61-4BF8-8EEA-0CFB3B3C47E6}" dt="2025-08-27T16:22:19.406" v="79" actId="113"/>
        <pc:sldMkLst>
          <pc:docMk/>
          <pc:sldMk cId="2147084248" sldId="2147308812"/>
        </pc:sldMkLst>
      </pc:sldChg>
      <pc:sldChg chg="add del">
        <pc:chgData name="S, Gokul" userId="c0249686-7bb7-4fd9-bca0-800c312a254b" providerId="ADAL" clId="{2FB58EF6-2F61-4BF8-8EEA-0CFB3B3C47E6}" dt="2025-08-27T16:13:36.574" v="18" actId="2696"/>
        <pc:sldMkLst>
          <pc:docMk/>
          <pc:sldMk cId="40147336" sldId="2147308813"/>
        </pc:sldMkLst>
      </pc:sldChg>
      <pc:sldChg chg="modSp add mod ord">
        <pc:chgData name="S, Gokul" userId="c0249686-7bb7-4fd9-bca0-800c312a254b" providerId="ADAL" clId="{2FB58EF6-2F61-4BF8-8EEA-0CFB3B3C47E6}" dt="2025-08-27T16:22:07.610" v="78" actId="14734"/>
        <pc:sldMkLst>
          <pc:docMk/>
          <pc:sldMk cId="973062729" sldId="2147308814"/>
        </pc:sldMkLst>
      </pc:sldChg>
      <pc:sldChg chg="modSp add mod">
        <pc:chgData name="S, Gokul" userId="c0249686-7bb7-4fd9-bca0-800c312a254b" providerId="ADAL" clId="{2FB58EF6-2F61-4BF8-8EEA-0CFB3B3C47E6}" dt="2025-08-27T16:22:25.914" v="80" actId="113"/>
        <pc:sldMkLst>
          <pc:docMk/>
          <pc:sldMk cId="369617563" sldId="2147308815"/>
        </pc:sldMkLst>
      </pc:sldChg>
    </pc:docChg>
  </pc:docChgLst>
  <pc:docChgLst>
    <pc:chgData name="Krebs, Christian" userId="S::christian.krebs@intel.com::adb65c01-7f99-4830-b59c-581966d97d77" providerId="AD" clId="Web-{2314EA1A-1B7D-65C6-6179-3D2AE1CCFF81}"/>
    <pc:docChg chg="sldOrd">
      <pc:chgData name="Krebs, Christian" userId="S::christian.krebs@intel.com::adb65c01-7f99-4830-b59c-581966d97d77" providerId="AD" clId="Web-{2314EA1A-1B7D-65C6-6179-3D2AE1CCFF81}" dt="2024-10-09T16:31:35.076" v="0"/>
      <pc:docMkLst>
        <pc:docMk/>
      </pc:docMkLst>
      <pc:sldChg chg="ord">
        <pc:chgData name="Krebs, Christian" userId="S::christian.krebs@intel.com::adb65c01-7f99-4830-b59c-581966d97d77" providerId="AD" clId="Web-{2314EA1A-1B7D-65C6-6179-3D2AE1CCFF81}" dt="2024-10-09T16:31:35.076" v="0"/>
        <pc:sldMkLst>
          <pc:docMk/>
          <pc:sldMk cId="236201618" sldId="2147308643"/>
        </pc:sldMkLst>
      </pc:sldChg>
    </pc:docChg>
  </pc:docChgLst>
  <pc:docChgLst>
    <pc:chgData name="Nelson, Spencer" userId="S::spencer.nelson@intel.com::124c155b-e1bf-4d8e-a57e-4ece3c5e645c" providerId="AD" clId="Web-{F8D51C2B-D33D-1023-AD45-E38FAC8AE696}"/>
    <pc:docChg chg="addSld modSld sldOrd modSection">
      <pc:chgData name="Nelson, Spencer" userId="S::spencer.nelson@intel.com::124c155b-e1bf-4d8e-a57e-4ece3c5e645c" providerId="AD" clId="Web-{F8D51C2B-D33D-1023-AD45-E38FAC8AE696}" dt="2024-07-03T19:23:14.003" v="6"/>
      <pc:docMkLst>
        <pc:docMk/>
      </pc:docMkLst>
      <pc:sldChg chg="ord">
        <pc:chgData name="Nelson, Spencer" userId="S::spencer.nelson@intel.com::124c155b-e1bf-4d8e-a57e-4ece3c5e645c" providerId="AD" clId="Web-{F8D51C2B-D33D-1023-AD45-E38FAC8AE696}" dt="2024-07-03T19:23:14.003" v="6"/>
        <pc:sldMkLst>
          <pc:docMk/>
          <pc:sldMk cId="78183413" sldId="897"/>
        </pc:sldMkLst>
      </pc:sldChg>
      <pc:sldChg chg="modSp">
        <pc:chgData name="Nelson, Spencer" userId="S::spencer.nelson@intel.com::124c155b-e1bf-4d8e-a57e-4ece3c5e645c" providerId="AD" clId="Web-{F8D51C2B-D33D-1023-AD45-E38FAC8AE696}" dt="2024-07-03T19:23:12.847" v="5"/>
        <pc:sldMkLst>
          <pc:docMk/>
          <pc:sldMk cId="291192740" sldId="919"/>
        </pc:sldMkLst>
      </pc:sldChg>
      <pc:sldChg chg="new">
        <pc:chgData name="Nelson, Spencer" userId="S::spencer.nelson@intel.com::124c155b-e1bf-4d8e-a57e-4ece3c5e645c" providerId="AD" clId="Web-{F8D51C2B-D33D-1023-AD45-E38FAC8AE696}" dt="2024-07-03T17:53:51.211" v="0"/>
        <pc:sldMkLst>
          <pc:docMk/>
          <pc:sldMk cId="2461126175" sldId="2147308790"/>
        </pc:sldMkLst>
      </pc:sldChg>
    </pc:docChg>
  </pc:docChgLst>
  <pc:docChgLst>
    <pc:chgData name="Bhagat, Rekha" userId="00a54b47-3b07-48cd-8e5e-b32783b62ce6" providerId="ADAL" clId="{0242E819-80C4-4103-8092-9E0CE5AB3EB9}"/>
    <pc:docChg chg="custSel modSld">
      <pc:chgData name="Bhagat, Rekha" userId="00a54b47-3b07-48cd-8e5e-b32783b62ce6" providerId="ADAL" clId="{0242E819-80C4-4103-8092-9E0CE5AB3EB9}" dt="2025-09-07T14:51:32.175" v="61" actId="14100"/>
      <pc:docMkLst>
        <pc:docMk/>
      </pc:docMkLst>
      <pc:sldChg chg="delSp mod">
        <pc:chgData name="Bhagat, Rekha" userId="00a54b47-3b07-48cd-8e5e-b32783b62ce6" providerId="ADAL" clId="{0242E819-80C4-4103-8092-9E0CE5AB3EB9}" dt="2025-09-07T14:45:19.338" v="17" actId="478"/>
        <pc:sldMkLst>
          <pc:docMk/>
          <pc:sldMk cId="1445874659" sldId="257"/>
        </pc:sldMkLst>
      </pc:sldChg>
      <pc:sldChg chg="delSp modSp mod">
        <pc:chgData name="Bhagat, Rekha" userId="00a54b47-3b07-48cd-8e5e-b32783b62ce6" providerId="ADAL" clId="{0242E819-80C4-4103-8092-9E0CE5AB3EB9}" dt="2025-09-07T14:45:11.310" v="16" actId="20577"/>
        <pc:sldMkLst>
          <pc:docMk/>
          <pc:sldMk cId="3109157511" sldId="1679"/>
        </pc:sldMkLst>
        <pc:spChg chg="mod">
          <ac:chgData name="Bhagat, Rekha" userId="00a54b47-3b07-48cd-8e5e-b32783b62ce6" providerId="ADAL" clId="{0242E819-80C4-4103-8092-9E0CE5AB3EB9}" dt="2025-09-07T14:45:11.310" v="16" actId="20577"/>
          <ac:spMkLst>
            <pc:docMk/>
            <pc:sldMk cId="3109157511" sldId="1679"/>
            <ac:spMk id="5" creationId="{D3A455AE-AA4E-875B-F6E4-0AE2F7D7A6B5}"/>
          </ac:spMkLst>
        </pc:spChg>
      </pc:sldChg>
      <pc:sldChg chg="delSp modSp mod modAnim">
        <pc:chgData name="Bhagat, Rekha" userId="00a54b47-3b07-48cd-8e5e-b32783b62ce6" providerId="ADAL" clId="{0242E819-80C4-4103-8092-9E0CE5AB3EB9}" dt="2025-09-07T14:51:32.175" v="61" actId="14100"/>
        <pc:sldMkLst>
          <pc:docMk/>
          <pc:sldMk cId="4189559496" sldId="2134096187"/>
        </pc:sldMkLst>
        <pc:spChg chg="mod">
          <ac:chgData name="Bhagat, Rekha" userId="00a54b47-3b07-48cd-8e5e-b32783b62ce6" providerId="ADAL" clId="{0242E819-80C4-4103-8092-9E0CE5AB3EB9}" dt="2025-09-07T14:51:32.175" v="61" actId="14100"/>
          <ac:spMkLst>
            <pc:docMk/>
            <pc:sldMk cId="4189559496" sldId="2134096187"/>
            <ac:spMk id="5" creationId="{82B50480-87EF-40D0-A9E0-C833E59B2E6C}"/>
          </ac:spMkLst>
        </pc:spChg>
      </pc:sldChg>
      <pc:sldChg chg="delSp mod">
        <pc:chgData name="Bhagat, Rekha" userId="00a54b47-3b07-48cd-8e5e-b32783b62ce6" providerId="ADAL" clId="{0242E819-80C4-4103-8092-9E0CE5AB3EB9}" dt="2025-09-07T14:47:14.025" v="28" actId="478"/>
        <pc:sldMkLst>
          <pc:docMk/>
          <pc:sldMk cId="574248941" sldId="2134096191"/>
        </pc:sldMkLst>
      </pc:sldChg>
      <pc:sldChg chg="delSp modSp mod">
        <pc:chgData name="Bhagat, Rekha" userId="00a54b47-3b07-48cd-8e5e-b32783b62ce6" providerId="ADAL" clId="{0242E819-80C4-4103-8092-9E0CE5AB3EB9}" dt="2025-09-07T14:48:07.556" v="31" actId="108"/>
        <pc:sldMkLst>
          <pc:docMk/>
          <pc:sldMk cId="3272795899" sldId="2134096192"/>
        </pc:sldMkLst>
        <pc:spChg chg="mod">
          <ac:chgData name="Bhagat, Rekha" userId="00a54b47-3b07-48cd-8e5e-b32783b62ce6" providerId="ADAL" clId="{0242E819-80C4-4103-8092-9E0CE5AB3EB9}" dt="2025-09-07T14:48:07.556" v="31" actId="108"/>
          <ac:spMkLst>
            <pc:docMk/>
            <pc:sldMk cId="3272795899" sldId="2134096192"/>
            <ac:spMk id="4" creationId="{39D816EC-2B84-4344-9E32-51797910E54C}"/>
          </ac:spMkLst>
        </pc:spChg>
      </pc:sldChg>
      <pc:sldChg chg="delSp mod">
        <pc:chgData name="Bhagat, Rekha" userId="00a54b47-3b07-48cd-8e5e-b32783b62ce6" providerId="ADAL" clId="{0242E819-80C4-4103-8092-9E0CE5AB3EB9}" dt="2025-09-07T14:45:27.790" v="18" actId="478"/>
        <pc:sldMkLst>
          <pc:docMk/>
          <pc:sldMk cId="434329167" sldId="2147308692"/>
        </pc:sldMkLst>
      </pc:sldChg>
    </pc:docChg>
  </pc:docChgLst>
  <pc:docChgLst>
    <pc:chgData name="Ismail Sherif, Khader Shareef" userId="eb11240b-6921-410b-a08f-2120e2e1daf8" providerId="ADAL" clId="{C797416C-CA52-4909-9360-067FB1A1A3CB}"/>
    <pc:docChg chg="undo custSel addSld delSld modSld sldOrd delSection modSection">
      <pc:chgData name="Ismail Sherif, Khader Shareef" userId="eb11240b-6921-410b-a08f-2120e2e1daf8" providerId="ADAL" clId="{C797416C-CA52-4909-9360-067FB1A1A3CB}" dt="2025-01-09T17:43:47.816" v="1969" actId="6549"/>
      <pc:docMkLst>
        <pc:docMk/>
      </pc:docMkLst>
      <pc:sldChg chg="add del">
        <pc:chgData name="Ismail Sherif, Khader Shareef" userId="eb11240b-6921-410b-a08f-2120e2e1daf8" providerId="ADAL" clId="{C797416C-CA52-4909-9360-067FB1A1A3CB}" dt="2025-01-06T14:45:34.368" v="345" actId="47"/>
        <pc:sldMkLst>
          <pc:docMk/>
          <pc:sldMk cId="1242400691" sldId="336"/>
        </pc:sldMkLst>
      </pc:sldChg>
      <pc:sldChg chg="del">
        <pc:chgData name="Ismail Sherif, Khader Shareef" userId="eb11240b-6921-410b-a08f-2120e2e1daf8" providerId="ADAL" clId="{C797416C-CA52-4909-9360-067FB1A1A3CB}" dt="2025-01-06T14:45:15.395" v="340" actId="47"/>
        <pc:sldMkLst>
          <pc:docMk/>
          <pc:sldMk cId="1097627895" sldId="337"/>
        </pc:sldMkLst>
      </pc:sldChg>
      <pc:sldChg chg="delSp modSp mod">
        <pc:chgData name="Ismail Sherif, Khader Shareef" userId="eb11240b-6921-410b-a08f-2120e2e1daf8" providerId="ADAL" clId="{C797416C-CA52-4909-9360-067FB1A1A3CB}" dt="2025-01-06T14:20:27.749" v="249" actId="20577"/>
        <pc:sldMkLst>
          <pc:docMk/>
          <pc:sldMk cId="880720627" sldId="553"/>
        </pc:sldMkLst>
      </pc:sldChg>
      <pc:sldChg chg="del">
        <pc:chgData name="Ismail Sherif, Khader Shareef" userId="eb11240b-6921-410b-a08f-2120e2e1daf8" providerId="ADAL" clId="{C797416C-CA52-4909-9360-067FB1A1A3CB}" dt="2025-01-09T17:32:13.643" v="1407" actId="47"/>
        <pc:sldMkLst>
          <pc:docMk/>
          <pc:sldMk cId="311973740" sldId="629"/>
        </pc:sldMkLst>
      </pc:sldChg>
      <pc:sldChg chg="ord">
        <pc:chgData name="Ismail Sherif, Khader Shareef" userId="eb11240b-6921-410b-a08f-2120e2e1daf8" providerId="ADAL" clId="{C797416C-CA52-4909-9360-067FB1A1A3CB}" dt="2025-01-06T14:10:45.821" v="7"/>
        <pc:sldMkLst>
          <pc:docMk/>
          <pc:sldMk cId="1934257748" sldId="673"/>
        </pc:sldMkLst>
      </pc:sldChg>
      <pc:sldChg chg="addSp delSp modSp mod modClrScheme chgLayout">
        <pc:chgData name="Ismail Sherif, Khader Shareef" userId="eb11240b-6921-410b-a08f-2120e2e1daf8" providerId="ADAL" clId="{C797416C-CA52-4909-9360-067FB1A1A3CB}" dt="2025-01-06T14:42:23.355" v="328" actId="1076"/>
        <pc:sldMkLst>
          <pc:docMk/>
          <pc:sldMk cId="1717401885" sldId="851"/>
        </pc:sldMkLst>
      </pc:sldChg>
      <pc:sldChg chg="del">
        <pc:chgData name="Ismail Sherif, Khader Shareef" userId="eb11240b-6921-410b-a08f-2120e2e1daf8" providerId="ADAL" clId="{C797416C-CA52-4909-9360-067FB1A1A3CB}" dt="2025-01-06T14:31:42.590" v="254" actId="47"/>
        <pc:sldMkLst>
          <pc:docMk/>
          <pc:sldMk cId="2305842212" sldId="4174"/>
        </pc:sldMkLst>
      </pc:sldChg>
      <pc:sldChg chg="del">
        <pc:chgData name="Ismail Sherif, Khader Shareef" userId="eb11240b-6921-410b-a08f-2120e2e1daf8" providerId="ADAL" clId="{C797416C-CA52-4909-9360-067FB1A1A3CB}" dt="2025-01-06T14:45:07.502" v="338" actId="47"/>
        <pc:sldMkLst>
          <pc:docMk/>
          <pc:sldMk cId="1937976027" sldId="4176"/>
        </pc:sldMkLst>
      </pc:sldChg>
      <pc:sldChg chg="del">
        <pc:chgData name="Ismail Sherif, Khader Shareef" userId="eb11240b-6921-410b-a08f-2120e2e1daf8" providerId="ADAL" clId="{C797416C-CA52-4909-9360-067FB1A1A3CB}" dt="2025-01-06T14:31:42.590" v="254" actId="47"/>
        <pc:sldMkLst>
          <pc:docMk/>
          <pc:sldMk cId="2418788860" sldId="4177"/>
        </pc:sldMkLst>
      </pc:sldChg>
      <pc:sldChg chg="del">
        <pc:chgData name="Ismail Sherif, Khader Shareef" userId="eb11240b-6921-410b-a08f-2120e2e1daf8" providerId="ADAL" clId="{C797416C-CA52-4909-9360-067FB1A1A3CB}" dt="2025-01-06T14:31:42.590" v="254" actId="47"/>
        <pc:sldMkLst>
          <pc:docMk/>
          <pc:sldMk cId="3477508323" sldId="4180"/>
        </pc:sldMkLst>
      </pc:sldChg>
      <pc:sldChg chg="del">
        <pc:chgData name="Ismail Sherif, Khader Shareef" userId="eb11240b-6921-410b-a08f-2120e2e1daf8" providerId="ADAL" clId="{C797416C-CA52-4909-9360-067FB1A1A3CB}" dt="2025-01-06T14:31:42.590" v="254" actId="47"/>
        <pc:sldMkLst>
          <pc:docMk/>
          <pc:sldMk cId="2371478506" sldId="4181"/>
        </pc:sldMkLst>
      </pc:sldChg>
      <pc:sldChg chg="del">
        <pc:chgData name="Ismail Sherif, Khader Shareef" userId="eb11240b-6921-410b-a08f-2120e2e1daf8" providerId="ADAL" clId="{C797416C-CA52-4909-9360-067FB1A1A3CB}" dt="2025-01-06T14:31:42.590" v="254" actId="47"/>
        <pc:sldMkLst>
          <pc:docMk/>
          <pc:sldMk cId="1605723332" sldId="4182"/>
        </pc:sldMkLst>
      </pc:sldChg>
      <pc:sldChg chg="del">
        <pc:chgData name="Ismail Sherif, Khader Shareef" userId="eb11240b-6921-410b-a08f-2120e2e1daf8" providerId="ADAL" clId="{C797416C-CA52-4909-9360-067FB1A1A3CB}" dt="2025-01-06T14:31:42.590" v="254" actId="47"/>
        <pc:sldMkLst>
          <pc:docMk/>
          <pc:sldMk cId="809598188" sldId="4184"/>
        </pc:sldMkLst>
      </pc:sldChg>
      <pc:sldChg chg="del">
        <pc:chgData name="Ismail Sherif, Khader Shareef" userId="eb11240b-6921-410b-a08f-2120e2e1daf8" providerId="ADAL" clId="{C797416C-CA52-4909-9360-067FB1A1A3CB}" dt="2025-01-06T14:31:42.590" v="254" actId="47"/>
        <pc:sldMkLst>
          <pc:docMk/>
          <pc:sldMk cId="3462820797" sldId="4187"/>
        </pc:sldMkLst>
      </pc:sldChg>
      <pc:sldChg chg="del">
        <pc:chgData name="Ismail Sherif, Khader Shareef" userId="eb11240b-6921-410b-a08f-2120e2e1daf8" providerId="ADAL" clId="{C797416C-CA52-4909-9360-067FB1A1A3CB}" dt="2025-01-06T14:31:42.590" v="254" actId="47"/>
        <pc:sldMkLst>
          <pc:docMk/>
          <pc:sldMk cId="983224135" sldId="4191"/>
        </pc:sldMkLst>
      </pc:sldChg>
      <pc:sldChg chg="del">
        <pc:chgData name="Ismail Sherif, Khader Shareef" userId="eb11240b-6921-410b-a08f-2120e2e1daf8" providerId="ADAL" clId="{C797416C-CA52-4909-9360-067FB1A1A3CB}" dt="2025-01-06T14:31:42.590" v="254" actId="47"/>
        <pc:sldMkLst>
          <pc:docMk/>
          <pc:sldMk cId="3591066229" sldId="4214"/>
        </pc:sldMkLst>
      </pc:sldChg>
      <pc:sldChg chg="del">
        <pc:chgData name="Ismail Sherif, Khader Shareef" userId="eb11240b-6921-410b-a08f-2120e2e1daf8" providerId="ADAL" clId="{C797416C-CA52-4909-9360-067FB1A1A3CB}" dt="2025-01-06T14:31:42.590" v="254" actId="47"/>
        <pc:sldMkLst>
          <pc:docMk/>
          <pc:sldMk cId="2713043413" sldId="4241"/>
        </pc:sldMkLst>
      </pc:sldChg>
      <pc:sldChg chg="del">
        <pc:chgData name="Ismail Sherif, Khader Shareef" userId="eb11240b-6921-410b-a08f-2120e2e1daf8" providerId="ADAL" clId="{C797416C-CA52-4909-9360-067FB1A1A3CB}" dt="2025-01-06T14:31:42.590" v="254" actId="47"/>
        <pc:sldMkLst>
          <pc:docMk/>
          <pc:sldMk cId="3069561621" sldId="4242"/>
        </pc:sldMkLst>
      </pc:sldChg>
      <pc:sldChg chg="del">
        <pc:chgData name="Ismail Sherif, Khader Shareef" userId="eb11240b-6921-410b-a08f-2120e2e1daf8" providerId="ADAL" clId="{C797416C-CA52-4909-9360-067FB1A1A3CB}" dt="2025-01-06T14:31:42.590" v="254" actId="47"/>
        <pc:sldMkLst>
          <pc:docMk/>
          <pc:sldMk cId="2017985264" sldId="4243"/>
        </pc:sldMkLst>
      </pc:sldChg>
      <pc:sldChg chg="del">
        <pc:chgData name="Ismail Sherif, Khader Shareef" userId="eb11240b-6921-410b-a08f-2120e2e1daf8" providerId="ADAL" clId="{C797416C-CA52-4909-9360-067FB1A1A3CB}" dt="2025-01-06T14:31:42.590" v="254" actId="47"/>
        <pc:sldMkLst>
          <pc:docMk/>
          <pc:sldMk cId="3935726199" sldId="4244"/>
        </pc:sldMkLst>
      </pc:sldChg>
      <pc:sldChg chg="add ord">
        <pc:chgData name="Ismail Sherif, Khader Shareef" userId="eb11240b-6921-410b-a08f-2120e2e1daf8" providerId="ADAL" clId="{C797416C-CA52-4909-9360-067FB1A1A3CB}" dt="2025-01-06T14:45:28.963" v="343"/>
        <pc:sldMkLst>
          <pc:docMk/>
          <pc:sldMk cId="318549684" sldId="4245"/>
        </pc:sldMkLst>
      </pc:sldChg>
      <pc:sldChg chg="add ord">
        <pc:chgData name="Ismail Sherif, Khader Shareef" userId="eb11240b-6921-410b-a08f-2120e2e1daf8" providerId="ADAL" clId="{C797416C-CA52-4909-9360-067FB1A1A3CB}" dt="2025-01-06T14:45:28.963" v="343"/>
        <pc:sldMkLst>
          <pc:docMk/>
          <pc:sldMk cId="1964701963" sldId="4246"/>
        </pc:sldMkLst>
      </pc:sldChg>
      <pc:sldChg chg="del">
        <pc:chgData name="Ismail Sherif, Khader Shareef" userId="eb11240b-6921-410b-a08f-2120e2e1daf8" providerId="ADAL" clId="{C797416C-CA52-4909-9360-067FB1A1A3CB}" dt="2025-01-09T17:32:15.411" v="1408" actId="47"/>
        <pc:sldMkLst>
          <pc:docMk/>
          <pc:sldMk cId="2154437991" sldId="2147308614"/>
        </pc:sldMkLst>
      </pc:sldChg>
      <pc:sldChg chg="modSp mod">
        <pc:chgData name="Ismail Sherif, Khader Shareef" userId="eb11240b-6921-410b-a08f-2120e2e1daf8" providerId="ADAL" clId="{C797416C-CA52-4909-9360-067FB1A1A3CB}" dt="2025-01-09T17:37:45.313" v="1481" actId="20577"/>
        <pc:sldMkLst>
          <pc:docMk/>
          <pc:sldMk cId="2592946670" sldId="2147308644"/>
        </pc:sldMkLst>
      </pc:sldChg>
      <pc:sldChg chg="modSp mod">
        <pc:chgData name="Ismail Sherif, Khader Shareef" userId="eb11240b-6921-410b-a08f-2120e2e1daf8" providerId="ADAL" clId="{C797416C-CA52-4909-9360-067FB1A1A3CB}" dt="2025-01-06T14:23:29.059" v="251" actId="20577"/>
        <pc:sldMkLst>
          <pc:docMk/>
          <pc:sldMk cId="2499599330" sldId="2147308657"/>
        </pc:sldMkLst>
      </pc:sldChg>
      <pc:sldChg chg="del">
        <pc:chgData name="Ismail Sherif, Khader Shareef" userId="eb11240b-6921-410b-a08f-2120e2e1daf8" providerId="ADAL" clId="{C797416C-CA52-4909-9360-067FB1A1A3CB}" dt="2025-01-09T17:32:23.354" v="1409" actId="47"/>
        <pc:sldMkLst>
          <pc:docMk/>
          <pc:sldMk cId="2307641861" sldId="2147308734"/>
        </pc:sldMkLst>
      </pc:sldChg>
      <pc:sldChg chg="del">
        <pc:chgData name="Ismail Sherif, Khader Shareef" userId="eb11240b-6921-410b-a08f-2120e2e1daf8" providerId="ADAL" clId="{C797416C-CA52-4909-9360-067FB1A1A3CB}" dt="2025-01-09T17:32:28.819" v="1410" actId="47"/>
        <pc:sldMkLst>
          <pc:docMk/>
          <pc:sldMk cId="1520444488" sldId="2147308736"/>
        </pc:sldMkLst>
      </pc:sldChg>
      <pc:sldChg chg="del">
        <pc:chgData name="Ismail Sherif, Khader Shareef" userId="eb11240b-6921-410b-a08f-2120e2e1daf8" providerId="ADAL" clId="{C797416C-CA52-4909-9360-067FB1A1A3CB}" dt="2025-01-06T14:31:42.590" v="254" actId="47"/>
        <pc:sldMkLst>
          <pc:docMk/>
          <pc:sldMk cId="673789877" sldId="2147308741"/>
        </pc:sldMkLst>
      </pc:sldChg>
      <pc:sldChg chg="del">
        <pc:chgData name="Ismail Sherif, Khader Shareef" userId="eb11240b-6921-410b-a08f-2120e2e1daf8" providerId="ADAL" clId="{C797416C-CA52-4909-9360-067FB1A1A3CB}" dt="2025-01-09T17:32:36.997" v="1411" actId="47"/>
        <pc:sldMkLst>
          <pc:docMk/>
          <pc:sldMk cId="3327023843" sldId="2147308743"/>
        </pc:sldMkLst>
      </pc:sldChg>
      <pc:sldChg chg="del">
        <pc:chgData name="Ismail Sherif, Khader Shareef" userId="eb11240b-6921-410b-a08f-2120e2e1daf8" providerId="ADAL" clId="{C797416C-CA52-4909-9360-067FB1A1A3CB}" dt="2025-01-09T17:32:40.013" v="1412" actId="47"/>
        <pc:sldMkLst>
          <pc:docMk/>
          <pc:sldMk cId="1913259954" sldId="2147308744"/>
        </pc:sldMkLst>
      </pc:sldChg>
      <pc:sldChg chg="del">
        <pc:chgData name="Ismail Sherif, Khader Shareef" userId="eb11240b-6921-410b-a08f-2120e2e1daf8" providerId="ADAL" clId="{C797416C-CA52-4909-9360-067FB1A1A3CB}" dt="2025-01-06T14:45:13.841" v="339" actId="47"/>
        <pc:sldMkLst>
          <pc:docMk/>
          <pc:sldMk cId="478427748" sldId="2147308758"/>
        </pc:sldMkLst>
      </pc:sldChg>
      <pc:sldChg chg="del">
        <pc:chgData name="Ismail Sherif, Khader Shareef" userId="eb11240b-6921-410b-a08f-2120e2e1daf8" providerId="ADAL" clId="{C797416C-CA52-4909-9360-067FB1A1A3CB}" dt="2025-01-06T14:45:16.509" v="341" actId="47"/>
        <pc:sldMkLst>
          <pc:docMk/>
          <pc:sldMk cId="3644921511" sldId="2147308760"/>
        </pc:sldMkLst>
      </pc:sldChg>
      <pc:sldChg chg="modSp mod">
        <pc:chgData name="Ismail Sherif, Khader Shareef" userId="eb11240b-6921-410b-a08f-2120e2e1daf8" providerId="ADAL" clId="{C797416C-CA52-4909-9360-067FB1A1A3CB}" dt="2025-01-09T17:32:56.253" v="1413" actId="20577"/>
        <pc:sldMkLst>
          <pc:docMk/>
          <pc:sldMk cId="892959216" sldId="2147308778"/>
        </pc:sldMkLst>
      </pc:sldChg>
      <pc:sldChg chg="del">
        <pc:chgData name="Ismail Sherif, Khader Shareef" userId="eb11240b-6921-410b-a08f-2120e2e1daf8" providerId="ADAL" clId="{C797416C-CA52-4909-9360-067FB1A1A3CB}" dt="2025-01-06T14:24:12.442" v="252" actId="47"/>
        <pc:sldMkLst>
          <pc:docMk/>
          <pc:sldMk cId="2461126175" sldId="2147308790"/>
        </pc:sldMkLst>
      </pc:sldChg>
      <pc:sldChg chg="modSp mod">
        <pc:chgData name="Ismail Sherif, Khader Shareef" userId="eb11240b-6921-410b-a08f-2120e2e1daf8" providerId="ADAL" clId="{C797416C-CA52-4909-9360-067FB1A1A3CB}" dt="2025-01-06T14:10:44.325" v="5" actId="20577"/>
        <pc:sldMkLst>
          <pc:docMk/>
          <pc:sldMk cId="3983794656" sldId="2147308791"/>
        </pc:sldMkLst>
      </pc:sldChg>
      <pc:sldChg chg="add del">
        <pc:chgData name="Ismail Sherif, Khader Shareef" userId="eb11240b-6921-410b-a08f-2120e2e1daf8" providerId="ADAL" clId="{C797416C-CA52-4909-9360-067FB1A1A3CB}" dt="2025-01-06T14:45:33.568" v="344" actId="47"/>
        <pc:sldMkLst>
          <pc:docMk/>
          <pc:sldMk cId="4167529639" sldId="2147308792"/>
        </pc:sldMkLst>
      </pc:sldChg>
      <pc:sldChg chg="add del">
        <pc:chgData name="Ismail Sherif, Khader Shareef" userId="eb11240b-6921-410b-a08f-2120e2e1daf8" providerId="ADAL" clId="{C797416C-CA52-4909-9360-067FB1A1A3CB}" dt="2025-01-06T14:45:35.294" v="346" actId="47"/>
        <pc:sldMkLst>
          <pc:docMk/>
          <pc:sldMk cId="4290389333" sldId="2147308793"/>
        </pc:sldMkLst>
      </pc:sldChg>
      <pc:sldChg chg="add del">
        <pc:chgData name="Ismail Sherif, Khader Shareef" userId="eb11240b-6921-410b-a08f-2120e2e1daf8" providerId="ADAL" clId="{C797416C-CA52-4909-9360-067FB1A1A3CB}" dt="2025-01-06T14:45:35.711" v="347" actId="47"/>
        <pc:sldMkLst>
          <pc:docMk/>
          <pc:sldMk cId="331241268" sldId="2147308794"/>
        </pc:sldMkLst>
      </pc:sldChg>
      <pc:sldChg chg="add del">
        <pc:chgData name="Ismail Sherif, Khader Shareef" userId="eb11240b-6921-410b-a08f-2120e2e1daf8" providerId="ADAL" clId="{C797416C-CA52-4909-9360-067FB1A1A3CB}" dt="2025-01-06T14:45:36.195" v="348" actId="47"/>
        <pc:sldMkLst>
          <pc:docMk/>
          <pc:sldMk cId="2693846310" sldId="2147308795"/>
        </pc:sldMkLst>
      </pc:sldChg>
      <pc:sldChg chg="add del">
        <pc:chgData name="Ismail Sherif, Khader Shareef" userId="eb11240b-6921-410b-a08f-2120e2e1daf8" providerId="ADAL" clId="{C797416C-CA52-4909-9360-067FB1A1A3CB}" dt="2025-01-06T14:45:36.580" v="349" actId="47"/>
        <pc:sldMkLst>
          <pc:docMk/>
          <pc:sldMk cId="3011358302" sldId="2147308796"/>
        </pc:sldMkLst>
      </pc:sldChg>
      <pc:sldChg chg="add del">
        <pc:chgData name="Ismail Sherif, Khader Shareef" userId="eb11240b-6921-410b-a08f-2120e2e1daf8" providerId="ADAL" clId="{C797416C-CA52-4909-9360-067FB1A1A3CB}" dt="2025-01-06T14:45:36.849" v="350" actId="47"/>
        <pc:sldMkLst>
          <pc:docMk/>
          <pc:sldMk cId="1440611245" sldId="2147308797"/>
        </pc:sldMkLst>
      </pc:sldChg>
      <pc:sldChg chg="add del">
        <pc:chgData name="Ismail Sherif, Khader Shareef" userId="eb11240b-6921-410b-a08f-2120e2e1daf8" providerId="ADAL" clId="{C797416C-CA52-4909-9360-067FB1A1A3CB}" dt="2025-01-06T14:45:37.364" v="351" actId="47"/>
        <pc:sldMkLst>
          <pc:docMk/>
          <pc:sldMk cId="1381584938" sldId="2147308798"/>
        </pc:sldMkLst>
      </pc:sldChg>
      <pc:sldChg chg="add del">
        <pc:chgData name="Ismail Sherif, Khader Shareef" userId="eb11240b-6921-410b-a08f-2120e2e1daf8" providerId="ADAL" clId="{C797416C-CA52-4909-9360-067FB1A1A3CB}" dt="2025-01-06T14:45:37.758" v="352" actId="47"/>
        <pc:sldMkLst>
          <pc:docMk/>
          <pc:sldMk cId="2248703770" sldId="2147308799"/>
        </pc:sldMkLst>
      </pc:sldChg>
      <pc:sldChg chg="add del setBg">
        <pc:chgData name="Ismail Sherif, Khader Shareef" userId="eb11240b-6921-410b-a08f-2120e2e1daf8" providerId="ADAL" clId="{C797416C-CA52-4909-9360-067FB1A1A3CB}" dt="2025-01-06T14:45:38.279" v="353" actId="47"/>
        <pc:sldMkLst>
          <pc:docMk/>
          <pc:sldMk cId="170445673" sldId="2147308800"/>
        </pc:sldMkLst>
      </pc:sldChg>
      <pc:sldChg chg="add del setBg">
        <pc:chgData name="Ismail Sherif, Khader Shareef" userId="eb11240b-6921-410b-a08f-2120e2e1daf8" providerId="ADAL" clId="{C797416C-CA52-4909-9360-067FB1A1A3CB}" dt="2025-01-06T14:45:38.645" v="354" actId="47"/>
        <pc:sldMkLst>
          <pc:docMk/>
          <pc:sldMk cId="1160438401" sldId="2147308801"/>
        </pc:sldMkLst>
      </pc:sldChg>
      <pc:sldChg chg="add del setBg">
        <pc:chgData name="Ismail Sherif, Khader Shareef" userId="eb11240b-6921-410b-a08f-2120e2e1daf8" providerId="ADAL" clId="{C797416C-CA52-4909-9360-067FB1A1A3CB}" dt="2025-01-06T14:45:39.034" v="355" actId="47"/>
        <pc:sldMkLst>
          <pc:docMk/>
          <pc:sldMk cId="439609186" sldId="2147308802"/>
        </pc:sldMkLst>
      </pc:sldChg>
      <pc:sldChg chg="add del setBg">
        <pc:chgData name="Ismail Sherif, Khader Shareef" userId="eb11240b-6921-410b-a08f-2120e2e1daf8" providerId="ADAL" clId="{C797416C-CA52-4909-9360-067FB1A1A3CB}" dt="2025-01-06T14:45:39.446" v="356" actId="47"/>
        <pc:sldMkLst>
          <pc:docMk/>
          <pc:sldMk cId="1533446401" sldId="2147308803"/>
        </pc:sldMkLst>
      </pc:sldChg>
      <pc:sldChg chg="add del setBg">
        <pc:chgData name="Ismail Sherif, Khader Shareef" userId="eb11240b-6921-410b-a08f-2120e2e1daf8" providerId="ADAL" clId="{C797416C-CA52-4909-9360-067FB1A1A3CB}" dt="2025-01-06T14:45:39.856" v="357" actId="47"/>
        <pc:sldMkLst>
          <pc:docMk/>
          <pc:sldMk cId="2448433583" sldId="2147308804"/>
        </pc:sldMkLst>
      </pc:sldChg>
      <pc:sldChg chg="add ord">
        <pc:chgData name="Ismail Sherif, Khader Shareef" userId="eb11240b-6921-410b-a08f-2120e2e1daf8" providerId="ADAL" clId="{C797416C-CA52-4909-9360-067FB1A1A3CB}" dt="2025-01-06T14:45:28.963" v="343"/>
        <pc:sldMkLst>
          <pc:docMk/>
          <pc:sldMk cId="3350003978" sldId="2147308805"/>
        </pc:sldMkLst>
      </pc:sldChg>
      <pc:sldChg chg="addSp delSp modSp add mod modClrScheme chgLayout">
        <pc:chgData name="Ismail Sherif, Khader Shareef" userId="eb11240b-6921-410b-a08f-2120e2e1daf8" providerId="ADAL" clId="{C797416C-CA52-4909-9360-067FB1A1A3CB}" dt="2025-01-06T14:46:28.535" v="383" actId="20577"/>
        <pc:sldMkLst>
          <pc:docMk/>
          <pc:sldMk cId="3913977265" sldId="2147308806"/>
        </pc:sldMkLst>
      </pc:sldChg>
      <pc:sldChg chg="modSp add mod ord">
        <pc:chgData name="Ismail Sherif, Khader Shareef" userId="eb11240b-6921-410b-a08f-2120e2e1daf8" providerId="ADAL" clId="{C797416C-CA52-4909-9360-067FB1A1A3CB}" dt="2025-01-06T14:41:09.079" v="315"/>
        <pc:sldMkLst>
          <pc:docMk/>
          <pc:sldMk cId="3461693407" sldId="2147308807"/>
        </pc:sldMkLst>
      </pc:sldChg>
      <pc:sldChg chg="addSp delSp modSp add mod">
        <pc:chgData name="Ismail Sherif, Khader Shareef" userId="eb11240b-6921-410b-a08f-2120e2e1daf8" providerId="ADAL" clId="{C797416C-CA52-4909-9360-067FB1A1A3CB}" dt="2025-01-06T14:49:07.538" v="432" actId="1076"/>
        <pc:sldMkLst>
          <pc:docMk/>
          <pc:sldMk cId="2315123910" sldId="2147308808"/>
        </pc:sldMkLst>
      </pc:sldChg>
      <pc:sldChg chg="addSp delSp modSp add mod">
        <pc:chgData name="Ismail Sherif, Khader Shareef" userId="eb11240b-6921-410b-a08f-2120e2e1daf8" providerId="ADAL" clId="{C797416C-CA52-4909-9360-067FB1A1A3CB}" dt="2025-01-09T17:14:54.976" v="1181" actId="20577"/>
        <pc:sldMkLst>
          <pc:docMk/>
          <pc:sldMk cId="586283943" sldId="2147308809"/>
        </pc:sldMkLst>
      </pc:sldChg>
      <pc:sldChg chg="addSp delSp modSp add mod ord">
        <pc:chgData name="Ismail Sherif, Khader Shareef" userId="eb11240b-6921-410b-a08f-2120e2e1daf8" providerId="ADAL" clId="{C797416C-CA52-4909-9360-067FB1A1A3CB}" dt="2025-01-09T17:32:02.058" v="1406" actId="1076"/>
        <pc:sldMkLst>
          <pc:docMk/>
          <pc:sldMk cId="1919692033" sldId="2147308810"/>
        </pc:sldMkLst>
      </pc:sldChg>
      <pc:sldChg chg="modSp new mod ord">
        <pc:chgData name="Ismail Sherif, Khader Shareef" userId="eb11240b-6921-410b-a08f-2120e2e1daf8" providerId="ADAL" clId="{C797416C-CA52-4909-9360-067FB1A1A3CB}" dt="2025-01-09T17:43:47.816" v="1969" actId="6549"/>
        <pc:sldMkLst>
          <pc:docMk/>
          <pc:sldMk cId="4246404795" sldId="2147308811"/>
        </pc:sldMkLst>
      </pc:sldChg>
    </pc:docChg>
  </pc:docChgLst>
  <pc:docChgLst>
    <pc:chgData name="Chu, Minh N" userId="S::minh.n.chu@intel.com::c97b96a3-d890-4ba0-b737-fca71ed5af54" providerId="AD" clId="Web-{43379FD9-6DB5-1405-7014-CA7AD8102590}"/>
    <pc:docChg chg="sldOrd">
      <pc:chgData name="Chu, Minh N" userId="S::minh.n.chu@intel.com::c97b96a3-d890-4ba0-b737-fca71ed5af54" providerId="AD" clId="Web-{43379FD9-6DB5-1405-7014-CA7AD8102590}" dt="2024-06-25T18:13:24.740" v="0"/>
      <pc:docMkLst>
        <pc:docMk/>
      </pc:docMkLst>
      <pc:sldChg chg="ord">
        <pc:chgData name="Chu, Minh N" userId="S::minh.n.chu@intel.com::c97b96a3-d890-4ba0-b737-fca71ed5af54" providerId="AD" clId="Web-{43379FD9-6DB5-1405-7014-CA7AD8102590}" dt="2024-06-25T18:13:24.740" v="0"/>
        <pc:sldMkLst>
          <pc:docMk/>
          <pc:sldMk cId="716253612" sldId="2147308750"/>
        </pc:sldMkLst>
      </pc:sldChg>
    </pc:docChg>
  </pc:docChgLst>
  <pc:docChgLst>
    <pc:chgData name="Manguia-Galindo, Jose" userId="5126ca7f-6983-4fcf-a08d-4be2d7ee8689" providerId="ADAL" clId="{6C2A6EE4-B649-4360-8AB8-FE0537A66BC0}"/>
    <pc:docChg chg="modSld">
      <pc:chgData name="Manguia-Galindo, Jose" userId="5126ca7f-6983-4fcf-a08d-4be2d7ee8689" providerId="ADAL" clId="{6C2A6EE4-B649-4360-8AB8-FE0537A66BC0}" dt="2024-07-23T18:05:47.941" v="3" actId="1076"/>
      <pc:docMkLst>
        <pc:docMk/>
      </pc:docMkLst>
      <pc:sldChg chg="modSp mod">
        <pc:chgData name="Manguia-Galindo, Jose" userId="5126ca7f-6983-4fcf-a08d-4be2d7ee8689" providerId="ADAL" clId="{6C2A6EE4-B649-4360-8AB8-FE0537A66BC0}" dt="2024-07-23T18:05:47.941" v="3" actId="1076"/>
        <pc:sldMkLst>
          <pc:docMk/>
          <pc:sldMk cId="3944287545" sldId="810"/>
        </pc:sldMkLst>
      </pc:sldChg>
    </pc:docChg>
  </pc:docChgLst>
  <pc:docChgLst>
    <pc:chgData name="C M, Aparna" userId="c83fa4eb-e2f0-45e9-b766-808a416c6a30" providerId="ADAL" clId="{7EFC3844-A028-42BD-B48B-BE046D5F61A5}"/>
    <pc:docChg chg="modSld">
      <pc:chgData name="C M, Aparna" userId="c83fa4eb-e2f0-45e9-b766-808a416c6a30" providerId="ADAL" clId="{7EFC3844-A028-42BD-B48B-BE046D5F61A5}" dt="2024-11-08T11:47:16.160" v="12" actId="20577"/>
      <pc:docMkLst>
        <pc:docMk/>
      </pc:docMkLst>
      <pc:sldChg chg="modSp mod">
        <pc:chgData name="C M, Aparna" userId="c83fa4eb-e2f0-45e9-b766-808a416c6a30" providerId="ADAL" clId="{7EFC3844-A028-42BD-B48B-BE046D5F61A5}" dt="2024-11-08T11:47:16.160" v="12" actId="20577"/>
        <pc:sldMkLst>
          <pc:docMk/>
          <pc:sldMk cId="3224096552" sldId="945"/>
        </pc:sldMkLst>
      </pc:sldChg>
    </pc:docChg>
  </pc:docChgLst>
  <pc:docChgLst>
    <pc:chgData name="Prabha, Abhijith" userId="bc2f0cd0-fe17-4ff5-abc6-6f96a2ab4524" providerId="ADAL" clId="{1A59F342-AC12-4A26-83AA-3345F050B5DF}"/>
    <pc:docChg chg="undo custSel addSld delSld modSld modSection">
      <pc:chgData name="Prabha, Abhijith" userId="bc2f0cd0-fe17-4ff5-abc6-6f96a2ab4524" providerId="ADAL" clId="{1A59F342-AC12-4A26-83AA-3345F050B5DF}" dt="2025-09-08T05:42:36.727" v="1058" actId="1076"/>
      <pc:docMkLst>
        <pc:docMk/>
      </pc:docMkLst>
      <pc:sldChg chg="delSp modSp add del mod">
        <pc:chgData name="Prabha, Abhijith" userId="bc2f0cd0-fe17-4ff5-abc6-6f96a2ab4524" providerId="ADAL" clId="{1A59F342-AC12-4A26-83AA-3345F050B5DF}" dt="2025-09-01T11:33:53.025" v="1008" actId="478"/>
        <pc:sldMkLst>
          <pc:docMk/>
          <pc:sldMk cId="423396436" sldId="462"/>
        </pc:sldMkLst>
        <pc:spChg chg="mod">
          <ac:chgData name="Prabha, Abhijith" userId="bc2f0cd0-fe17-4ff5-abc6-6f96a2ab4524" providerId="ADAL" clId="{1A59F342-AC12-4A26-83AA-3345F050B5DF}" dt="2025-08-31T12:09:12.102" v="26" actId="20577"/>
          <ac:spMkLst>
            <pc:docMk/>
            <pc:sldMk cId="423396436" sldId="462"/>
            <ac:spMk id="5" creationId="{BCC960B6-33BC-E8F2-5ED7-497611D8951C}"/>
          </ac:spMkLst>
        </pc:spChg>
      </pc:sldChg>
      <pc:sldChg chg="delSp modSp add del mod">
        <pc:chgData name="Prabha, Abhijith" userId="bc2f0cd0-fe17-4ff5-abc6-6f96a2ab4524" providerId="ADAL" clId="{1A59F342-AC12-4A26-83AA-3345F050B5DF}" dt="2025-09-01T11:34:27.626" v="1020" actId="478"/>
        <pc:sldMkLst>
          <pc:docMk/>
          <pc:sldMk cId="331914907" sldId="471"/>
        </pc:sldMkLst>
        <pc:spChg chg="mod">
          <ac:chgData name="Prabha, Abhijith" userId="bc2f0cd0-fe17-4ff5-abc6-6f96a2ab4524" providerId="ADAL" clId="{1A59F342-AC12-4A26-83AA-3345F050B5DF}" dt="2025-08-31T13:21:31.166" v="387" actId="20577"/>
          <ac:spMkLst>
            <pc:docMk/>
            <pc:sldMk cId="331914907" sldId="471"/>
            <ac:spMk id="4" creationId="{88179C3D-E895-6937-51DC-27B76D4C34B3}"/>
          </ac:spMkLst>
        </pc:spChg>
      </pc:sldChg>
      <pc:sldChg chg="addSp delSp modSp add del mod">
        <pc:chgData name="Prabha, Abhijith" userId="bc2f0cd0-fe17-4ff5-abc6-6f96a2ab4524" providerId="ADAL" clId="{1A59F342-AC12-4A26-83AA-3345F050B5DF}" dt="2025-09-08T05:41:54.690" v="1056" actId="20577"/>
        <pc:sldMkLst>
          <pc:docMk/>
          <pc:sldMk cId="1035743094" sldId="599"/>
        </pc:sldMkLst>
        <pc:spChg chg="mod">
          <ac:chgData name="Prabha, Abhijith" userId="bc2f0cd0-fe17-4ff5-abc6-6f96a2ab4524" providerId="ADAL" clId="{1A59F342-AC12-4A26-83AA-3345F050B5DF}" dt="2025-09-01T08:11:48.575" v="915" actId="207"/>
          <ac:spMkLst>
            <pc:docMk/>
            <pc:sldMk cId="1035743094" sldId="599"/>
            <ac:spMk id="8" creationId="{52D2F75E-50E3-D5D9-CCDE-B2C37DF58D41}"/>
          </ac:spMkLst>
        </pc:spChg>
        <pc:spChg chg="mod">
          <ac:chgData name="Prabha, Abhijith" userId="bc2f0cd0-fe17-4ff5-abc6-6f96a2ab4524" providerId="ADAL" clId="{1A59F342-AC12-4A26-83AA-3345F050B5DF}" dt="2025-09-01T08:11:59.614" v="931" actId="20577"/>
          <ac:spMkLst>
            <pc:docMk/>
            <pc:sldMk cId="1035743094" sldId="599"/>
            <ac:spMk id="10" creationId="{E8C11D10-BBB3-46EB-B3C6-51FDED5880B4}"/>
          </ac:spMkLst>
        </pc:spChg>
        <pc:graphicFrameChg chg="mod modGraphic">
          <ac:chgData name="Prabha, Abhijith" userId="bc2f0cd0-fe17-4ff5-abc6-6f96a2ab4524" providerId="ADAL" clId="{1A59F342-AC12-4A26-83AA-3345F050B5DF}" dt="2025-09-08T05:41:54.690" v="1056" actId="20577"/>
          <ac:graphicFrameMkLst>
            <pc:docMk/>
            <pc:sldMk cId="1035743094" sldId="599"/>
            <ac:graphicFrameMk id="412" creationId="{63DE7423-D687-45DF-84CE-CC1BD086610C}"/>
          </ac:graphicFrameMkLst>
        </pc:graphicFrameChg>
        <pc:graphicFrameChg chg="mod modGraphic">
          <ac:chgData name="Prabha, Abhijith" userId="bc2f0cd0-fe17-4ff5-abc6-6f96a2ab4524" providerId="ADAL" clId="{1A59F342-AC12-4A26-83AA-3345F050B5DF}" dt="2025-08-31T13:18:37.312" v="279" actId="14100"/>
          <ac:graphicFrameMkLst>
            <pc:docMk/>
            <pc:sldMk cId="1035743094" sldId="599"/>
            <ac:graphicFrameMk id="414" creationId="{E230E7D7-CB0D-42E9-87EB-917355B87722}"/>
          </ac:graphicFrameMkLst>
        </pc:graphicFrameChg>
        <pc:picChg chg="add mod ord">
          <ac:chgData name="Prabha, Abhijith" userId="bc2f0cd0-fe17-4ff5-abc6-6f96a2ab4524" providerId="ADAL" clId="{1A59F342-AC12-4A26-83AA-3345F050B5DF}" dt="2025-08-31T13:17:57.560" v="276" actId="167"/>
          <ac:picMkLst>
            <pc:docMk/>
            <pc:sldMk cId="1035743094" sldId="599"/>
            <ac:picMk id="5" creationId="{2ED45FB7-8B76-28A9-9C07-483E7F043245}"/>
          </ac:picMkLst>
        </pc:picChg>
      </pc:sldChg>
      <pc:sldChg chg="addSp delSp modSp add del mod">
        <pc:chgData name="Prabha, Abhijith" userId="bc2f0cd0-fe17-4ff5-abc6-6f96a2ab4524" providerId="ADAL" clId="{1A59F342-AC12-4A26-83AA-3345F050B5DF}" dt="2025-09-08T05:39:46.025" v="1038" actId="20577"/>
        <pc:sldMkLst>
          <pc:docMk/>
          <pc:sldMk cId="912302572" sldId="884"/>
        </pc:sldMkLst>
        <pc:spChg chg="add mod">
          <ac:chgData name="Prabha, Abhijith" userId="bc2f0cd0-fe17-4ff5-abc6-6f96a2ab4524" providerId="ADAL" clId="{1A59F342-AC12-4A26-83AA-3345F050B5DF}" dt="2025-09-08T05:39:46.025" v="1038" actId="20577"/>
          <ac:spMkLst>
            <pc:docMk/>
            <pc:sldMk cId="912302572" sldId="884"/>
            <ac:spMk id="21" creationId="{9B0C4755-F70F-EA19-DBFF-556EB0FD612D}"/>
          </ac:spMkLst>
        </pc:spChg>
        <pc:spChg chg="mod">
          <ac:chgData name="Prabha, Abhijith" userId="bc2f0cd0-fe17-4ff5-abc6-6f96a2ab4524" providerId="ADAL" clId="{1A59F342-AC12-4A26-83AA-3345F050B5DF}" dt="2025-08-31T15:49:09.376" v="549" actId="20577"/>
          <ac:spMkLst>
            <pc:docMk/>
            <pc:sldMk cId="912302572" sldId="884"/>
            <ac:spMk id="110" creationId="{00000000-0000-0000-0000-000000000000}"/>
          </ac:spMkLst>
        </pc:spChg>
        <pc:graphicFrameChg chg="add mod modGraphic">
          <ac:chgData name="Prabha, Abhijith" userId="bc2f0cd0-fe17-4ff5-abc6-6f96a2ab4524" providerId="ADAL" clId="{1A59F342-AC12-4A26-83AA-3345F050B5DF}" dt="2025-09-01T08:19:42.059" v="1006" actId="12385"/>
          <ac:graphicFrameMkLst>
            <pc:docMk/>
            <pc:sldMk cId="912302572" sldId="884"/>
            <ac:graphicFrameMk id="19" creationId="{288B2787-8A5A-799D-1B14-50C02193D434}"/>
          </ac:graphicFrameMkLst>
        </pc:graphicFrameChg>
      </pc:sldChg>
      <pc:sldChg chg="del">
        <pc:chgData name="Prabha, Abhijith" userId="bc2f0cd0-fe17-4ff5-abc6-6f96a2ab4524" providerId="ADAL" clId="{1A59F342-AC12-4A26-83AA-3345F050B5DF}" dt="2025-09-01T04:39:49.187" v="681" actId="47"/>
        <pc:sldMkLst>
          <pc:docMk/>
          <pc:sldMk cId="1580165491" sldId="902"/>
        </pc:sldMkLst>
      </pc:sldChg>
      <pc:sldChg chg="addSp delSp modSp add del mod">
        <pc:chgData name="Prabha, Abhijith" userId="bc2f0cd0-fe17-4ff5-abc6-6f96a2ab4524" providerId="ADAL" clId="{1A59F342-AC12-4A26-83AA-3345F050B5DF}" dt="2025-09-01T08:06:28.558" v="873" actId="2696"/>
        <pc:sldMkLst>
          <pc:docMk/>
          <pc:sldMk cId="1714113908" sldId="944"/>
        </pc:sldMkLst>
      </pc:sldChg>
      <pc:sldChg chg="add">
        <pc:chgData name="Prabha, Abhijith" userId="bc2f0cd0-fe17-4ff5-abc6-6f96a2ab4524" providerId="ADAL" clId="{1A59F342-AC12-4A26-83AA-3345F050B5DF}" dt="2025-09-01T08:06:31.933" v="874"/>
        <pc:sldMkLst>
          <pc:docMk/>
          <pc:sldMk cId="1999850602" sldId="944"/>
        </pc:sldMkLst>
      </pc:sldChg>
      <pc:sldChg chg="delSp modSp add del mod">
        <pc:chgData name="Prabha, Abhijith" userId="bc2f0cd0-fe17-4ff5-abc6-6f96a2ab4524" providerId="ADAL" clId="{1A59F342-AC12-4A26-83AA-3345F050B5DF}" dt="2025-09-01T08:11:36.450" v="914" actId="2696"/>
        <pc:sldMkLst>
          <pc:docMk/>
          <pc:sldMk cId="3224096552" sldId="945"/>
        </pc:sldMkLst>
      </pc:sldChg>
      <pc:sldChg chg="addSp delSp modSp add del mod">
        <pc:chgData name="Prabha, Abhijith" userId="bc2f0cd0-fe17-4ff5-abc6-6f96a2ab4524" providerId="ADAL" clId="{1A59F342-AC12-4A26-83AA-3345F050B5DF}" dt="2025-09-08T05:41:04.426" v="1043" actId="20577"/>
        <pc:sldMkLst>
          <pc:docMk/>
          <pc:sldMk cId="2366112290" sldId="946"/>
        </pc:sldMkLst>
        <pc:spChg chg="mod">
          <ac:chgData name="Prabha, Abhijith" userId="bc2f0cd0-fe17-4ff5-abc6-6f96a2ab4524" providerId="ADAL" clId="{1A59F342-AC12-4A26-83AA-3345F050B5DF}" dt="2025-08-31T13:23:19.256" v="409" actId="20577"/>
          <ac:spMkLst>
            <pc:docMk/>
            <pc:sldMk cId="2366112290" sldId="946"/>
            <ac:spMk id="7" creationId="{A966AEE3-8F7B-4A55-BB62-72C0CFB8127B}"/>
          </ac:spMkLst>
        </pc:spChg>
        <pc:graphicFrameChg chg="mod modGraphic">
          <ac:chgData name="Prabha, Abhijith" userId="bc2f0cd0-fe17-4ff5-abc6-6f96a2ab4524" providerId="ADAL" clId="{1A59F342-AC12-4A26-83AA-3345F050B5DF}" dt="2025-08-31T13:15:34.056" v="270"/>
          <ac:graphicFrameMkLst>
            <pc:docMk/>
            <pc:sldMk cId="2366112290" sldId="946"/>
            <ac:graphicFrameMk id="504" creationId="{40C011BF-F143-4D34-88AA-F6F88A3146E2}"/>
          </ac:graphicFrameMkLst>
        </pc:graphicFrameChg>
        <pc:graphicFrameChg chg="modGraphic">
          <ac:chgData name="Prabha, Abhijith" userId="bc2f0cd0-fe17-4ff5-abc6-6f96a2ab4524" providerId="ADAL" clId="{1A59F342-AC12-4A26-83AA-3345F050B5DF}" dt="2025-09-08T05:41:04.426" v="1043" actId="20577"/>
          <ac:graphicFrameMkLst>
            <pc:docMk/>
            <pc:sldMk cId="2366112290" sldId="946"/>
            <ac:graphicFrameMk id="689" creationId="{6A581C84-011F-42C7-AA38-312675413EAE}"/>
          </ac:graphicFrameMkLst>
        </pc:graphicFrameChg>
        <pc:picChg chg="add mod ord">
          <ac:chgData name="Prabha, Abhijith" userId="bc2f0cd0-fe17-4ff5-abc6-6f96a2ab4524" providerId="ADAL" clId="{1A59F342-AC12-4A26-83AA-3345F050B5DF}" dt="2025-08-31T13:14:44.271" v="267" actId="171"/>
          <ac:picMkLst>
            <pc:docMk/>
            <pc:sldMk cId="2366112290" sldId="946"/>
            <ac:picMk id="4" creationId="{0C00B610-5663-C6EE-F22A-D143821DFF42}"/>
          </ac:picMkLst>
        </pc:picChg>
      </pc:sldChg>
      <pc:sldChg chg="addSp delSp modSp add del mod">
        <pc:chgData name="Prabha, Abhijith" userId="bc2f0cd0-fe17-4ff5-abc6-6f96a2ab4524" providerId="ADAL" clId="{1A59F342-AC12-4A26-83AA-3345F050B5DF}" dt="2025-09-01T11:34:30.987" v="1021" actId="478"/>
        <pc:sldMkLst>
          <pc:docMk/>
          <pc:sldMk cId="419086237" sldId="2147308652"/>
        </pc:sldMkLst>
        <pc:spChg chg="mod">
          <ac:chgData name="Prabha, Abhijith" userId="bc2f0cd0-fe17-4ff5-abc6-6f96a2ab4524" providerId="ADAL" clId="{1A59F342-AC12-4A26-83AA-3345F050B5DF}" dt="2025-08-31T13:23:48.150" v="416" actId="1076"/>
          <ac:spMkLst>
            <pc:docMk/>
            <pc:sldMk cId="419086237" sldId="2147308652"/>
            <ac:spMk id="10" creationId="{9185FEE4-677B-4389-B690-86FAA57B7D0A}"/>
          </ac:spMkLst>
        </pc:spChg>
        <pc:picChg chg="add mod">
          <ac:chgData name="Prabha, Abhijith" userId="bc2f0cd0-fe17-4ff5-abc6-6f96a2ab4524" providerId="ADAL" clId="{1A59F342-AC12-4A26-83AA-3345F050B5DF}" dt="2025-08-31T13:23:53.779" v="417" actId="1076"/>
          <ac:picMkLst>
            <pc:docMk/>
            <pc:sldMk cId="419086237" sldId="2147308652"/>
            <ac:picMk id="7" creationId="{79032A6F-6E8E-349C-B0CD-E3BACDA40771}"/>
          </ac:picMkLst>
        </pc:picChg>
      </pc:sldChg>
      <pc:sldChg chg="addSp delSp modSp add del mod">
        <pc:chgData name="Prabha, Abhijith" userId="bc2f0cd0-fe17-4ff5-abc6-6f96a2ab4524" providerId="ADAL" clId="{1A59F342-AC12-4A26-83AA-3345F050B5DF}" dt="2025-09-01T11:34:33.728" v="1022" actId="478"/>
        <pc:sldMkLst>
          <pc:docMk/>
          <pc:sldMk cId="870790813" sldId="2147308653"/>
        </pc:sldMkLst>
        <pc:spChg chg="mod">
          <ac:chgData name="Prabha, Abhijith" userId="bc2f0cd0-fe17-4ff5-abc6-6f96a2ab4524" providerId="ADAL" clId="{1A59F342-AC12-4A26-83AA-3345F050B5DF}" dt="2025-09-01T08:20:17.593" v="1007" actId="20577"/>
          <ac:spMkLst>
            <pc:docMk/>
            <pc:sldMk cId="870790813" sldId="2147308653"/>
            <ac:spMk id="5" creationId="{00000000-0000-0000-0000-000000000000}"/>
          </ac:spMkLst>
        </pc:spChg>
        <pc:spChg chg="mod">
          <ac:chgData name="Prabha, Abhijith" userId="bc2f0cd0-fe17-4ff5-abc6-6f96a2ab4524" providerId="ADAL" clId="{1A59F342-AC12-4A26-83AA-3345F050B5DF}" dt="2025-08-31T13:24:18.827" v="422" actId="20577"/>
          <ac:spMkLst>
            <pc:docMk/>
            <pc:sldMk cId="870790813" sldId="2147308653"/>
            <ac:spMk id="10" creationId="{D0A68F5D-E189-4792-9080-730674A9B821}"/>
          </ac:spMkLst>
        </pc:spChg>
        <pc:picChg chg="add mod ord">
          <ac:chgData name="Prabha, Abhijith" userId="bc2f0cd0-fe17-4ff5-abc6-6f96a2ab4524" providerId="ADAL" clId="{1A59F342-AC12-4A26-83AA-3345F050B5DF}" dt="2025-08-31T13:32:54.690" v="447" actId="1076"/>
          <ac:picMkLst>
            <pc:docMk/>
            <pc:sldMk cId="870790813" sldId="2147308653"/>
            <ac:picMk id="4" creationId="{E24EFDCF-A12D-39C8-9631-08CEC8CBC491}"/>
          </ac:picMkLst>
        </pc:picChg>
      </pc:sldChg>
      <pc:sldChg chg="delSp modSp add del mod">
        <pc:chgData name="Prabha, Abhijith" userId="bc2f0cd0-fe17-4ff5-abc6-6f96a2ab4524" providerId="ADAL" clId="{1A59F342-AC12-4A26-83AA-3345F050B5DF}" dt="2025-09-01T11:34:54.754" v="1028" actId="478"/>
        <pc:sldMkLst>
          <pc:docMk/>
          <pc:sldMk cId="559818195" sldId="2147308654"/>
        </pc:sldMkLst>
        <pc:spChg chg="mod">
          <ac:chgData name="Prabha, Abhijith" userId="bc2f0cd0-fe17-4ff5-abc6-6f96a2ab4524" providerId="ADAL" clId="{1A59F342-AC12-4A26-83AA-3345F050B5DF}" dt="2025-08-31T15:37:45.490" v="517" actId="113"/>
          <ac:spMkLst>
            <pc:docMk/>
            <pc:sldMk cId="559818195" sldId="2147308654"/>
            <ac:spMk id="6" creationId="{6639C557-915C-4D43-B663-6B7A2667B96B}"/>
          </ac:spMkLst>
        </pc:spChg>
      </pc:sldChg>
      <pc:sldChg chg="delSp modSp add del mod">
        <pc:chgData name="Prabha, Abhijith" userId="bc2f0cd0-fe17-4ff5-abc6-6f96a2ab4524" providerId="ADAL" clId="{1A59F342-AC12-4A26-83AA-3345F050B5DF}" dt="2025-09-01T11:34:51.467" v="1027" actId="478"/>
        <pc:sldMkLst>
          <pc:docMk/>
          <pc:sldMk cId="2024838298" sldId="2147308655"/>
        </pc:sldMkLst>
        <pc:spChg chg="mod">
          <ac:chgData name="Prabha, Abhijith" userId="bc2f0cd0-fe17-4ff5-abc6-6f96a2ab4524" providerId="ADAL" clId="{1A59F342-AC12-4A26-83AA-3345F050B5DF}" dt="2025-08-31T15:37:31.406" v="515" actId="113"/>
          <ac:spMkLst>
            <pc:docMk/>
            <pc:sldMk cId="2024838298" sldId="2147308655"/>
            <ac:spMk id="9" creationId="{0071BD86-DE23-4414-B437-F84D7E96E102}"/>
          </ac:spMkLst>
        </pc:spChg>
      </pc:sldChg>
      <pc:sldChg chg="delSp modSp add del mod">
        <pc:chgData name="Prabha, Abhijith" userId="bc2f0cd0-fe17-4ff5-abc6-6f96a2ab4524" providerId="ADAL" clId="{1A59F342-AC12-4A26-83AA-3345F050B5DF}" dt="2025-09-01T11:34:57.825" v="1029" actId="478"/>
        <pc:sldMkLst>
          <pc:docMk/>
          <pc:sldMk cId="2383916126" sldId="2147308656"/>
        </pc:sldMkLst>
        <pc:spChg chg="mod">
          <ac:chgData name="Prabha, Abhijith" userId="bc2f0cd0-fe17-4ff5-abc6-6f96a2ab4524" providerId="ADAL" clId="{1A59F342-AC12-4A26-83AA-3345F050B5DF}" dt="2025-08-31T15:50:35.631" v="552" actId="20577"/>
          <ac:spMkLst>
            <pc:docMk/>
            <pc:sldMk cId="2383916126" sldId="2147308656"/>
            <ac:spMk id="2" creationId="{0856A7D2-B976-95E4-4B7F-F86696F065DE}"/>
          </ac:spMkLst>
        </pc:spChg>
        <pc:spChg chg="mod">
          <ac:chgData name="Prabha, Abhijith" userId="bc2f0cd0-fe17-4ff5-abc6-6f96a2ab4524" providerId="ADAL" clId="{1A59F342-AC12-4A26-83AA-3345F050B5DF}" dt="2025-08-31T15:38:27.063" v="523" actId="113"/>
          <ac:spMkLst>
            <pc:docMk/>
            <pc:sldMk cId="2383916126" sldId="2147308656"/>
            <ac:spMk id="9" creationId="{73EA4859-9E14-4634-81EC-B06D6CE97670}"/>
          </ac:spMkLst>
        </pc:spChg>
      </pc:sldChg>
      <pc:sldChg chg="delSp modSp add del mod">
        <pc:chgData name="Prabha, Abhijith" userId="bc2f0cd0-fe17-4ff5-abc6-6f96a2ab4524" providerId="ADAL" clId="{1A59F342-AC12-4A26-83AA-3345F050B5DF}" dt="2025-09-01T11:33:56.857" v="1010" actId="478"/>
        <pc:sldMkLst>
          <pc:docMk/>
          <pc:sldMk cId="346699509" sldId="2147308719"/>
        </pc:sldMkLst>
        <pc:spChg chg="mod">
          <ac:chgData name="Prabha, Abhijith" userId="bc2f0cd0-fe17-4ff5-abc6-6f96a2ab4524" providerId="ADAL" clId="{1A59F342-AC12-4A26-83AA-3345F050B5DF}" dt="2025-09-01T08:03:55.039" v="859" actId="113"/>
          <ac:spMkLst>
            <pc:docMk/>
            <pc:sldMk cId="346699509" sldId="2147308719"/>
            <ac:spMk id="2" creationId="{2C228C6D-082D-C4F8-1AC8-0615DAB87055}"/>
          </ac:spMkLst>
        </pc:spChg>
        <pc:graphicFrameChg chg="mod modGraphic">
          <ac:chgData name="Prabha, Abhijith" userId="bc2f0cd0-fe17-4ff5-abc6-6f96a2ab4524" providerId="ADAL" clId="{1A59F342-AC12-4A26-83AA-3345F050B5DF}" dt="2025-09-01T08:02:09.882" v="686" actId="1076"/>
          <ac:graphicFrameMkLst>
            <pc:docMk/>
            <pc:sldMk cId="346699509" sldId="2147308719"/>
            <ac:graphicFrameMk id="7" creationId="{EDC03E39-8C1F-4D20-8D37-C48C608B4890}"/>
          </ac:graphicFrameMkLst>
        </pc:graphicFrameChg>
      </pc:sldChg>
      <pc:sldChg chg="addSp delSp modSp add del mod">
        <pc:chgData name="Prabha, Abhijith" userId="bc2f0cd0-fe17-4ff5-abc6-6f96a2ab4524" providerId="ADAL" clId="{1A59F342-AC12-4A26-83AA-3345F050B5DF}" dt="2025-09-01T11:34:08.920" v="1015" actId="478"/>
        <pc:sldMkLst>
          <pc:docMk/>
          <pc:sldMk cId="940780489" sldId="2147308722"/>
        </pc:sldMkLst>
        <pc:picChg chg="add ord">
          <ac:chgData name="Prabha, Abhijith" userId="bc2f0cd0-fe17-4ff5-abc6-6f96a2ab4524" providerId="ADAL" clId="{1A59F342-AC12-4A26-83AA-3345F050B5DF}" dt="2025-09-01T08:07:29.813" v="879" actId="171"/>
          <ac:picMkLst>
            <pc:docMk/>
            <pc:sldMk cId="940780489" sldId="2147308722"/>
            <ac:picMk id="4" creationId="{4FCCFD77-FFA2-5A38-FD7E-5C34EDD5EC9A}"/>
          </ac:picMkLst>
        </pc:picChg>
      </pc:sldChg>
      <pc:sldChg chg="addSp delSp modSp add del mod">
        <pc:chgData name="Prabha, Abhijith" userId="bc2f0cd0-fe17-4ff5-abc6-6f96a2ab4524" providerId="ADAL" clId="{1A59F342-AC12-4A26-83AA-3345F050B5DF}" dt="2025-09-01T11:34:44.376" v="1025" actId="478"/>
        <pc:sldMkLst>
          <pc:docMk/>
          <pc:sldMk cId="3958300632" sldId="2147308752"/>
        </pc:sldMkLst>
        <pc:spChg chg="mod">
          <ac:chgData name="Prabha, Abhijith" userId="bc2f0cd0-fe17-4ff5-abc6-6f96a2ab4524" providerId="ADAL" clId="{1A59F342-AC12-4A26-83AA-3345F050B5DF}" dt="2025-08-31T15:36:32.546" v="511" actId="20577"/>
          <ac:spMkLst>
            <pc:docMk/>
            <pc:sldMk cId="3958300632" sldId="2147308752"/>
            <ac:spMk id="6" creationId="{93117329-E620-6402-4449-4EBF7FF73F7C}"/>
          </ac:spMkLst>
        </pc:spChg>
        <pc:picChg chg="add mod">
          <ac:chgData name="Prabha, Abhijith" userId="bc2f0cd0-fe17-4ff5-abc6-6f96a2ab4524" providerId="ADAL" clId="{1A59F342-AC12-4A26-83AA-3345F050B5DF}" dt="2025-08-31T15:36:09.936" v="500" actId="1076"/>
          <ac:picMkLst>
            <pc:docMk/>
            <pc:sldMk cId="3958300632" sldId="2147308752"/>
            <ac:picMk id="10" creationId="{75E62627-06B6-EAB6-BD36-C7014EF5DA82}"/>
          </ac:picMkLst>
        </pc:picChg>
      </pc:sldChg>
      <pc:sldChg chg="delSp add del mod">
        <pc:chgData name="Prabha, Abhijith" userId="bc2f0cd0-fe17-4ff5-abc6-6f96a2ab4524" providerId="ADAL" clId="{1A59F342-AC12-4A26-83AA-3345F050B5DF}" dt="2025-09-01T11:34:47.645" v="1026" actId="478"/>
        <pc:sldMkLst>
          <pc:docMk/>
          <pc:sldMk cId="1648005644" sldId="2147308753"/>
        </pc:sldMkLst>
      </pc:sldChg>
      <pc:sldChg chg="delSp modSp add del mod">
        <pc:chgData name="Prabha, Abhijith" userId="bc2f0cd0-fe17-4ff5-abc6-6f96a2ab4524" providerId="ADAL" clId="{1A59F342-AC12-4A26-83AA-3345F050B5DF}" dt="2025-09-01T11:34:37.409" v="1023" actId="478"/>
        <pc:sldMkLst>
          <pc:docMk/>
          <pc:sldMk cId="2087060153" sldId="2147308754"/>
        </pc:sldMkLst>
        <pc:spChg chg="mod">
          <ac:chgData name="Prabha, Abhijith" userId="bc2f0cd0-fe17-4ff5-abc6-6f96a2ab4524" providerId="ADAL" clId="{1A59F342-AC12-4A26-83AA-3345F050B5DF}" dt="2025-08-31T13:38:01.028" v="458" actId="20577"/>
          <ac:spMkLst>
            <pc:docMk/>
            <pc:sldMk cId="2087060153" sldId="2147308754"/>
            <ac:spMk id="5" creationId="{85C912DF-3FF4-6166-7AF8-353B3E5ABA88}"/>
          </ac:spMkLst>
        </pc:spChg>
        <pc:graphicFrameChg chg="mod modGraphic">
          <ac:chgData name="Prabha, Abhijith" userId="bc2f0cd0-fe17-4ff5-abc6-6f96a2ab4524" providerId="ADAL" clId="{1A59F342-AC12-4A26-83AA-3345F050B5DF}" dt="2025-08-31T16:07:13.619" v="676"/>
          <ac:graphicFrameMkLst>
            <pc:docMk/>
            <pc:sldMk cId="2087060153" sldId="2147308754"/>
            <ac:graphicFrameMk id="8" creationId="{AA0A6E1E-9F81-4092-998A-2700A40102A1}"/>
          </ac:graphicFrameMkLst>
        </pc:graphicFrameChg>
      </pc:sldChg>
      <pc:sldChg chg="delSp modSp add del mod">
        <pc:chgData name="Prabha, Abhijith" userId="bc2f0cd0-fe17-4ff5-abc6-6f96a2ab4524" providerId="ADAL" clId="{1A59F342-AC12-4A26-83AA-3345F050B5DF}" dt="2025-09-01T11:35:04.418" v="1031" actId="478"/>
        <pc:sldMkLst>
          <pc:docMk/>
          <pc:sldMk cId="1173837943" sldId="2147308772"/>
        </pc:sldMkLst>
        <pc:spChg chg="mod">
          <ac:chgData name="Prabha, Abhijith" userId="bc2f0cd0-fe17-4ff5-abc6-6f96a2ab4524" providerId="ADAL" clId="{1A59F342-AC12-4A26-83AA-3345F050B5DF}" dt="2025-08-31T15:49:53.868" v="550" actId="20577"/>
          <ac:spMkLst>
            <pc:docMk/>
            <pc:sldMk cId="1173837943" sldId="2147308772"/>
            <ac:spMk id="11" creationId="{00000000-0000-0000-0000-000000000000}"/>
          </ac:spMkLst>
        </pc:spChg>
      </pc:sldChg>
      <pc:sldChg chg="addSp delSp modSp add del mod">
        <pc:chgData name="Prabha, Abhijith" userId="bc2f0cd0-fe17-4ff5-abc6-6f96a2ab4524" providerId="ADAL" clId="{1A59F342-AC12-4A26-83AA-3345F050B5DF}" dt="2025-09-08T05:39:36.395" v="1032" actId="120"/>
        <pc:sldMkLst>
          <pc:docMk/>
          <pc:sldMk cId="2016838619" sldId="2147308845"/>
        </pc:sldMkLst>
        <pc:spChg chg="mod">
          <ac:chgData name="Prabha, Abhijith" userId="bc2f0cd0-fe17-4ff5-abc6-6f96a2ab4524" providerId="ADAL" clId="{1A59F342-AC12-4A26-83AA-3345F050B5DF}" dt="2025-08-31T13:20:27.150" v="367" actId="20577"/>
          <ac:spMkLst>
            <pc:docMk/>
            <pc:sldMk cId="2016838619" sldId="2147308845"/>
            <ac:spMk id="2" creationId="{A32346A6-3122-3D7C-3733-5D4FAD61908D}"/>
          </ac:spMkLst>
        </pc:spChg>
        <pc:graphicFrameChg chg="add mod modGraphic">
          <ac:chgData name="Prabha, Abhijith" userId="bc2f0cd0-fe17-4ff5-abc6-6f96a2ab4524" providerId="ADAL" clId="{1A59F342-AC12-4A26-83AA-3345F050B5DF}" dt="2025-09-08T05:39:36.395" v="1032" actId="120"/>
          <ac:graphicFrameMkLst>
            <pc:docMk/>
            <pc:sldMk cId="2016838619" sldId="2147308845"/>
            <ac:graphicFrameMk id="4" creationId="{17F243F1-1FEC-8F5C-91EE-CEF706F2E5E3}"/>
          </ac:graphicFrameMkLst>
        </pc:graphicFrameChg>
      </pc:sldChg>
      <pc:sldChg chg="addSp delSp modSp add del mod">
        <pc:chgData name="Prabha, Abhijith" userId="bc2f0cd0-fe17-4ff5-abc6-6f96a2ab4524" providerId="ADAL" clId="{1A59F342-AC12-4A26-83AA-3345F050B5DF}" dt="2025-09-01T11:34:12.248" v="1016" actId="478"/>
        <pc:sldMkLst>
          <pc:docMk/>
          <pc:sldMk cId="2654616906" sldId="2147308846"/>
        </pc:sldMkLst>
        <pc:picChg chg="add ord">
          <ac:chgData name="Prabha, Abhijith" userId="bc2f0cd0-fe17-4ff5-abc6-6f96a2ab4524" providerId="ADAL" clId="{1A59F342-AC12-4A26-83AA-3345F050B5DF}" dt="2025-09-01T08:09:08.065" v="885" actId="171"/>
          <ac:picMkLst>
            <pc:docMk/>
            <pc:sldMk cId="2654616906" sldId="2147308846"/>
            <ac:picMk id="4" creationId="{0B36AD8E-4A58-0418-0BD0-6AD2BFD7942D}"/>
          </ac:picMkLst>
        </pc:picChg>
      </pc:sldChg>
      <pc:sldChg chg="addSp delSp modSp add del mod">
        <pc:chgData name="Prabha, Abhijith" userId="bc2f0cd0-fe17-4ff5-abc6-6f96a2ab4524" providerId="ADAL" clId="{1A59F342-AC12-4A26-83AA-3345F050B5DF}" dt="2025-09-01T11:34:15.129" v="1017" actId="478"/>
        <pc:sldMkLst>
          <pc:docMk/>
          <pc:sldMk cId="3098804644" sldId="2147308847"/>
        </pc:sldMkLst>
        <pc:picChg chg="add ord">
          <ac:chgData name="Prabha, Abhijith" userId="bc2f0cd0-fe17-4ff5-abc6-6f96a2ab4524" providerId="ADAL" clId="{1A59F342-AC12-4A26-83AA-3345F050B5DF}" dt="2025-09-01T08:09:52.815" v="888" actId="171"/>
          <ac:picMkLst>
            <pc:docMk/>
            <pc:sldMk cId="3098804644" sldId="2147308847"/>
            <ac:picMk id="5" creationId="{F96FD780-B9D2-F5EF-1610-4289856CD5B0}"/>
          </ac:picMkLst>
        </pc:picChg>
      </pc:sldChg>
      <pc:sldChg chg="addSp delSp modSp add del mod">
        <pc:chgData name="Prabha, Abhijith" userId="bc2f0cd0-fe17-4ff5-abc6-6f96a2ab4524" providerId="ADAL" clId="{1A59F342-AC12-4A26-83AA-3345F050B5DF}" dt="2025-09-01T11:34:04.900" v="1014" actId="478"/>
        <pc:sldMkLst>
          <pc:docMk/>
          <pc:sldMk cId="3951979349" sldId="2147308848"/>
        </pc:sldMkLst>
        <pc:picChg chg="add ord">
          <ac:chgData name="Prabha, Abhijith" userId="bc2f0cd0-fe17-4ff5-abc6-6f96a2ab4524" providerId="ADAL" clId="{1A59F342-AC12-4A26-83AA-3345F050B5DF}" dt="2025-09-01T08:08:01.016" v="882" actId="171"/>
          <ac:picMkLst>
            <pc:docMk/>
            <pc:sldMk cId="3951979349" sldId="2147308848"/>
            <ac:picMk id="5" creationId="{0A4FF5C3-4199-D0A1-4A77-1B489D453E28}"/>
          </ac:picMkLst>
        </pc:picChg>
      </pc:sldChg>
      <pc:sldChg chg="addSp delSp modSp new mod modClrScheme chgLayout">
        <pc:chgData name="Prabha, Abhijith" userId="bc2f0cd0-fe17-4ff5-abc6-6f96a2ab4524" providerId="ADAL" clId="{1A59F342-AC12-4A26-83AA-3345F050B5DF}" dt="2025-09-01T08:05:58.724" v="870" actId="20577"/>
        <pc:sldMkLst>
          <pc:docMk/>
          <pc:sldMk cId="3420413278" sldId="2147308852"/>
        </pc:sldMkLst>
      </pc:sldChg>
      <pc:sldChg chg="addSp delSp modSp add mod">
        <pc:chgData name="Prabha, Abhijith" userId="bc2f0cd0-fe17-4ff5-abc6-6f96a2ab4524" providerId="ADAL" clId="{1A59F342-AC12-4A26-83AA-3345F050B5DF}" dt="2025-09-08T05:42:36.727" v="1058" actId="1076"/>
        <pc:sldMkLst>
          <pc:docMk/>
          <pc:sldMk cId="2546298238" sldId="2147308853"/>
        </pc:sldMkLst>
        <pc:spChg chg="mod">
          <ac:chgData name="Prabha, Abhijith" userId="bc2f0cd0-fe17-4ff5-abc6-6f96a2ab4524" providerId="ADAL" clId="{1A59F342-AC12-4A26-83AA-3345F050B5DF}" dt="2025-09-01T08:16:22.280" v="953" actId="20577"/>
          <ac:spMkLst>
            <pc:docMk/>
            <pc:sldMk cId="2546298238" sldId="2147308853"/>
            <ac:spMk id="2" creationId="{A28911B7-04AD-77D2-E87B-E3E795090761}"/>
          </ac:spMkLst>
        </pc:spChg>
        <pc:graphicFrameChg chg="add del mod modGraphic">
          <ac:chgData name="Prabha, Abhijith" userId="bc2f0cd0-fe17-4ff5-abc6-6f96a2ab4524" providerId="ADAL" clId="{1A59F342-AC12-4A26-83AA-3345F050B5DF}" dt="2025-09-08T05:42:36.727" v="1058" actId="1076"/>
          <ac:graphicFrameMkLst>
            <pc:docMk/>
            <pc:sldMk cId="2546298238" sldId="2147308853"/>
            <ac:graphicFrameMk id="10" creationId="{CBC2E0D8-6C89-9570-860D-A8C39FEF221F}"/>
          </ac:graphicFrameMkLst>
        </pc:graphicFrameChg>
      </pc:sldChg>
      <pc:sldMasterChg chg="delSldLayout">
        <pc:chgData name="Prabha, Abhijith" userId="bc2f0cd0-fe17-4ff5-abc6-6f96a2ab4524" providerId="ADAL" clId="{1A59F342-AC12-4A26-83AA-3345F050B5DF}" dt="2025-09-01T04:39:49.187" v="681" actId="47"/>
        <pc:sldMasterMkLst>
          <pc:docMk/>
          <pc:sldMasterMk cId="0" sldId="2147483980"/>
        </pc:sldMasterMkLst>
        <pc:sldLayoutChg chg="del">
          <pc:chgData name="Prabha, Abhijith" userId="bc2f0cd0-fe17-4ff5-abc6-6f96a2ab4524" providerId="ADAL" clId="{1A59F342-AC12-4A26-83AA-3345F050B5DF}" dt="2025-09-01T04:39:18.369" v="679" actId="47"/>
          <pc:sldLayoutMkLst>
            <pc:docMk/>
            <pc:sldMasterMk cId="0" sldId="2147483980"/>
            <pc:sldLayoutMk cId="1644278977" sldId="2147483856"/>
          </pc:sldLayoutMkLst>
        </pc:sldLayoutChg>
        <pc:sldLayoutChg chg="del">
          <pc:chgData name="Prabha, Abhijith" userId="bc2f0cd0-fe17-4ff5-abc6-6f96a2ab4524" providerId="ADAL" clId="{1A59F342-AC12-4A26-83AA-3345F050B5DF}" dt="2025-09-01T04:39:18.369" v="679" actId="47"/>
          <pc:sldLayoutMkLst>
            <pc:docMk/>
            <pc:sldMasterMk cId="0" sldId="2147483980"/>
            <pc:sldLayoutMk cId="64071842" sldId="2147483857"/>
          </pc:sldLayoutMkLst>
        </pc:sldLayoutChg>
        <pc:sldLayoutChg chg="del">
          <pc:chgData name="Prabha, Abhijith" userId="bc2f0cd0-fe17-4ff5-abc6-6f96a2ab4524" providerId="ADAL" clId="{1A59F342-AC12-4A26-83AA-3345F050B5DF}" dt="2025-09-01T04:39:18.369" v="679" actId="47"/>
          <pc:sldLayoutMkLst>
            <pc:docMk/>
            <pc:sldMasterMk cId="0" sldId="2147483980"/>
            <pc:sldLayoutMk cId="778734633" sldId="2147483858"/>
          </pc:sldLayoutMkLst>
        </pc:sldLayoutChg>
        <pc:sldLayoutChg chg="del">
          <pc:chgData name="Prabha, Abhijith" userId="bc2f0cd0-fe17-4ff5-abc6-6f96a2ab4524" providerId="ADAL" clId="{1A59F342-AC12-4A26-83AA-3345F050B5DF}" dt="2025-09-01T04:39:49.187" v="681" actId="47"/>
          <pc:sldLayoutMkLst>
            <pc:docMk/>
            <pc:sldMasterMk cId="0" sldId="2147483980"/>
            <pc:sldLayoutMk cId="1442828929" sldId="2147483862"/>
          </pc:sldLayoutMkLst>
        </pc:sldLayoutChg>
        <pc:sldLayoutChg chg="del">
          <pc:chgData name="Prabha, Abhijith" userId="bc2f0cd0-fe17-4ff5-abc6-6f96a2ab4524" providerId="ADAL" clId="{1A59F342-AC12-4A26-83AA-3345F050B5DF}" dt="2025-09-01T04:39:49.187" v="681" actId="47"/>
          <pc:sldLayoutMkLst>
            <pc:docMk/>
            <pc:sldMasterMk cId="0" sldId="2147483980"/>
            <pc:sldLayoutMk cId="3490959066" sldId="2147483863"/>
          </pc:sldLayoutMkLst>
        </pc:sldLayoutChg>
        <pc:sldLayoutChg chg="del">
          <pc:chgData name="Prabha, Abhijith" userId="bc2f0cd0-fe17-4ff5-abc6-6f96a2ab4524" providerId="ADAL" clId="{1A59F342-AC12-4A26-83AA-3345F050B5DF}" dt="2025-09-01T04:39:49.187" v="681" actId="47"/>
          <pc:sldLayoutMkLst>
            <pc:docMk/>
            <pc:sldMasterMk cId="0" sldId="2147483980"/>
            <pc:sldLayoutMk cId="3457247864" sldId="2147483864"/>
          </pc:sldLayoutMkLst>
        </pc:sldLayoutChg>
        <pc:sldLayoutChg chg="del">
          <pc:chgData name="Prabha, Abhijith" userId="bc2f0cd0-fe17-4ff5-abc6-6f96a2ab4524" providerId="ADAL" clId="{1A59F342-AC12-4A26-83AA-3345F050B5DF}" dt="2025-09-01T04:39:49.187" v="681" actId="47"/>
          <pc:sldLayoutMkLst>
            <pc:docMk/>
            <pc:sldMasterMk cId="0" sldId="2147483980"/>
            <pc:sldLayoutMk cId="2093396478" sldId="2147483865"/>
          </pc:sldLayoutMkLst>
        </pc:sldLayoutChg>
        <pc:sldLayoutChg chg="del">
          <pc:chgData name="Prabha, Abhijith" userId="bc2f0cd0-fe17-4ff5-abc6-6f96a2ab4524" providerId="ADAL" clId="{1A59F342-AC12-4A26-83AA-3345F050B5DF}" dt="2025-09-01T04:39:49.187" v="681" actId="47"/>
          <pc:sldLayoutMkLst>
            <pc:docMk/>
            <pc:sldMasterMk cId="0" sldId="2147483980"/>
            <pc:sldLayoutMk cId="3278389300" sldId="2147483867"/>
          </pc:sldLayoutMkLst>
        </pc:sldLayoutChg>
      </pc:sldMasterChg>
    </pc:docChg>
  </pc:docChgLst>
  <pc:docChgLst>
    <pc:chgData name="Gunnam, Mahesh" userId="94a7f34c-3eed-4b00-830c-cd2c808f4805" providerId="ADAL" clId="{1B4B5381-5B8F-4F83-8D14-770F8225ACEE}"/>
    <pc:docChg chg="undo custSel addSld delSld modSld sldOrd modSection">
      <pc:chgData name="Gunnam, Mahesh" userId="94a7f34c-3eed-4b00-830c-cd2c808f4805" providerId="ADAL" clId="{1B4B5381-5B8F-4F83-8D14-770F8225ACEE}" dt="2025-09-08T05:00:22.032" v="3708" actId="478"/>
      <pc:docMkLst>
        <pc:docMk/>
      </pc:docMkLst>
      <pc:sldChg chg="delSp mod">
        <pc:chgData name="Gunnam, Mahesh" userId="94a7f34c-3eed-4b00-830c-cd2c808f4805" providerId="ADAL" clId="{1B4B5381-5B8F-4F83-8D14-770F8225ACEE}" dt="2025-09-02T03:52:30.900" v="3681" actId="478"/>
        <pc:sldMkLst>
          <pc:docMk/>
          <pc:sldMk cId="3009851598" sldId="496"/>
        </pc:sldMkLst>
      </pc:sldChg>
      <pc:sldChg chg="delSp mod">
        <pc:chgData name="Gunnam, Mahesh" userId="94a7f34c-3eed-4b00-830c-cd2c808f4805" providerId="ADAL" clId="{1B4B5381-5B8F-4F83-8D14-770F8225ACEE}" dt="2025-09-02T03:53:07.739" v="3691" actId="478"/>
        <pc:sldMkLst>
          <pc:docMk/>
          <pc:sldMk cId="1934257748" sldId="673"/>
        </pc:sldMkLst>
      </pc:sldChg>
      <pc:sldChg chg="addSp modSp del">
        <pc:chgData name="Gunnam, Mahesh" userId="94a7f34c-3eed-4b00-830c-cd2c808f4805" providerId="ADAL" clId="{1B4B5381-5B8F-4F83-8D14-770F8225ACEE}" dt="2025-09-02T03:52:42.551" v="3683" actId="47"/>
        <pc:sldMkLst>
          <pc:docMk/>
          <pc:sldMk cId="1906283465" sldId="2147308732"/>
        </pc:sldMkLst>
      </pc:sldChg>
      <pc:sldChg chg="del">
        <pc:chgData name="Gunnam, Mahesh" userId="94a7f34c-3eed-4b00-830c-cd2c808f4805" providerId="ADAL" clId="{1B4B5381-5B8F-4F83-8D14-770F8225ACEE}" dt="2025-09-02T03:52:42.983" v="3684" actId="47"/>
        <pc:sldMkLst>
          <pc:docMk/>
          <pc:sldMk cId="2704437336" sldId="2147308733"/>
        </pc:sldMkLst>
      </pc:sldChg>
      <pc:sldChg chg="del">
        <pc:chgData name="Gunnam, Mahesh" userId="94a7f34c-3eed-4b00-830c-cd2c808f4805" providerId="ADAL" clId="{1B4B5381-5B8F-4F83-8D14-770F8225ACEE}" dt="2025-09-02T03:52:43.371" v="3685" actId="47"/>
        <pc:sldMkLst>
          <pc:docMk/>
          <pc:sldMk cId="4284098902" sldId="2147308745"/>
        </pc:sldMkLst>
      </pc:sldChg>
      <pc:sldChg chg="del">
        <pc:chgData name="Gunnam, Mahesh" userId="94a7f34c-3eed-4b00-830c-cd2c808f4805" providerId="ADAL" clId="{1B4B5381-5B8F-4F83-8D14-770F8225ACEE}" dt="2025-09-02T03:52:43.815" v="3686" actId="47"/>
        <pc:sldMkLst>
          <pc:docMk/>
          <pc:sldMk cId="277059120" sldId="2147308775"/>
        </pc:sldMkLst>
      </pc:sldChg>
      <pc:sldChg chg="del">
        <pc:chgData name="Gunnam, Mahesh" userId="94a7f34c-3eed-4b00-830c-cd2c808f4805" providerId="ADAL" clId="{1B4B5381-5B8F-4F83-8D14-770F8225ACEE}" dt="2025-09-02T03:52:44.346" v="3687" actId="47"/>
        <pc:sldMkLst>
          <pc:docMk/>
          <pc:sldMk cId="13966418" sldId="2147308776"/>
        </pc:sldMkLst>
      </pc:sldChg>
      <pc:sldChg chg="del">
        <pc:chgData name="Gunnam, Mahesh" userId="94a7f34c-3eed-4b00-830c-cd2c808f4805" providerId="ADAL" clId="{1B4B5381-5B8F-4F83-8D14-770F8225ACEE}" dt="2025-09-02T03:52:45.385" v="3688" actId="47"/>
        <pc:sldMkLst>
          <pc:docMk/>
          <pc:sldMk cId="892959216" sldId="2147308778"/>
        </pc:sldMkLst>
      </pc:sldChg>
      <pc:sldChg chg="del">
        <pc:chgData name="Gunnam, Mahesh" userId="94a7f34c-3eed-4b00-830c-cd2c808f4805" providerId="ADAL" clId="{1B4B5381-5B8F-4F83-8D14-770F8225ACEE}" dt="2025-09-02T03:52:46.244" v="3689" actId="47"/>
        <pc:sldMkLst>
          <pc:docMk/>
          <pc:sldMk cId="586283943" sldId="2147308809"/>
        </pc:sldMkLst>
      </pc:sldChg>
      <pc:sldChg chg="del">
        <pc:chgData name="Gunnam, Mahesh" userId="94a7f34c-3eed-4b00-830c-cd2c808f4805" providerId="ADAL" clId="{1B4B5381-5B8F-4F83-8D14-770F8225ACEE}" dt="2025-09-02T03:52:49.143" v="3690" actId="47"/>
        <pc:sldMkLst>
          <pc:docMk/>
          <pc:sldMk cId="1919692033" sldId="2147308810"/>
        </pc:sldMkLst>
      </pc:sldChg>
      <pc:sldChg chg="addSp delSp modSp del mod ord">
        <pc:chgData name="Gunnam, Mahesh" userId="94a7f34c-3eed-4b00-830c-cd2c808f4805" providerId="ADAL" clId="{1B4B5381-5B8F-4F83-8D14-770F8225ACEE}" dt="2025-09-02T03:50:46.693" v="3645" actId="47"/>
        <pc:sldMkLst>
          <pc:docMk/>
          <pc:sldMk cId="2395301720" sldId="2147308857"/>
        </pc:sldMkLst>
      </pc:sldChg>
      <pc:sldChg chg="addSp delSp modSp new del mod">
        <pc:chgData name="Gunnam, Mahesh" userId="94a7f34c-3eed-4b00-830c-cd2c808f4805" providerId="ADAL" clId="{1B4B5381-5B8F-4F83-8D14-770F8225ACEE}" dt="2025-09-02T03:50:49.920" v="3646" actId="47"/>
        <pc:sldMkLst>
          <pc:docMk/>
          <pc:sldMk cId="2214305256" sldId="2147308858"/>
        </pc:sldMkLst>
      </pc:sldChg>
      <pc:sldChg chg="addSp delSp modSp add mod ord">
        <pc:chgData name="Gunnam, Mahesh" userId="94a7f34c-3eed-4b00-830c-cd2c808f4805" providerId="ADAL" clId="{1B4B5381-5B8F-4F83-8D14-770F8225ACEE}" dt="2025-09-02T03:56:21.130" v="3700" actId="1037"/>
        <pc:sldMkLst>
          <pc:docMk/>
          <pc:sldMk cId="3824246608" sldId="2147308859"/>
        </pc:sldMkLst>
        <pc:spChg chg="add mod">
          <ac:chgData name="Gunnam, Mahesh" userId="94a7f34c-3eed-4b00-830c-cd2c808f4805" providerId="ADAL" clId="{1B4B5381-5B8F-4F83-8D14-770F8225ACEE}" dt="2025-09-01T12:13:48.954" v="1865" actId="14100"/>
          <ac:spMkLst>
            <pc:docMk/>
            <pc:sldMk cId="3824246608" sldId="2147308859"/>
            <ac:spMk id="3" creationId="{BDDB80C6-E683-E22D-95B8-CE9E62921E9E}"/>
          </ac:spMkLst>
        </pc:spChg>
        <pc:spChg chg="mod">
          <ac:chgData name="Gunnam, Mahesh" userId="94a7f34c-3eed-4b00-830c-cd2c808f4805" providerId="ADAL" clId="{1B4B5381-5B8F-4F83-8D14-770F8225ACEE}" dt="2025-09-01T11:48:38.232" v="1776" actId="20577"/>
          <ac:spMkLst>
            <pc:docMk/>
            <pc:sldMk cId="3824246608" sldId="2147308859"/>
            <ac:spMk id="4" creationId="{9FC2AF00-9E71-1DF5-E4BD-CE5FD5480D94}"/>
          </ac:spMkLst>
        </pc:spChg>
        <pc:spChg chg="mod">
          <ac:chgData name="Gunnam, Mahesh" userId="94a7f34c-3eed-4b00-830c-cd2c808f4805" providerId="ADAL" clId="{1B4B5381-5B8F-4F83-8D14-770F8225ACEE}" dt="2025-09-01T11:33:02.534" v="1374" actId="1076"/>
          <ac:spMkLst>
            <pc:docMk/>
            <pc:sldMk cId="3824246608" sldId="2147308859"/>
            <ac:spMk id="5" creationId="{17B13B40-89CD-D74F-16F9-21BFD4C2D11B}"/>
          </ac:spMkLst>
        </pc:spChg>
        <pc:spChg chg="mod">
          <ac:chgData name="Gunnam, Mahesh" userId="94a7f34c-3eed-4b00-830c-cd2c808f4805" providerId="ADAL" clId="{1B4B5381-5B8F-4F83-8D14-770F8225ACEE}" dt="2025-09-01T11:33:02.534" v="1374" actId="1076"/>
          <ac:spMkLst>
            <pc:docMk/>
            <pc:sldMk cId="3824246608" sldId="2147308859"/>
            <ac:spMk id="6" creationId="{2C0F9B5D-0F40-59FC-96AC-F4BF90A45C0E}"/>
          </ac:spMkLst>
        </pc:spChg>
        <pc:spChg chg="mod">
          <ac:chgData name="Gunnam, Mahesh" userId="94a7f34c-3eed-4b00-830c-cd2c808f4805" providerId="ADAL" clId="{1B4B5381-5B8F-4F83-8D14-770F8225ACEE}" dt="2025-09-01T11:39:45.375" v="1610" actId="1038"/>
          <ac:spMkLst>
            <pc:docMk/>
            <pc:sldMk cId="3824246608" sldId="2147308859"/>
            <ac:spMk id="9" creationId="{AA7A3505-DF62-82B1-E2C1-DC91AEF40A7B}"/>
          </ac:spMkLst>
        </pc:spChg>
        <pc:spChg chg="mod">
          <ac:chgData name="Gunnam, Mahesh" userId="94a7f34c-3eed-4b00-830c-cd2c808f4805" providerId="ADAL" clId="{1B4B5381-5B8F-4F83-8D14-770F8225ACEE}" dt="2025-09-01T11:39:45.375" v="1610" actId="1038"/>
          <ac:spMkLst>
            <pc:docMk/>
            <pc:sldMk cId="3824246608" sldId="2147308859"/>
            <ac:spMk id="10" creationId="{8FE4B9E8-F9C7-5BDB-7DFE-0602BB07294F}"/>
          </ac:spMkLst>
        </pc:spChg>
        <pc:spChg chg="mod">
          <ac:chgData name="Gunnam, Mahesh" userId="94a7f34c-3eed-4b00-830c-cd2c808f4805" providerId="ADAL" clId="{1B4B5381-5B8F-4F83-8D14-770F8225ACEE}" dt="2025-09-01T11:34:50.166" v="1439" actId="1036"/>
          <ac:spMkLst>
            <pc:docMk/>
            <pc:sldMk cId="3824246608" sldId="2147308859"/>
            <ac:spMk id="12" creationId="{96378DCD-7491-7AAC-6B19-EF01157BEA30}"/>
          </ac:spMkLst>
        </pc:spChg>
        <pc:spChg chg="add mod">
          <ac:chgData name="Gunnam, Mahesh" userId="94a7f34c-3eed-4b00-830c-cd2c808f4805" providerId="ADAL" clId="{1B4B5381-5B8F-4F83-8D14-770F8225ACEE}" dt="2025-09-02T03:10:17.066" v="2719"/>
          <ac:spMkLst>
            <pc:docMk/>
            <pc:sldMk cId="3824246608" sldId="2147308859"/>
            <ac:spMk id="15" creationId="{26183769-7003-F127-DF20-93370B995F2A}"/>
          </ac:spMkLst>
        </pc:spChg>
        <pc:spChg chg="mod">
          <ac:chgData name="Gunnam, Mahesh" userId="94a7f34c-3eed-4b00-830c-cd2c808f4805" providerId="ADAL" clId="{1B4B5381-5B8F-4F83-8D14-770F8225ACEE}" dt="2025-09-01T11:45:45.933" v="1763" actId="20577"/>
          <ac:spMkLst>
            <pc:docMk/>
            <pc:sldMk cId="3824246608" sldId="2147308859"/>
            <ac:spMk id="16" creationId="{D8A9C73C-5484-034D-252A-E90A27AB2F7D}"/>
          </ac:spMkLst>
        </pc:spChg>
        <pc:spChg chg="mod">
          <ac:chgData name="Gunnam, Mahesh" userId="94a7f34c-3eed-4b00-830c-cd2c808f4805" providerId="ADAL" clId="{1B4B5381-5B8F-4F83-8D14-770F8225ACEE}" dt="2025-09-02T03:47:31.507" v="3556" actId="14100"/>
          <ac:spMkLst>
            <pc:docMk/>
            <pc:sldMk cId="3824246608" sldId="2147308859"/>
            <ac:spMk id="18" creationId="{DA397BF7-E512-0071-2837-D7E4D3E8BF9A}"/>
          </ac:spMkLst>
        </pc:spChg>
        <pc:spChg chg="mod">
          <ac:chgData name="Gunnam, Mahesh" userId="94a7f34c-3eed-4b00-830c-cd2c808f4805" providerId="ADAL" clId="{1B4B5381-5B8F-4F83-8D14-770F8225ACEE}" dt="2025-09-01T11:33:09.587" v="1375" actId="1076"/>
          <ac:spMkLst>
            <pc:docMk/>
            <pc:sldMk cId="3824246608" sldId="2147308859"/>
            <ac:spMk id="19" creationId="{DD3496D4-17E5-4267-BE97-BD757027EDCC}"/>
          </ac:spMkLst>
        </pc:spChg>
        <pc:spChg chg="mod">
          <ac:chgData name="Gunnam, Mahesh" userId="94a7f34c-3eed-4b00-830c-cd2c808f4805" providerId="ADAL" clId="{1B4B5381-5B8F-4F83-8D14-770F8225ACEE}" dt="2025-09-01T11:33:09.587" v="1375" actId="1076"/>
          <ac:spMkLst>
            <pc:docMk/>
            <pc:sldMk cId="3824246608" sldId="2147308859"/>
            <ac:spMk id="20" creationId="{3DD0A714-57F2-7D8F-2A25-735CDF2A222A}"/>
          </ac:spMkLst>
        </pc:spChg>
        <pc:spChg chg="mod">
          <ac:chgData name="Gunnam, Mahesh" userId="94a7f34c-3eed-4b00-830c-cd2c808f4805" providerId="ADAL" clId="{1B4B5381-5B8F-4F83-8D14-770F8225ACEE}" dt="2025-09-01T11:31:30.725" v="1319" actId="1076"/>
          <ac:spMkLst>
            <pc:docMk/>
            <pc:sldMk cId="3824246608" sldId="2147308859"/>
            <ac:spMk id="21" creationId="{8498B566-5020-70BD-F789-B72E0613EA77}"/>
          </ac:spMkLst>
        </pc:spChg>
        <pc:spChg chg="mod">
          <ac:chgData name="Gunnam, Mahesh" userId="94a7f34c-3eed-4b00-830c-cd2c808f4805" providerId="ADAL" clId="{1B4B5381-5B8F-4F83-8D14-770F8225ACEE}" dt="2025-09-01T11:31:40.893" v="1323" actId="1076"/>
          <ac:spMkLst>
            <pc:docMk/>
            <pc:sldMk cId="3824246608" sldId="2147308859"/>
            <ac:spMk id="23" creationId="{222FC11B-BBCB-3AD9-A774-F2ED6D3E0697}"/>
          </ac:spMkLst>
        </pc:spChg>
        <pc:spChg chg="add mod">
          <ac:chgData name="Gunnam, Mahesh" userId="94a7f34c-3eed-4b00-830c-cd2c808f4805" providerId="ADAL" clId="{1B4B5381-5B8F-4F83-8D14-770F8225ACEE}" dt="2025-09-02T03:47:56.518" v="3568" actId="208"/>
          <ac:spMkLst>
            <pc:docMk/>
            <pc:sldMk cId="3824246608" sldId="2147308859"/>
            <ac:spMk id="26" creationId="{36BEADF1-B30C-A284-2614-547FDDBFA286}"/>
          </ac:spMkLst>
        </pc:spChg>
        <pc:spChg chg="mod">
          <ac:chgData name="Gunnam, Mahesh" userId="94a7f34c-3eed-4b00-830c-cd2c808f4805" providerId="ADAL" clId="{1B4B5381-5B8F-4F83-8D14-770F8225ACEE}" dt="2025-09-01T11:36:56.558" v="1585" actId="1076"/>
          <ac:spMkLst>
            <pc:docMk/>
            <pc:sldMk cId="3824246608" sldId="2147308859"/>
            <ac:spMk id="27" creationId="{F55D6970-CC90-78A8-C95E-74E3185B166C}"/>
          </ac:spMkLst>
        </pc:spChg>
        <pc:spChg chg="mod">
          <ac:chgData name="Gunnam, Mahesh" userId="94a7f34c-3eed-4b00-830c-cd2c808f4805" providerId="ADAL" clId="{1B4B5381-5B8F-4F83-8D14-770F8225ACEE}" dt="2025-09-01T11:31:54.763" v="1326" actId="1076"/>
          <ac:spMkLst>
            <pc:docMk/>
            <pc:sldMk cId="3824246608" sldId="2147308859"/>
            <ac:spMk id="28" creationId="{4E9C4F98-A0ED-41F2-2E22-ABEFD7717DCD}"/>
          </ac:spMkLst>
        </pc:spChg>
        <pc:spChg chg="mod">
          <ac:chgData name="Gunnam, Mahesh" userId="94a7f34c-3eed-4b00-830c-cd2c808f4805" providerId="ADAL" clId="{1B4B5381-5B8F-4F83-8D14-770F8225ACEE}" dt="2025-09-01T11:35:06.044" v="1480" actId="14100"/>
          <ac:spMkLst>
            <pc:docMk/>
            <pc:sldMk cId="3824246608" sldId="2147308859"/>
            <ac:spMk id="29" creationId="{EB113807-ECCE-209A-0D51-9BC1E57C8C80}"/>
          </ac:spMkLst>
        </pc:spChg>
        <pc:spChg chg="mod">
          <ac:chgData name="Gunnam, Mahesh" userId="94a7f34c-3eed-4b00-830c-cd2c808f4805" providerId="ADAL" clId="{1B4B5381-5B8F-4F83-8D14-770F8225ACEE}" dt="2025-09-01T11:35:16.914" v="1534" actId="1037"/>
          <ac:spMkLst>
            <pc:docMk/>
            <pc:sldMk cId="3824246608" sldId="2147308859"/>
            <ac:spMk id="30" creationId="{562EF7E8-1D34-26AA-327E-5C64F1F01C45}"/>
          </ac:spMkLst>
        </pc:spChg>
        <pc:spChg chg="mod">
          <ac:chgData name="Gunnam, Mahesh" userId="94a7f34c-3eed-4b00-830c-cd2c808f4805" providerId="ADAL" clId="{1B4B5381-5B8F-4F83-8D14-770F8225ACEE}" dt="2025-09-01T11:35:30.551" v="1548" actId="1036"/>
          <ac:spMkLst>
            <pc:docMk/>
            <pc:sldMk cId="3824246608" sldId="2147308859"/>
            <ac:spMk id="31" creationId="{677DF2FA-E085-0678-7F7C-B17BAFAEA43C}"/>
          </ac:spMkLst>
        </pc:spChg>
        <pc:spChg chg="mod">
          <ac:chgData name="Gunnam, Mahesh" userId="94a7f34c-3eed-4b00-830c-cd2c808f4805" providerId="ADAL" clId="{1B4B5381-5B8F-4F83-8D14-770F8225ACEE}" dt="2025-09-01T11:41:20.642" v="1619" actId="1076"/>
          <ac:spMkLst>
            <pc:docMk/>
            <pc:sldMk cId="3824246608" sldId="2147308859"/>
            <ac:spMk id="33" creationId="{87513F44-834F-7A09-4EB6-BFD229725638}"/>
          </ac:spMkLst>
        </pc:spChg>
        <pc:spChg chg="add del mod">
          <ac:chgData name="Gunnam, Mahesh" userId="94a7f34c-3eed-4b00-830c-cd2c808f4805" providerId="ADAL" clId="{1B4B5381-5B8F-4F83-8D14-770F8225ACEE}" dt="2025-09-01T11:41:42.446" v="1625" actId="14100"/>
          <ac:spMkLst>
            <pc:docMk/>
            <pc:sldMk cId="3824246608" sldId="2147308859"/>
            <ac:spMk id="38" creationId="{97BB9432-EEF9-79C1-85D0-69A693318527}"/>
          </ac:spMkLst>
        </pc:spChg>
        <pc:spChg chg="mod">
          <ac:chgData name="Gunnam, Mahesh" userId="94a7f34c-3eed-4b00-830c-cd2c808f4805" providerId="ADAL" clId="{1B4B5381-5B8F-4F83-8D14-770F8225ACEE}" dt="2025-09-01T11:32:26.959" v="1360" actId="1037"/>
          <ac:spMkLst>
            <pc:docMk/>
            <pc:sldMk cId="3824246608" sldId="2147308859"/>
            <ac:spMk id="39" creationId="{CFA23E39-D811-A63F-4D79-B2B27B6BD02D}"/>
          </ac:spMkLst>
        </pc:spChg>
        <pc:spChg chg="mod">
          <ac:chgData name="Gunnam, Mahesh" userId="94a7f34c-3eed-4b00-830c-cd2c808f4805" providerId="ADAL" clId="{1B4B5381-5B8F-4F83-8D14-770F8225ACEE}" dt="2025-09-01T11:32:37.057" v="1368" actId="1035"/>
          <ac:spMkLst>
            <pc:docMk/>
            <pc:sldMk cId="3824246608" sldId="2147308859"/>
            <ac:spMk id="40" creationId="{551EBA07-DA63-E4A6-236C-699FCA8AD8F4}"/>
          </ac:spMkLst>
        </pc:spChg>
        <pc:spChg chg="mod">
          <ac:chgData name="Gunnam, Mahesh" userId="94a7f34c-3eed-4b00-830c-cd2c808f4805" providerId="ADAL" clId="{1B4B5381-5B8F-4F83-8D14-770F8225ACEE}" dt="2025-09-01T11:32:40.986" v="1372" actId="1038"/>
          <ac:spMkLst>
            <pc:docMk/>
            <pc:sldMk cId="3824246608" sldId="2147308859"/>
            <ac:spMk id="41" creationId="{B7334AD0-9B6A-F7BE-D167-1DF8BF48CBD5}"/>
          </ac:spMkLst>
        </pc:spChg>
        <pc:spChg chg="mod">
          <ac:chgData name="Gunnam, Mahesh" userId="94a7f34c-3eed-4b00-830c-cd2c808f4805" providerId="ADAL" clId="{1B4B5381-5B8F-4F83-8D14-770F8225ACEE}" dt="2025-09-01T11:32:47.913" v="1373" actId="1076"/>
          <ac:spMkLst>
            <pc:docMk/>
            <pc:sldMk cId="3824246608" sldId="2147308859"/>
            <ac:spMk id="49" creationId="{663E7435-856D-8904-0C07-B2587B232E0B}"/>
          </ac:spMkLst>
        </pc:spChg>
        <pc:spChg chg="mod">
          <ac:chgData name="Gunnam, Mahesh" userId="94a7f34c-3eed-4b00-830c-cd2c808f4805" providerId="ADAL" clId="{1B4B5381-5B8F-4F83-8D14-770F8225ACEE}" dt="2025-09-01T11:32:47.913" v="1373" actId="1076"/>
          <ac:spMkLst>
            <pc:docMk/>
            <pc:sldMk cId="3824246608" sldId="2147308859"/>
            <ac:spMk id="50" creationId="{15613C29-2D1C-4CD0-C818-96D0FC7C29CA}"/>
          </ac:spMkLst>
        </pc:spChg>
        <pc:spChg chg="mod">
          <ac:chgData name="Gunnam, Mahesh" userId="94a7f34c-3eed-4b00-830c-cd2c808f4805" providerId="ADAL" clId="{1B4B5381-5B8F-4F83-8D14-770F8225ACEE}" dt="2025-09-01T11:35:30.551" v="1548" actId="1036"/>
          <ac:spMkLst>
            <pc:docMk/>
            <pc:sldMk cId="3824246608" sldId="2147308859"/>
            <ac:spMk id="51" creationId="{765A63EC-E13B-A2F7-98C5-158C7BD8D8CD}"/>
          </ac:spMkLst>
        </pc:spChg>
        <pc:spChg chg="mod">
          <ac:chgData name="Gunnam, Mahesh" userId="94a7f34c-3eed-4b00-830c-cd2c808f4805" providerId="ADAL" clId="{1B4B5381-5B8F-4F83-8D14-770F8225ACEE}" dt="2025-09-01T11:43:05.859" v="1657" actId="1076"/>
          <ac:spMkLst>
            <pc:docMk/>
            <pc:sldMk cId="3824246608" sldId="2147308859"/>
            <ac:spMk id="52" creationId="{B3E52A9B-9B2B-DE27-16FC-7B3FE60D1A94}"/>
          </ac:spMkLst>
        </pc:spChg>
        <pc:spChg chg="add mod">
          <ac:chgData name="Gunnam, Mahesh" userId="94a7f34c-3eed-4b00-830c-cd2c808f4805" providerId="ADAL" clId="{1B4B5381-5B8F-4F83-8D14-770F8225ACEE}" dt="2025-09-01T11:40:20.477" v="1614" actId="20577"/>
          <ac:spMkLst>
            <pc:docMk/>
            <pc:sldMk cId="3824246608" sldId="2147308859"/>
            <ac:spMk id="55" creationId="{74203346-F8AC-0CC0-4109-D5F8D77213C8}"/>
          </ac:spMkLst>
        </pc:spChg>
        <pc:spChg chg="add mod">
          <ac:chgData name="Gunnam, Mahesh" userId="94a7f34c-3eed-4b00-830c-cd2c808f4805" providerId="ADAL" clId="{1B4B5381-5B8F-4F83-8D14-770F8225ACEE}" dt="2025-09-01T11:40:24.232" v="1618" actId="20577"/>
          <ac:spMkLst>
            <pc:docMk/>
            <pc:sldMk cId="3824246608" sldId="2147308859"/>
            <ac:spMk id="58" creationId="{D290CF3C-A542-6D27-4BB7-1E8B53539D09}"/>
          </ac:spMkLst>
        </pc:spChg>
        <pc:spChg chg="mod">
          <ac:chgData name="Gunnam, Mahesh" userId="94a7f34c-3eed-4b00-830c-cd2c808f4805" providerId="ADAL" clId="{1B4B5381-5B8F-4F83-8D14-770F8225ACEE}" dt="2025-09-01T11:43:12.477" v="1658" actId="1076"/>
          <ac:spMkLst>
            <pc:docMk/>
            <pc:sldMk cId="3824246608" sldId="2147308859"/>
            <ac:spMk id="62" creationId="{0C9F1775-21A5-578C-E709-DB441FD7CFA2}"/>
          </ac:spMkLst>
        </pc:spChg>
        <pc:spChg chg="mod">
          <ac:chgData name="Gunnam, Mahesh" userId="94a7f34c-3eed-4b00-830c-cd2c808f4805" providerId="ADAL" clId="{1B4B5381-5B8F-4F83-8D14-770F8225ACEE}" dt="2025-09-01T11:35:30.551" v="1548" actId="1036"/>
          <ac:spMkLst>
            <pc:docMk/>
            <pc:sldMk cId="3824246608" sldId="2147308859"/>
            <ac:spMk id="63" creationId="{A9FD1F7C-EAB0-510E-8E3E-3A50DF0C5C3E}"/>
          </ac:spMkLst>
        </pc:spChg>
        <pc:spChg chg="add mod">
          <ac:chgData name="Gunnam, Mahesh" userId="94a7f34c-3eed-4b00-830c-cd2c808f4805" providerId="ADAL" clId="{1B4B5381-5B8F-4F83-8D14-770F8225ACEE}" dt="2025-09-01T11:41:50.347" v="1628" actId="14100"/>
          <ac:spMkLst>
            <pc:docMk/>
            <pc:sldMk cId="3824246608" sldId="2147308859"/>
            <ac:spMk id="65" creationId="{DF39D269-152C-4D2B-0D52-46D4922A639A}"/>
          </ac:spMkLst>
        </pc:spChg>
        <pc:spChg chg="mod">
          <ac:chgData name="Gunnam, Mahesh" userId="94a7f34c-3eed-4b00-830c-cd2c808f4805" providerId="ADAL" clId="{1B4B5381-5B8F-4F83-8D14-770F8225ACEE}" dt="2025-09-01T11:44:17.261" v="1692" actId="20577"/>
          <ac:spMkLst>
            <pc:docMk/>
            <pc:sldMk cId="3824246608" sldId="2147308859"/>
            <ac:spMk id="66" creationId="{D21E41CE-4137-9F43-4C50-5CB500C56A42}"/>
          </ac:spMkLst>
        </pc:spChg>
        <pc:spChg chg="mod">
          <ac:chgData name="Gunnam, Mahesh" userId="94a7f34c-3eed-4b00-830c-cd2c808f4805" providerId="ADAL" clId="{1B4B5381-5B8F-4F83-8D14-770F8225ACEE}" dt="2025-09-01T11:43:21.745" v="1660" actId="1076"/>
          <ac:spMkLst>
            <pc:docMk/>
            <pc:sldMk cId="3824246608" sldId="2147308859"/>
            <ac:spMk id="67" creationId="{1C050360-10AA-2995-EB33-50921E8AEB46}"/>
          </ac:spMkLst>
        </pc:spChg>
        <pc:spChg chg="add mod">
          <ac:chgData name="Gunnam, Mahesh" userId="94a7f34c-3eed-4b00-830c-cd2c808f4805" providerId="ADAL" clId="{1B4B5381-5B8F-4F83-8D14-770F8225ACEE}" dt="2025-09-01T11:42:34.966" v="1651" actId="14100"/>
          <ac:spMkLst>
            <pc:docMk/>
            <pc:sldMk cId="3824246608" sldId="2147308859"/>
            <ac:spMk id="69" creationId="{4B6FFD6B-2584-930A-282F-0A141403588B}"/>
          </ac:spMkLst>
        </pc:spChg>
        <pc:spChg chg="add mod">
          <ac:chgData name="Gunnam, Mahesh" userId="94a7f34c-3eed-4b00-830c-cd2c808f4805" providerId="ADAL" clId="{1B4B5381-5B8F-4F83-8D14-770F8225ACEE}" dt="2025-09-01T11:42:28.986" v="1649" actId="1038"/>
          <ac:spMkLst>
            <pc:docMk/>
            <pc:sldMk cId="3824246608" sldId="2147308859"/>
            <ac:spMk id="70" creationId="{812A4609-A49E-40A7-A190-3036880DC64E}"/>
          </ac:spMkLst>
        </pc:spChg>
        <pc:spChg chg="mod">
          <ac:chgData name="Gunnam, Mahesh" userId="94a7f34c-3eed-4b00-830c-cd2c808f4805" providerId="ADAL" clId="{1B4B5381-5B8F-4F83-8D14-770F8225ACEE}" dt="2025-09-01T11:35:30.551" v="1548" actId="1036"/>
          <ac:spMkLst>
            <pc:docMk/>
            <pc:sldMk cId="3824246608" sldId="2147308859"/>
            <ac:spMk id="72" creationId="{0CA7C23C-55A6-332D-580C-533FBBC182CE}"/>
          </ac:spMkLst>
        </pc:spChg>
        <pc:spChg chg="add mod">
          <ac:chgData name="Gunnam, Mahesh" userId="94a7f34c-3eed-4b00-830c-cd2c808f4805" providerId="ADAL" clId="{1B4B5381-5B8F-4F83-8D14-770F8225ACEE}" dt="2025-09-01T11:42:50.845" v="1655" actId="20577"/>
          <ac:spMkLst>
            <pc:docMk/>
            <pc:sldMk cId="3824246608" sldId="2147308859"/>
            <ac:spMk id="76" creationId="{4F618416-B9DA-4554-272A-249C59F78807}"/>
          </ac:spMkLst>
        </pc:spChg>
        <pc:spChg chg="mod">
          <ac:chgData name="Gunnam, Mahesh" userId="94a7f34c-3eed-4b00-830c-cd2c808f4805" providerId="ADAL" clId="{1B4B5381-5B8F-4F83-8D14-770F8225ACEE}" dt="2025-09-01T11:43:56.339" v="1680" actId="1076"/>
          <ac:spMkLst>
            <pc:docMk/>
            <pc:sldMk cId="3824246608" sldId="2147308859"/>
            <ac:spMk id="78" creationId="{21DCDB28-37C2-9C66-6174-3E2410D55524}"/>
          </ac:spMkLst>
        </pc:spChg>
        <pc:spChg chg="mod">
          <ac:chgData name="Gunnam, Mahesh" userId="94a7f34c-3eed-4b00-830c-cd2c808f4805" providerId="ADAL" clId="{1B4B5381-5B8F-4F83-8D14-770F8225ACEE}" dt="2025-09-01T12:13:59.650" v="1868" actId="1076"/>
          <ac:spMkLst>
            <pc:docMk/>
            <pc:sldMk cId="3824246608" sldId="2147308859"/>
            <ac:spMk id="80" creationId="{36655D03-69A8-DF5E-FCBD-F1DD9EA25BB0}"/>
          </ac:spMkLst>
        </pc:spChg>
        <pc:spChg chg="mod">
          <ac:chgData name="Gunnam, Mahesh" userId="94a7f34c-3eed-4b00-830c-cd2c808f4805" providerId="ADAL" clId="{1B4B5381-5B8F-4F83-8D14-770F8225ACEE}" dt="2025-09-01T11:44:11.142" v="1683" actId="14100"/>
          <ac:spMkLst>
            <pc:docMk/>
            <pc:sldMk cId="3824246608" sldId="2147308859"/>
            <ac:spMk id="84" creationId="{DAB24530-C49F-D013-8309-51930745103D}"/>
          </ac:spMkLst>
        </pc:spChg>
        <pc:spChg chg="mod">
          <ac:chgData name="Gunnam, Mahesh" userId="94a7f34c-3eed-4b00-830c-cd2c808f4805" providerId="ADAL" clId="{1B4B5381-5B8F-4F83-8D14-770F8225ACEE}" dt="2025-09-01T11:44:31.838" v="1702" actId="14100"/>
          <ac:spMkLst>
            <pc:docMk/>
            <pc:sldMk cId="3824246608" sldId="2147308859"/>
            <ac:spMk id="89" creationId="{73AA9C3E-804C-682A-7D06-19ED8A851480}"/>
          </ac:spMkLst>
        </pc:spChg>
        <pc:spChg chg="mod">
          <ac:chgData name="Gunnam, Mahesh" userId="94a7f34c-3eed-4b00-830c-cd2c808f4805" providerId="ADAL" clId="{1B4B5381-5B8F-4F83-8D14-770F8225ACEE}" dt="2025-09-01T11:33:15.844" v="1378" actId="1076"/>
          <ac:spMkLst>
            <pc:docMk/>
            <pc:sldMk cId="3824246608" sldId="2147308859"/>
            <ac:spMk id="90" creationId="{7B696AEB-D79F-582A-A4BC-69E631B11025}"/>
          </ac:spMkLst>
        </pc:spChg>
        <pc:spChg chg="add mod">
          <ac:chgData name="Gunnam, Mahesh" userId="94a7f34c-3eed-4b00-830c-cd2c808f4805" providerId="ADAL" clId="{1B4B5381-5B8F-4F83-8D14-770F8225ACEE}" dt="2025-09-01T11:45:08.124" v="1746" actId="1076"/>
          <ac:spMkLst>
            <pc:docMk/>
            <pc:sldMk cId="3824246608" sldId="2147308859"/>
            <ac:spMk id="93" creationId="{6E3813AE-B383-95AD-E730-1A578F098EFF}"/>
          </ac:spMkLst>
        </pc:spChg>
        <pc:spChg chg="mod">
          <ac:chgData name="Gunnam, Mahesh" userId="94a7f34c-3eed-4b00-830c-cd2c808f4805" providerId="ADAL" clId="{1B4B5381-5B8F-4F83-8D14-770F8225ACEE}" dt="2025-09-01T11:33:20.128" v="1379" actId="1076"/>
          <ac:spMkLst>
            <pc:docMk/>
            <pc:sldMk cId="3824246608" sldId="2147308859"/>
            <ac:spMk id="94" creationId="{A1BA3258-F8FF-DCE5-3AAB-C8DEBB1C4F78}"/>
          </ac:spMkLst>
        </pc:spChg>
        <pc:spChg chg="add mod">
          <ac:chgData name="Gunnam, Mahesh" userId="94a7f34c-3eed-4b00-830c-cd2c808f4805" providerId="ADAL" clId="{1B4B5381-5B8F-4F83-8D14-770F8225ACEE}" dt="2025-09-01T11:46:06.017" v="1766" actId="20577"/>
          <ac:spMkLst>
            <pc:docMk/>
            <pc:sldMk cId="3824246608" sldId="2147308859"/>
            <ac:spMk id="98" creationId="{831CCB5A-3E9C-D864-BF44-F359FEE63494}"/>
          </ac:spMkLst>
        </pc:spChg>
        <pc:spChg chg="mod">
          <ac:chgData name="Gunnam, Mahesh" userId="94a7f34c-3eed-4b00-830c-cd2c808f4805" providerId="ADAL" clId="{1B4B5381-5B8F-4F83-8D14-770F8225ACEE}" dt="2025-09-01T11:33:33.495" v="1382" actId="1076"/>
          <ac:spMkLst>
            <pc:docMk/>
            <pc:sldMk cId="3824246608" sldId="2147308859"/>
            <ac:spMk id="104" creationId="{E2FB7E4C-5B77-2581-FA0D-890C5E40A9BF}"/>
          </ac:spMkLst>
        </pc:spChg>
        <pc:spChg chg="mod">
          <ac:chgData name="Gunnam, Mahesh" userId="94a7f34c-3eed-4b00-830c-cd2c808f4805" providerId="ADAL" clId="{1B4B5381-5B8F-4F83-8D14-770F8225ACEE}" dt="2025-09-01T11:33:45.160" v="1403" actId="1036"/>
          <ac:spMkLst>
            <pc:docMk/>
            <pc:sldMk cId="3824246608" sldId="2147308859"/>
            <ac:spMk id="106" creationId="{BC010922-7252-5CB5-5C9F-17888EC7BD3B}"/>
          </ac:spMkLst>
        </pc:spChg>
        <pc:spChg chg="mod">
          <ac:chgData name="Gunnam, Mahesh" userId="94a7f34c-3eed-4b00-830c-cd2c808f4805" providerId="ADAL" clId="{1B4B5381-5B8F-4F83-8D14-770F8225ACEE}" dt="2025-09-01T11:33:39.439" v="1390" actId="1037"/>
          <ac:spMkLst>
            <pc:docMk/>
            <pc:sldMk cId="3824246608" sldId="2147308859"/>
            <ac:spMk id="110" creationId="{0AE8FA2F-5BC9-1227-7381-186BF6C7FEA3}"/>
          </ac:spMkLst>
        </pc:spChg>
        <pc:spChg chg="mod">
          <ac:chgData name="Gunnam, Mahesh" userId="94a7f34c-3eed-4b00-830c-cd2c808f4805" providerId="ADAL" clId="{1B4B5381-5B8F-4F83-8D14-770F8225ACEE}" dt="2025-09-01T11:34:11.951" v="1412" actId="1036"/>
          <ac:spMkLst>
            <pc:docMk/>
            <pc:sldMk cId="3824246608" sldId="2147308859"/>
            <ac:spMk id="115" creationId="{A9E134A9-0F21-4C4E-8869-D8A33860A588}"/>
          </ac:spMkLst>
        </pc:spChg>
        <pc:spChg chg="mod">
          <ac:chgData name="Gunnam, Mahesh" userId="94a7f34c-3eed-4b00-830c-cd2c808f4805" providerId="ADAL" clId="{1B4B5381-5B8F-4F83-8D14-770F8225ACEE}" dt="2025-09-01T11:34:14.373" v="1416" actId="1037"/>
          <ac:spMkLst>
            <pc:docMk/>
            <pc:sldMk cId="3824246608" sldId="2147308859"/>
            <ac:spMk id="116" creationId="{ECA193BA-999C-BA7B-FC6A-F3BE1D1E14D4}"/>
          </ac:spMkLst>
        </pc:spChg>
        <pc:spChg chg="mod">
          <ac:chgData name="Gunnam, Mahesh" userId="94a7f34c-3eed-4b00-830c-cd2c808f4805" providerId="ADAL" clId="{1B4B5381-5B8F-4F83-8D14-770F8225ACEE}" dt="2025-09-01T11:34:16.031" v="1419" actId="1036"/>
          <ac:spMkLst>
            <pc:docMk/>
            <pc:sldMk cId="3824246608" sldId="2147308859"/>
            <ac:spMk id="117" creationId="{74F83A7C-94B7-11ED-CC15-D48732A78E8F}"/>
          </ac:spMkLst>
        </pc:spChg>
        <pc:spChg chg="mod">
          <ac:chgData name="Gunnam, Mahesh" userId="94a7f34c-3eed-4b00-830c-cd2c808f4805" providerId="ADAL" clId="{1B4B5381-5B8F-4F83-8D14-770F8225ACEE}" dt="2025-09-01T11:34:18.646" v="1424" actId="1036"/>
          <ac:spMkLst>
            <pc:docMk/>
            <pc:sldMk cId="3824246608" sldId="2147308859"/>
            <ac:spMk id="118" creationId="{D399F5B4-F83B-BC25-042F-8D82736BF180}"/>
          </ac:spMkLst>
        </pc:spChg>
        <pc:spChg chg="mod">
          <ac:chgData name="Gunnam, Mahesh" userId="94a7f34c-3eed-4b00-830c-cd2c808f4805" providerId="ADAL" clId="{1B4B5381-5B8F-4F83-8D14-770F8225ACEE}" dt="2025-09-01T11:34:45.496" v="1436" actId="1036"/>
          <ac:spMkLst>
            <pc:docMk/>
            <pc:sldMk cId="3824246608" sldId="2147308859"/>
            <ac:spMk id="119" creationId="{2F59949A-B802-041C-C53D-AF93EB0D086F}"/>
          </ac:spMkLst>
        </pc:spChg>
        <pc:spChg chg="mod">
          <ac:chgData name="Gunnam, Mahesh" userId="94a7f34c-3eed-4b00-830c-cd2c808f4805" providerId="ADAL" clId="{1B4B5381-5B8F-4F83-8D14-770F8225ACEE}" dt="2025-09-01T11:31:44.776" v="1324" actId="1076"/>
          <ac:spMkLst>
            <pc:docMk/>
            <pc:sldMk cId="3824246608" sldId="2147308859"/>
            <ac:spMk id="132" creationId="{FDE90DAF-E536-AB8F-B38E-08FDDF802770}"/>
          </ac:spMkLst>
        </pc:spChg>
        <pc:spChg chg="mod">
          <ac:chgData name="Gunnam, Mahesh" userId="94a7f34c-3eed-4b00-830c-cd2c808f4805" providerId="ADAL" clId="{1B4B5381-5B8F-4F83-8D14-770F8225ACEE}" dt="2025-09-01T11:35:30.551" v="1548" actId="1036"/>
          <ac:spMkLst>
            <pc:docMk/>
            <pc:sldMk cId="3824246608" sldId="2147308859"/>
            <ac:spMk id="135" creationId="{D0334FBF-7265-FD7A-27AA-5125A70AB41E}"/>
          </ac:spMkLst>
        </pc:spChg>
        <pc:spChg chg="mod">
          <ac:chgData name="Gunnam, Mahesh" userId="94a7f34c-3eed-4b00-830c-cd2c808f4805" providerId="ADAL" clId="{1B4B5381-5B8F-4F83-8D14-770F8225ACEE}" dt="2025-09-01T11:36:17.718" v="1578" actId="948"/>
          <ac:spMkLst>
            <pc:docMk/>
            <pc:sldMk cId="3824246608" sldId="2147308859"/>
            <ac:spMk id="143" creationId="{6BC9C641-9BE3-CBC6-DCFF-1ED3CF2871E6}"/>
          </ac:spMkLst>
        </pc:spChg>
        <pc:spChg chg="mod">
          <ac:chgData name="Gunnam, Mahesh" userId="94a7f34c-3eed-4b00-830c-cd2c808f4805" providerId="ADAL" clId="{1B4B5381-5B8F-4F83-8D14-770F8225ACEE}" dt="2025-09-01T11:36:40.472" v="1582" actId="1076"/>
          <ac:spMkLst>
            <pc:docMk/>
            <pc:sldMk cId="3824246608" sldId="2147308859"/>
            <ac:spMk id="149" creationId="{A221D59B-6A4E-1BBD-AE49-0EF039582FB4}"/>
          </ac:spMkLst>
        </pc:spChg>
        <pc:spChg chg="mod">
          <ac:chgData name="Gunnam, Mahesh" userId="94a7f34c-3eed-4b00-830c-cd2c808f4805" providerId="ADAL" clId="{1B4B5381-5B8F-4F83-8D14-770F8225ACEE}" dt="2025-09-02T03:56:21.130" v="3700" actId="1037"/>
          <ac:spMkLst>
            <pc:docMk/>
            <pc:sldMk cId="3824246608" sldId="2147308859"/>
            <ac:spMk id="151" creationId="{ECE81AEA-305D-875A-82A5-7797B2AE5B72}"/>
          </ac:spMkLst>
        </pc:spChg>
        <pc:picChg chg="add mod ord">
          <ac:chgData name="Gunnam, Mahesh" userId="94a7f34c-3eed-4b00-830c-cd2c808f4805" providerId="ADAL" clId="{1B4B5381-5B8F-4F83-8D14-770F8225ACEE}" dt="2025-09-01T11:42:34.966" v="1651" actId="14100"/>
          <ac:picMkLst>
            <pc:docMk/>
            <pc:sldMk cId="3824246608" sldId="2147308859"/>
            <ac:picMk id="7" creationId="{101C1FF4-F87B-27FD-F0F0-AA7E69C321B8}"/>
          </ac:picMkLst>
        </pc:picChg>
        <pc:cxnChg chg="add mod">
          <ac:chgData name="Gunnam, Mahesh" userId="94a7f34c-3eed-4b00-830c-cd2c808f4805" providerId="ADAL" clId="{1B4B5381-5B8F-4F83-8D14-770F8225ACEE}" dt="2025-09-01T12:13:35.967" v="1862" actId="14100"/>
          <ac:cxnSpMkLst>
            <pc:docMk/>
            <pc:sldMk cId="3824246608" sldId="2147308859"/>
            <ac:cxnSpMk id="2" creationId="{E9082648-C409-1349-02C0-AC035E9DDF44}"/>
          </ac:cxnSpMkLst>
        </pc:cxnChg>
        <pc:cxnChg chg="mod">
          <ac:chgData name="Gunnam, Mahesh" userId="94a7f34c-3eed-4b00-830c-cd2c808f4805" providerId="ADAL" clId="{1B4B5381-5B8F-4F83-8D14-770F8225ACEE}" dt="2025-09-01T11:31:23.878" v="1318" actId="14100"/>
          <ac:cxnSpMkLst>
            <pc:docMk/>
            <pc:sldMk cId="3824246608" sldId="2147308859"/>
            <ac:cxnSpMk id="22" creationId="{4F130590-4700-EAED-4494-95239034D014}"/>
          </ac:cxnSpMkLst>
        </pc:cxnChg>
        <pc:cxnChg chg="mod">
          <ac:chgData name="Gunnam, Mahesh" userId="94a7f34c-3eed-4b00-830c-cd2c808f4805" providerId="ADAL" clId="{1B4B5381-5B8F-4F83-8D14-770F8225ACEE}" dt="2025-09-01T11:31:37.879" v="1322" actId="14100"/>
          <ac:cxnSpMkLst>
            <pc:docMk/>
            <pc:sldMk cId="3824246608" sldId="2147308859"/>
            <ac:cxnSpMk id="24" creationId="{96F51E25-87F3-FAC9-F75C-7440084B18E3}"/>
          </ac:cxnSpMkLst>
        </pc:cxnChg>
        <pc:cxnChg chg="add mod">
          <ac:chgData name="Gunnam, Mahesh" userId="94a7f34c-3eed-4b00-830c-cd2c808f4805" providerId="ADAL" clId="{1B4B5381-5B8F-4F83-8D14-770F8225ACEE}" dt="2025-09-02T03:10:17.066" v="2719"/>
          <ac:cxnSpMkLst>
            <pc:docMk/>
            <pc:sldMk cId="3824246608" sldId="2147308859"/>
            <ac:cxnSpMk id="25" creationId="{29FC2A40-BA0A-09DE-EBAE-BA5E9E4E5B92}"/>
          </ac:cxnSpMkLst>
        </pc:cxnChg>
        <pc:cxnChg chg="mod">
          <ac:chgData name="Gunnam, Mahesh" userId="94a7f34c-3eed-4b00-830c-cd2c808f4805" providerId="ADAL" clId="{1B4B5381-5B8F-4F83-8D14-770F8225ACEE}" dt="2025-09-01T11:35:45.204" v="1553" actId="14100"/>
          <ac:cxnSpMkLst>
            <pc:docMk/>
            <pc:sldMk cId="3824246608" sldId="2147308859"/>
            <ac:cxnSpMk id="32" creationId="{F8F2305D-82CF-62C7-9E88-042CA88A94B2}"/>
          </ac:cxnSpMkLst>
        </pc:cxnChg>
        <pc:cxnChg chg="mod">
          <ac:chgData name="Gunnam, Mahesh" userId="94a7f34c-3eed-4b00-830c-cd2c808f4805" providerId="ADAL" clId="{1B4B5381-5B8F-4F83-8D14-770F8225ACEE}" dt="2025-09-01T11:41:26.542" v="1621" actId="14100"/>
          <ac:cxnSpMkLst>
            <pc:docMk/>
            <pc:sldMk cId="3824246608" sldId="2147308859"/>
            <ac:cxnSpMk id="34" creationId="{F21D9978-2A89-D32A-6CCF-2963573FD184}"/>
          </ac:cxnSpMkLst>
        </pc:cxnChg>
        <pc:cxnChg chg="add mod">
          <ac:chgData name="Gunnam, Mahesh" userId="94a7f34c-3eed-4b00-830c-cd2c808f4805" providerId="ADAL" clId="{1B4B5381-5B8F-4F83-8D14-770F8225ACEE}" dt="2025-09-02T03:48:14.505" v="3571" actId="1582"/>
          <ac:cxnSpMkLst>
            <pc:docMk/>
            <pc:sldMk cId="3824246608" sldId="2147308859"/>
            <ac:cxnSpMk id="35" creationId="{036CC909-EE2D-375B-CE71-F15AAE0530AE}"/>
          </ac:cxnSpMkLst>
        </pc:cxnChg>
        <pc:cxnChg chg="mod">
          <ac:chgData name="Gunnam, Mahesh" userId="94a7f34c-3eed-4b00-830c-cd2c808f4805" providerId="ADAL" clId="{1B4B5381-5B8F-4F83-8D14-770F8225ACEE}" dt="2025-09-01T11:43:05.859" v="1657" actId="1076"/>
          <ac:cxnSpMkLst>
            <pc:docMk/>
            <pc:sldMk cId="3824246608" sldId="2147308859"/>
            <ac:cxnSpMk id="53" creationId="{4C1AED77-D43B-FC87-2470-5AFC27CBCE98}"/>
          </ac:cxnSpMkLst>
        </pc:cxnChg>
        <pc:cxnChg chg="add mod">
          <ac:chgData name="Gunnam, Mahesh" userId="94a7f34c-3eed-4b00-830c-cd2c808f4805" providerId="ADAL" clId="{1B4B5381-5B8F-4F83-8D14-770F8225ACEE}" dt="2025-09-01T11:36:59.482" v="1586" actId="571"/>
          <ac:cxnSpMkLst>
            <pc:docMk/>
            <pc:sldMk cId="3824246608" sldId="2147308859"/>
            <ac:cxnSpMk id="56" creationId="{0202FEA8-8520-3618-43C0-E4770153C550}"/>
          </ac:cxnSpMkLst>
        </pc:cxnChg>
        <pc:cxnChg chg="add mod">
          <ac:chgData name="Gunnam, Mahesh" userId="94a7f34c-3eed-4b00-830c-cd2c808f4805" providerId="ADAL" clId="{1B4B5381-5B8F-4F83-8D14-770F8225ACEE}" dt="2025-09-01T11:37:03.243" v="1587" actId="571"/>
          <ac:cxnSpMkLst>
            <pc:docMk/>
            <pc:sldMk cId="3824246608" sldId="2147308859"/>
            <ac:cxnSpMk id="59" creationId="{335A16D5-D140-6506-D0DF-396C9570372F}"/>
          </ac:cxnSpMkLst>
        </pc:cxnChg>
        <pc:cxnChg chg="mod">
          <ac:chgData name="Gunnam, Mahesh" userId="94a7f34c-3eed-4b00-830c-cd2c808f4805" providerId="ADAL" clId="{1B4B5381-5B8F-4F83-8D14-770F8225ACEE}" dt="2025-09-01T11:43:14.595" v="1659" actId="14100"/>
          <ac:cxnSpMkLst>
            <pc:docMk/>
            <pc:sldMk cId="3824246608" sldId="2147308859"/>
            <ac:cxnSpMk id="64" creationId="{C2326EAD-E57D-4741-6274-D83ED266365F}"/>
          </ac:cxnSpMkLst>
        </pc:cxnChg>
        <pc:cxnChg chg="mod">
          <ac:chgData name="Gunnam, Mahesh" userId="94a7f34c-3eed-4b00-830c-cd2c808f4805" providerId="ADAL" clId="{1B4B5381-5B8F-4F83-8D14-770F8225ACEE}" dt="2025-09-01T11:43:29.810" v="1665" actId="14100"/>
          <ac:cxnSpMkLst>
            <pc:docMk/>
            <pc:sldMk cId="3824246608" sldId="2147308859"/>
            <ac:cxnSpMk id="68" creationId="{AF618447-F66C-6C44-338B-FD9AD22DE4F1}"/>
          </ac:cxnSpMkLst>
        </pc:cxnChg>
        <pc:cxnChg chg="add del mod">
          <ac:chgData name="Gunnam, Mahesh" userId="94a7f34c-3eed-4b00-830c-cd2c808f4805" providerId="ADAL" clId="{1B4B5381-5B8F-4F83-8D14-770F8225ACEE}" dt="2025-09-01T11:44:00.436" v="1681" actId="208"/>
          <ac:cxnSpMkLst>
            <pc:docMk/>
            <pc:sldMk cId="3824246608" sldId="2147308859"/>
            <ac:cxnSpMk id="75" creationId="{332EFFE3-F475-D406-5D98-E9628CA2C462}"/>
          </ac:cxnSpMkLst>
        </pc:cxnChg>
        <pc:cxnChg chg="mod">
          <ac:chgData name="Gunnam, Mahesh" userId="94a7f34c-3eed-4b00-830c-cd2c808f4805" providerId="ADAL" clId="{1B4B5381-5B8F-4F83-8D14-770F8225ACEE}" dt="2025-09-01T11:44:00.436" v="1681" actId="208"/>
          <ac:cxnSpMkLst>
            <pc:docMk/>
            <pc:sldMk cId="3824246608" sldId="2147308859"/>
            <ac:cxnSpMk id="79" creationId="{709980FE-A0D4-F24C-9795-F57421347D29}"/>
          </ac:cxnSpMkLst>
        </pc:cxnChg>
        <pc:cxnChg chg="add mod">
          <ac:chgData name="Gunnam, Mahesh" userId="94a7f34c-3eed-4b00-830c-cd2c808f4805" providerId="ADAL" clId="{1B4B5381-5B8F-4F83-8D14-770F8225ACEE}" dt="2025-09-01T11:44:41.314" v="1704" actId="1076"/>
          <ac:cxnSpMkLst>
            <pc:docMk/>
            <pc:sldMk cId="3824246608" sldId="2147308859"/>
            <ac:cxnSpMk id="87" creationId="{DC8F82F9-840B-F248-817A-146AF4C5F2CB}"/>
          </ac:cxnSpMkLst>
        </pc:cxnChg>
        <pc:cxnChg chg="mod">
          <ac:chgData name="Gunnam, Mahesh" userId="94a7f34c-3eed-4b00-830c-cd2c808f4805" providerId="ADAL" clId="{1B4B5381-5B8F-4F83-8D14-770F8225ACEE}" dt="2025-09-01T11:44:22.526" v="1693" actId="1076"/>
          <ac:cxnSpMkLst>
            <pc:docMk/>
            <pc:sldMk cId="3824246608" sldId="2147308859"/>
            <ac:cxnSpMk id="88" creationId="{74B2FF44-F41A-C332-CF8C-3E8DA5A02D34}"/>
          </ac:cxnSpMkLst>
        </pc:cxnChg>
        <pc:cxnChg chg="mod">
          <ac:chgData name="Gunnam, Mahesh" userId="94a7f34c-3eed-4b00-830c-cd2c808f4805" providerId="ADAL" clId="{1B4B5381-5B8F-4F83-8D14-770F8225ACEE}" dt="2025-09-01T11:45:29.602" v="1753" actId="14100"/>
          <ac:cxnSpMkLst>
            <pc:docMk/>
            <pc:sldMk cId="3824246608" sldId="2147308859"/>
            <ac:cxnSpMk id="91" creationId="{5654CE6D-3471-7D07-2751-50CB63445846}"/>
          </ac:cxnSpMkLst>
        </pc:cxnChg>
        <pc:cxnChg chg="mod">
          <ac:chgData name="Gunnam, Mahesh" userId="94a7f34c-3eed-4b00-830c-cd2c808f4805" providerId="ADAL" clId="{1B4B5381-5B8F-4F83-8D14-770F8225ACEE}" dt="2025-09-01T11:33:26.952" v="1381" actId="14100"/>
          <ac:cxnSpMkLst>
            <pc:docMk/>
            <pc:sldMk cId="3824246608" sldId="2147308859"/>
            <ac:cxnSpMk id="95" creationId="{47FFF9B0-1882-9254-F842-F51E8C2BFE4C}"/>
          </ac:cxnSpMkLst>
        </pc:cxnChg>
        <pc:cxnChg chg="add mod">
          <ac:chgData name="Gunnam, Mahesh" userId="94a7f34c-3eed-4b00-830c-cd2c808f4805" providerId="ADAL" clId="{1B4B5381-5B8F-4F83-8D14-770F8225ACEE}" dt="2025-09-01T11:45:25.504" v="1752" actId="1076"/>
          <ac:cxnSpMkLst>
            <pc:docMk/>
            <pc:sldMk cId="3824246608" sldId="2147308859"/>
            <ac:cxnSpMk id="97" creationId="{73FF8E6C-861D-C7F9-A3B2-9414E60B96A0}"/>
          </ac:cxnSpMkLst>
        </pc:cxnChg>
        <pc:cxnChg chg="mod">
          <ac:chgData name="Gunnam, Mahesh" userId="94a7f34c-3eed-4b00-830c-cd2c808f4805" providerId="ADAL" clId="{1B4B5381-5B8F-4F83-8D14-770F8225ACEE}" dt="2025-09-01T11:33:45.160" v="1403" actId="1036"/>
          <ac:cxnSpMkLst>
            <pc:docMk/>
            <pc:sldMk cId="3824246608" sldId="2147308859"/>
            <ac:cxnSpMk id="105" creationId="{3274CEE5-D960-E723-D318-A3CBABA7A342}"/>
          </ac:cxnSpMkLst>
        </pc:cxnChg>
        <pc:cxnChg chg="mod">
          <ac:chgData name="Gunnam, Mahesh" userId="94a7f34c-3eed-4b00-830c-cd2c808f4805" providerId="ADAL" clId="{1B4B5381-5B8F-4F83-8D14-770F8225ACEE}" dt="2025-09-01T11:33:39.439" v="1390" actId="1037"/>
          <ac:cxnSpMkLst>
            <pc:docMk/>
            <pc:sldMk cId="3824246608" sldId="2147308859"/>
            <ac:cxnSpMk id="109" creationId="{7B7C6132-2A1A-21D5-4B17-7D61ADD2D1D4}"/>
          </ac:cxnSpMkLst>
        </pc:cxnChg>
        <pc:cxnChg chg="mod">
          <ac:chgData name="Gunnam, Mahesh" userId="94a7f34c-3eed-4b00-830c-cd2c808f4805" providerId="ADAL" clId="{1B4B5381-5B8F-4F83-8D14-770F8225ACEE}" dt="2025-09-01T11:31:54.763" v="1326" actId="1076"/>
          <ac:cxnSpMkLst>
            <pc:docMk/>
            <pc:sldMk cId="3824246608" sldId="2147308859"/>
            <ac:cxnSpMk id="126" creationId="{6D8D4A61-6BEB-66DD-B748-A8BC8294A933}"/>
          </ac:cxnSpMkLst>
        </pc:cxnChg>
        <pc:cxnChg chg="mod">
          <ac:chgData name="Gunnam, Mahesh" userId="94a7f34c-3eed-4b00-830c-cd2c808f4805" providerId="ADAL" clId="{1B4B5381-5B8F-4F83-8D14-770F8225ACEE}" dt="2025-09-01T11:36:56.558" v="1585" actId="1076"/>
          <ac:cxnSpMkLst>
            <pc:docMk/>
            <pc:sldMk cId="3824246608" sldId="2147308859"/>
            <ac:cxnSpMk id="131" creationId="{F5E5756F-B476-9F85-D256-71BF8C32DFA8}"/>
          </ac:cxnSpMkLst>
        </pc:cxnChg>
        <pc:cxnChg chg="mod">
          <ac:chgData name="Gunnam, Mahesh" userId="94a7f34c-3eed-4b00-830c-cd2c808f4805" providerId="ADAL" clId="{1B4B5381-5B8F-4F83-8D14-770F8225ACEE}" dt="2025-09-01T11:31:44.776" v="1324" actId="1076"/>
          <ac:cxnSpMkLst>
            <pc:docMk/>
            <pc:sldMk cId="3824246608" sldId="2147308859"/>
            <ac:cxnSpMk id="133" creationId="{06D9A63D-6E89-D7E9-768F-2EFFE671C464}"/>
          </ac:cxnSpMkLst>
        </pc:cxnChg>
        <pc:cxnChg chg="mod">
          <ac:chgData name="Gunnam, Mahesh" userId="94a7f34c-3eed-4b00-830c-cd2c808f4805" providerId="ADAL" clId="{1B4B5381-5B8F-4F83-8D14-770F8225ACEE}" dt="2025-09-01T11:42:59.814" v="1656" actId="1076"/>
          <ac:cxnSpMkLst>
            <pc:docMk/>
            <pc:sldMk cId="3824246608" sldId="2147308859"/>
            <ac:cxnSpMk id="136" creationId="{4A0900EE-12CF-BB41-4506-FB6065480E4E}"/>
          </ac:cxnSpMkLst>
        </pc:cxnChg>
        <pc:cxnChg chg="mod">
          <ac:chgData name="Gunnam, Mahesh" userId="94a7f34c-3eed-4b00-830c-cd2c808f4805" providerId="ADAL" clId="{1B4B5381-5B8F-4F83-8D14-770F8225ACEE}" dt="2025-09-01T11:35:16.914" v="1534" actId="1037"/>
          <ac:cxnSpMkLst>
            <pc:docMk/>
            <pc:sldMk cId="3824246608" sldId="2147308859"/>
            <ac:cxnSpMk id="139" creationId="{BE179E04-FF70-9C10-F0AB-812FA3A36C3A}"/>
          </ac:cxnSpMkLst>
        </pc:cxnChg>
        <pc:cxnChg chg="mod">
          <ac:chgData name="Gunnam, Mahesh" userId="94a7f34c-3eed-4b00-830c-cd2c808f4805" providerId="ADAL" clId="{1B4B5381-5B8F-4F83-8D14-770F8225ACEE}" dt="2025-09-01T11:42:28.986" v="1649" actId="1038"/>
          <ac:cxnSpMkLst>
            <pc:docMk/>
            <pc:sldMk cId="3824246608" sldId="2147308859"/>
            <ac:cxnSpMk id="144" creationId="{8F11C565-1C73-286D-1C24-361D6C3DA3C8}"/>
          </ac:cxnSpMkLst>
        </pc:cxnChg>
        <pc:cxnChg chg="mod">
          <ac:chgData name="Gunnam, Mahesh" userId="94a7f34c-3eed-4b00-830c-cd2c808f4805" providerId="ADAL" clId="{1B4B5381-5B8F-4F83-8D14-770F8225ACEE}" dt="2025-09-01T11:36:27.853" v="1580" actId="14100"/>
          <ac:cxnSpMkLst>
            <pc:docMk/>
            <pc:sldMk cId="3824246608" sldId="2147308859"/>
            <ac:cxnSpMk id="146" creationId="{5335E274-3E75-8F26-816E-EA51F477B44A}"/>
          </ac:cxnSpMkLst>
        </pc:cxnChg>
      </pc:sldChg>
      <pc:sldChg chg="addSp delSp modSp new mod">
        <pc:chgData name="Gunnam, Mahesh" userId="94a7f34c-3eed-4b00-830c-cd2c808f4805" providerId="ADAL" clId="{1B4B5381-5B8F-4F83-8D14-770F8225ACEE}" dt="2025-09-01T13:56:11.501" v="2047" actId="14100"/>
        <pc:sldMkLst>
          <pc:docMk/>
          <pc:sldMk cId="2072484327" sldId="2147308860"/>
        </pc:sldMkLst>
        <pc:spChg chg="add mod">
          <ac:chgData name="Gunnam, Mahesh" userId="94a7f34c-3eed-4b00-830c-cd2c808f4805" providerId="ADAL" clId="{1B4B5381-5B8F-4F83-8D14-770F8225ACEE}" dt="2025-09-01T13:22:14.435" v="1930" actId="14100"/>
          <ac:spMkLst>
            <pc:docMk/>
            <pc:sldMk cId="2072484327" sldId="2147308860"/>
            <ac:spMk id="5" creationId="{EE442969-D263-6CDE-D7D5-54FC5A0DC216}"/>
          </ac:spMkLst>
        </pc:spChg>
        <pc:spChg chg="add mod">
          <ac:chgData name="Gunnam, Mahesh" userId="94a7f34c-3eed-4b00-830c-cd2c808f4805" providerId="ADAL" clId="{1B4B5381-5B8F-4F83-8D14-770F8225ACEE}" dt="2025-09-01T13:42:22.916" v="1937" actId="20577"/>
          <ac:spMkLst>
            <pc:docMk/>
            <pc:sldMk cId="2072484327" sldId="2147308860"/>
            <ac:spMk id="6" creationId="{1A2707C1-70F8-0B9A-F27E-8A4404A37217}"/>
          </ac:spMkLst>
        </pc:spChg>
        <pc:spChg chg="add mod">
          <ac:chgData name="Gunnam, Mahesh" userId="94a7f34c-3eed-4b00-830c-cd2c808f4805" providerId="ADAL" clId="{1B4B5381-5B8F-4F83-8D14-770F8225ACEE}" dt="2025-09-01T13:22:19.303" v="1931" actId="14100"/>
          <ac:spMkLst>
            <pc:docMk/>
            <pc:sldMk cId="2072484327" sldId="2147308860"/>
            <ac:spMk id="7" creationId="{A91DF926-A99A-7315-D083-0BC15AC45DE4}"/>
          </ac:spMkLst>
        </pc:spChg>
        <pc:spChg chg="add mod">
          <ac:chgData name="Gunnam, Mahesh" userId="94a7f34c-3eed-4b00-830c-cd2c808f4805" providerId="ADAL" clId="{1B4B5381-5B8F-4F83-8D14-770F8225ACEE}" dt="2025-09-01T13:42:36.769" v="1943" actId="20577"/>
          <ac:spMkLst>
            <pc:docMk/>
            <pc:sldMk cId="2072484327" sldId="2147308860"/>
            <ac:spMk id="8" creationId="{D74322E7-060E-FEAF-5236-308F01C869EC}"/>
          </ac:spMkLst>
        </pc:spChg>
        <pc:spChg chg="add mod">
          <ac:chgData name="Gunnam, Mahesh" userId="94a7f34c-3eed-4b00-830c-cd2c808f4805" providerId="ADAL" clId="{1B4B5381-5B8F-4F83-8D14-770F8225ACEE}" dt="2025-09-01T13:44:44.602" v="1996" actId="1076"/>
          <ac:spMkLst>
            <pc:docMk/>
            <pc:sldMk cId="2072484327" sldId="2147308860"/>
            <ac:spMk id="11" creationId="{CC061288-5A45-7041-F3B0-608AFEB38447}"/>
          </ac:spMkLst>
        </pc:spChg>
        <pc:spChg chg="mod">
          <ac:chgData name="Gunnam, Mahesh" userId="94a7f34c-3eed-4b00-830c-cd2c808f4805" providerId="ADAL" clId="{1B4B5381-5B8F-4F83-8D14-770F8225ACEE}" dt="2025-09-01T13:44:44.602" v="1996" actId="1076"/>
          <ac:spMkLst>
            <pc:docMk/>
            <pc:sldMk cId="2072484327" sldId="2147308860"/>
            <ac:spMk id="12" creationId="{B03654E4-9962-4BC8-3EA2-982B54E7D5D8}"/>
          </ac:spMkLst>
        </pc:spChg>
        <pc:spChg chg="add mod">
          <ac:chgData name="Gunnam, Mahesh" userId="94a7f34c-3eed-4b00-830c-cd2c808f4805" providerId="ADAL" clId="{1B4B5381-5B8F-4F83-8D14-770F8225ACEE}" dt="2025-09-01T13:47:24.697" v="2040" actId="14100"/>
          <ac:spMkLst>
            <pc:docMk/>
            <pc:sldMk cId="2072484327" sldId="2147308860"/>
            <ac:spMk id="13" creationId="{AC820755-8AA1-B2CF-01D8-80C5457B00B2}"/>
          </ac:spMkLst>
        </pc:spChg>
        <pc:spChg chg="mod">
          <ac:chgData name="Gunnam, Mahesh" userId="94a7f34c-3eed-4b00-830c-cd2c808f4805" providerId="ADAL" clId="{1B4B5381-5B8F-4F83-8D14-770F8225ACEE}" dt="2025-09-01T13:46:15.693" v="2023" actId="1076"/>
          <ac:spMkLst>
            <pc:docMk/>
            <pc:sldMk cId="2072484327" sldId="2147308860"/>
            <ac:spMk id="14" creationId="{6BFA4ABE-3A6A-9A9D-2482-D6150B415B7A}"/>
          </ac:spMkLst>
        </pc:spChg>
        <pc:spChg chg="add mod">
          <ac:chgData name="Gunnam, Mahesh" userId="94a7f34c-3eed-4b00-830c-cd2c808f4805" providerId="ADAL" clId="{1B4B5381-5B8F-4F83-8D14-770F8225ACEE}" dt="2025-09-01T13:56:07.483" v="2046" actId="1076"/>
          <ac:spMkLst>
            <pc:docMk/>
            <pc:sldMk cId="2072484327" sldId="2147308860"/>
            <ac:spMk id="15" creationId="{54763EBC-C673-D610-7173-08BBE481A8EB}"/>
          </ac:spMkLst>
        </pc:spChg>
        <pc:spChg chg="add mod">
          <ac:chgData name="Gunnam, Mahesh" userId="94a7f34c-3eed-4b00-830c-cd2c808f4805" providerId="ADAL" clId="{1B4B5381-5B8F-4F83-8D14-770F8225ACEE}" dt="2025-09-01T13:44:37.356" v="1995" actId="1037"/>
          <ac:spMkLst>
            <pc:docMk/>
            <pc:sldMk cId="2072484327" sldId="2147308860"/>
            <ac:spMk id="17" creationId="{216EF092-4FCB-B321-F2E9-19CB1490EDA9}"/>
          </ac:spMkLst>
        </pc:spChg>
        <pc:spChg chg="add mod">
          <ac:chgData name="Gunnam, Mahesh" userId="94a7f34c-3eed-4b00-830c-cd2c808f4805" providerId="ADAL" clId="{1B4B5381-5B8F-4F83-8D14-770F8225ACEE}" dt="2025-09-01T13:44:37.356" v="1995" actId="1037"/>
          <ac:spMkLst>
            <pc:docMk/>
            <pc:sldMk cId="2072484327" sldId="2147308860"/>
            <ac:spMk id="18" creationId="{AE4420EE-7A7C-22F3-7414-C6EFA072F933}"/>
          </ac:spMkLst>
        </pc:spChg>
        <pc:spChg chg="add mod">
          <ac:chgData name="Gunnam, Mahesh" userId="94a7f34c-3eed-4b00-830c-cd2c808f4805" providerId="ADAL" clId="{1B4B5381-5B8F-4F83-8D14-770F8225ACEE}" dt="2025-09-01T13:44:27.960" v="1973" actId="14100"/>
          <ac:spMkLst>
            <pc:docMk/>
            <pc:sldMk cId="2072484327" sldId="2147308860"/>
            <ac:spMk id="20" creationId="{99D3ACBA-42AC-8D6E-8AF3-D285F2BEBF88}"/>
          </ac:spMkLst>
        </pc:spChg>
        <pc:spChg chg="add mod">
          <ac:chgData name="Gunnam, Mahesh" userId="94a7f34c-3eed-4b00-830c-cd2c808f4805" providerId="ADAL" clId="{1B4B5381-5B8F-4F83-8D14-770F8225ACEE}" dt="2025-09-01T13:44:21.745" v="1972" actId="20577"/>
          <ac:spMkLst>
            <pc:docMk/>
            <pc:sldMk cId="2072484327" sldId="2147308860"/>
            <ac:spMk id="21" creationId="{1900CACB-76AF-770B-0718-A9FDAFA98FDC}"/>
          </ac:spMkLst>
        </pc:spChg>
        <pc:spChg chg="add mod">
          <ac:chgData name="Gunnam, Mahesh" userId="94a7f34c-3eed-4b00-830c-cd2c808f4805" providerId="ADAL" clId="{1B4B5381-5B8F-4F83-8D14-770F8225ACEE}" dt="2025-09-01T13:44:56.641" v="1999" actId="1076"/>
          <ac:spMkLst>
            <pc:docMk/>
            <pc:sldMk cId="2072484327" sldId="2147308860"/>
            <ac:spMk id="22" creationId="{CCD76740-A21E-98D9-B692-77129B1DDB9E}"/>
          </ac:spMkLst>
        </pc:spChg>
        <pc:spChg chg="add mod">
          <ac:chgData name="Gunnam, Mahesh" userId="94a7f34c-3eed-4b00-830c-cd2c808f4805" providerId="ADAL" clId="{1B4B5381-5B8F-4F83-8D14-770F8225ACEE}" dt="2025-09-01T13:44:56.641" v="1999" actId="1076"/>
          <ac:spMkLst>
            <pc:docMk/>
            <pc:sldMk cId="2072484327" sldId="2147308860"/>
            <ac:spMk id="23" creationId="{C1730E8A-0E14-6921-D39E-BAE200E92724}"/>
          </ac:spMkLst>
        </pc:spChg>
        <pc:spChg chg="add mod">
          <ac:chgData name="Gunnam, Mahesh" userId="94a7f34c-3eed-4b00-830c-cd2c808f4805" providerId="ADAL" clId="{1B4B5381-5B8F-4F83-8D14-770F8225ACEE}" dt="2025-09-01T13:45:23.488" v="2003" actId="1076"/>
          <ac:spMkLst>
            <pc:docMk/>
            <pc:sldMk cId="2072484327" sldId="2147308860"/>
            <ac:spMk id="24" creationId="{1A6346F8-53E6-DB9F-A4AF-4F782DA9CFB2}"/>
          </ac:spMkLst>
        </pc:spChg>
        <pc:spChg chg="add mod">
          <ac:chgData name="Gunnam, Mahesh" userId="94a7f34c-3eed-4b00-830c-cd2c808f4805" providerId="ADAL" clId="{1B4B5381-5B8F-4F83-8D14-770F8225ACEE}" dt="2025-09-01T13:45:23.488" v="2003" actId="1076"/>
          <ac:spMkLst>
            <pc:docMk/>
            <pc:sldMk cId="2072484327" sldId="2147308860"/>
            <ac:spMk id="25" creationId="{1D64090A-F817-D883-92DB-D442E6BEBD79}"/>
          </ac:spMkLst>
        </pc:spChg>
        <pc:spChg chg="add mod">
          <ac:chgData name="Gunnam, Mahesh" userId="94a7f34c-3eed-4b00-830c-cd2c808f4805" providerId="ADAL" clId="{1B4B5381-5B8F-4F83-8D14-770F8225ACEE}" dt="2025-09-01T13:45:46.519" v="2005" actId="1076"/>
          <ac:spMkLst>
            <pc:docMk/>
            <pc:sldMk cId="2072484327" sldId="2147308860"/>
            <ac:spMk id="26" creationId="{D94BFFA5-71F8-52AC-6F9F-7A528F627C20}"/>
          </ac:spMkLst>
        </pc:spChg>
        <pc:spChg chg="add mod">
          <ac:chgData name="Gunnam, Mahesh" userId="94a7f34c-3eed-4b00-830c-cd2c808f4805" providerId="ADAL" clId="{1B4B5381-5B8F-4F83-8D14-770F8225ACEE}" dt="2025-09-01T13:46:20.733" v="2024" actId="14100"/>
          <ac:spMkLst>
            <pc:docMk/>
            <pc:sldMk cId="2072484327" sldId="2147308860"/>
            <ac:spMk id="27" creationId="{96B9562A-6401-80B5-81B9-DE6963DD561D}"/>
          </ac:spMkLst>
        </pc:spChg>
        <pc:spChg chg="add mod">
          <ac:chgData name="Gunnam, Mahesh" userId="94a7f34c-3eed-4b00-830c-cd2c808f4805" providerId="ADAL" clId="{1B4B5381-5B8F-4F83-8D14-770F8225ACEE}" dt="2025-09-01T13:46:52.900" v="2030" actId="14100"/>
          <ac:spMkLst>
            <pc:docMk/>
            <pc:sldMk cId="2072484327" sldId="2147308860"/>
            <ac:spMk id="28" creationId="{5679A154-29C3-E75F-48EE-9A2A0BEDD897}"/>
          </ac:spMkLst>
        </pc:spChg>
        <pc:spChg chg="add mod">
          <ac:chgData name="Gunnam, Mahesh" userId="94a7f34c-3eed-4b00-830c-cd2c808f4805" providerId="ADAL" clId="{1B4B5381-5B8F-4F83-8D14-770F8225ACEE}" dt="2025-09-01T13:47:09.139" v="2039" actId="20577"/>
          <ac:spMkLst>
            <pc:docMk/>
            <pc:sldMk cId="2072484327" sldId="2147308860"/>
            <ac:spMk id="29" creationId="{9423D7CB-21DD-FB18-6F04-12B4DF433A45}"/>
          </ac:spMkLst>
        </pc:spChg>
        <pc:spChg chg="add mod">
          <ac:chgData name="Gunnam, Mahesh" userId="94a7f34c-3eed-4b00-830c-cd2c808f4805" providerId="ADAL" clId="{1B4B5381-5B8F-4F83-8D14-770F8225ACEE}" dt="2025-09-01T13:47:48.754" v="2045" actId="20577"/>
          <ac:spMkLst>
            <pc:docMk/>
            <pc:sldMk cId="2072484327" sldId="2147308860"/>
            <ac:spMk id="30" creationId="{7565E6CF-9B29-7DBC-297D-24179F7BD597}"/>
          </ac:spMkLst>
        </pc:spChg>
        <pc:picChg chg="add mod">
          <ac:chgData name="Gunnam, Mahesh" userId="94a7f34c-3eed-4b00-830c-cd2c808f4805" providerId="ADAL" clId="{1B4B5381-5B8F-4F83-8D14-770F8225ACEE}" dt="2025-09-01T13:46:42.491" v="2028" actId="1076"/>
          <ac:picMkLst>
            <pc:docMk/>
            <pc:sldMk cId="2072484327" sldId="2147308860"/>
            <ac:picMk id="4" creationId="{1F92E89C-AADD-B831-241B-CB8D24F3A786}"/>
          </ac:picMkLst>
        </pc:picChg>
        <pc:cxnChg chg="mod">
          <ac:chgData name="Gunnam, Mahesh" userId="94a7f34c-3eed-4b00-830c-cd2c808f4805" providerId="ADAL" clId="{1B4B5381-5B8F-4F83-8D14-770F8225ACEE}" dt="2025-09-01T13:56:11.501" v="2047" actId="14100"/>
          <ac:cxnSpMkLst>
            <pc:docMk/>
            <pc:sldMk cId="2072484327" sldId="2147308860"/>
            <ac:cxnSpMk id="16" creationId="{6ECE9E0F-540C-E36C-B0C0-38A7AD8A68AF}"/>
          </ac:cxnSpMkLst>
        </pc:cxnChg>
        <pc:cxnChg chg="mod">
          <ac:chgData name="Gunnam, Mahesh" userId="94a7f34c-3eed-4b00-830c-cd2c808f4805" providerId="ADAL" clId="{1B4B5381-5B8F-4F83-8D14-770F8225ACEE}" dt="2025-09-01T13:44:37.356" v="1995" actId="1037"/>
          <ac:cxnSpMkLst>
            <pc:docMk/>
            <pc:sldMk cId="2072484327" sldId="2147308860"/>
            <ac:cxnSpMk id="19" creationId="{AB4B44FA-9BEC-BCD3-973B-9FE81B8CA6E2}"/>
          </ac:cxnSpMkLst>
        </pc:cxnChg>
      </pc:sldChg>
      <pc:sldChg chg="addSp delSp modSp new mod">
        <pc:chgData name="Gunnam, Mahesh" userId="94a7f34c-3eed-4b00-830c-cd2c808f4805" providerId="ADAL" clId="{1B4B5381-5B8F-4F83-8D14-770F8225ACEE}" dt="2025-09-02T03:47:10.939" v="3551" actId="1076"/>
        <pc:sldMkLst>
          <pc:docMk/>
          <pc:sldMk cId="646318480" sldId="2147308861"/>
        </pc:sldMkLst>
        <pc:spChg chg="mod">
          <ac:chgData name="Gunnam, Mahesh" userId="94a7f34c-3eed-4b00-830c-cd2c808f4805" providerId="ADAL" clId="{1B4B5381-5B8F-4F83-8D14-770F8225ACEE}" dt="2025-09-01T14:33:12.944" v="2313" actId="14100"/>
          <ac:spMkLst>
            <pc:docMk/>
            <pc:sldMk cId="646318480" sldId="2147308861"/>
            <ac:spMk id="10" creationId="{12EB8C30-A5DB-67C0-63B8-3B194966F064}"/>
          </ac:spMkLst>
        </pc:spChg>
        <pc:spChg chg="mod">
          <ac:chgData name="Gunnam, Mahesh" userId="94a7f34c-3eed-4b00-830c-cd2c808f4805" providerId="ADAL" clId="{1B4B5381-5B8F-4F83-8D14-770F8225ACEE}" dt="2025-09-01T14:33:07.073" v="2312" actId="1076"/>
          <ac:spMkLst>
            <pc:docMk/>
            <pc:sldMk cId="646318480" sldId="2147308861"/>
            <ac:spMk id="11" creationId="{EBA1DA6C-B1ED-3BD0-B49C-9CA332521AC0}"/>
          </ac:spMkLst>
        </pc:spChg>
        <pc:spChg chg="mod">
          <ac:chgData name="Gunnam, Mahesh" userId="94a7f34c-3eed-4b00-830c-cd2c808f4805" providerId="ADAL" clId="{1B4B5381-5B8F-4F83-8D14-770F8225ACEE}" dt="2025-09-02T03:03:43.820" v="2464" actId="14100"/>
          <ac:spMkLst>
            <pc:docMk/>
            <pc:sldMk cId="646318480" sldId="2147308861"/>
            <ac:spMk id="13" creationId="{C962AB86-3E7A-8843-F1C8-2430087A1B3B}"/>
          </ac:spMkLst>
        </pc:spChg>
        <pc:spChg chg="add mod">
          <ac:chgData name="Gunnam, Mahesh" userId="94a7f34c-3eed-4b00-830c-cd2c808f4805" providerId="ADAL" clId="{1B4B5381-5B8F-4F83-8D14-770F8225ACEE}" dt="2025-09-01T14:30:32.575" v="2227" actId="20577"/>
          <ac:spMkLst>
            <pc:docMk/>
            <pc:sldMk cId="646318480" sldId="2147308861"/>
            <ac:spMk id="14" creationId="{5BBE894F-5FD3-0EFC-0689-6EDA7026B874}"/>
          </ac:spMkLst>
        </pc:spChg>
        <pc:spChg chg="mod">
          <ac:chgData name="Gunnam, Mahesh" userId="94a7f34c-3eed-4b00-830c-cd2c808f4805" providerId="ADAL" clId="{1B4B5381-5B8F-4F83-8D14-770F8225ACEE}" dt="2025-09-01T14:30:16.113" v="2208" actId="1035"/>
          <ac:spMkLst>
            <pc:docMk/>
            <pc:sldMk cId="646318480" sldId="2147308861"/>
            <ac:spMk id="15" creationId="{0F5436CE-40F7-6353-4A04-55EB2B3A160B}"/>
          </ac:spMkLst>
        </pc:spChg>
        <pc:spChg chg="mod">
          <ac:chgData name="Gunnam, Mahesh" userId="94a7f34c-3eed-4b00-830c-cd2c808f4805" providerId="ADAL" clId="{1B4B5381-5B8F-4F83-8D14-770F8225ACEE}" dt="2025-09-02T03:06:44.936" v="2590" actId="1076"/>
          <ac:spMkLst>
            <pc:docMk/>
            <pc:sldMk cId="646318480" sldId="2147308861"/>
            <ac:spMk id="16" creationId="{72D7A959-078D-0DDF-A212-B4AC42BB361C}"/>
          </ac:spMkLst>
        </pc:spChg>
        <pc:spChg chg="add mod">
          <ac:chgData name="Gunnam, Mahesh" userId="94a7f34c-3eed-4b00-830c-cd2c808f4805" providerId="ADAL" clId="{1B4B5381-5B8F-4F83-8D14-770F8225ACEE}" dt="2025-09-02T03:07:46.378" v="2629" actId="1076"/>
          <ac:spMkLst>
            <pc:docMk/>
            <pc:sldMk cId="646318480" sldId="2147308861"/>
            <ac:spMk id="18" creationId="{8E1A6E13-08D4-A523-E38F-E72E6CA8880E}"/>
          </ac:spMkLst>
        </pc:spChg>
        <pc:spChg chg="mod">
          <ac:chgData name="Gunnam, Mahesh" userId="94a7f34c-3eed-4b00-830c-cd2c808f4805" providerId="ADAL" clId="{1B4B5381-5B8F-4F83-8D14-770F8225ACEE}" dt="2025-09-02T03:06:25.362" v="2585" actId="20577"/>
          <ac:spMkLst>
            <pc:docMk/>
            <pc:sldMk cId="646318480" sldId="2147308861"/>
            <ac:spMk id="20" creationId="{F5007D41-8CE9-A33D-A13B-EC2131DE6272}"/>
          </ac:spMkLst>
        </pc:spChg>
        <pc:spChg chg="mod">
          <ac:chgData name="Gunnam, Mahesh" userId="94a7f34c-3eed-4b00-830c-cd2c808f4805" providerId="ADAL" clId="{1B4B5381-5B8F-4F83-8D14-770F8225ACEE}" dt="2025-09-02T03:08:02.281" v="2634" actId="14100"/>
          <ac:spMkLst>
            <pc:docMk/>
            <pc:sldMk cId="646318480" sldId="2147308861"/>
            <ac:spMk id="22" creationId="{904B8580-8EF5-6D32-7664-5D5D5207B1D6}"/>
          </ac:spMkLst>
        </pc:spChg>
        <pc:spChg chg="mod">
          <ac:chgData name="Gunnam, Mahesh" userId="94a7f34c-3eed-4b00-830c-cd2c808f4805" providerId="ADAL" clId="{1B4B5381-5B8F-4F83-8D14-770F8225ACEE}" dt="2025-09-02T03:08:08.395" v="2635" actId="1076"/>
          <ac:spMkLst>
            <pc:docMk/>
            <pc:sldMk cId="646318480" sldId="2147308861"/>
            <ac:spMk id="23" creationId="{1C831928-0493-B95B-4747-3F89B4089D2A}"/>
          </ac:spMkLst>
        </pc:spChg>
        <pc:spChg chg="mod">
          <ac:chgData name="Gunnam, Mahesh" userId="94a7f34c-3eed-4b00-830c-cd2c808f4805" providerId="ADAL" clId="{1B4B5381-5B8F-4F83-8D14-770F8225ACEE}" dt="2025-09-02T03:05:54.850" v="2558" actId="1076"/>
          <ac:spMkLst>
            <pc:docMk/>
            <pc:sldMk cId="646318480" sldId="2147308861"/>
            <ac:spMk id="24" creationId="{5C53C150-53AF-A5DA-F2DB-3BEC2F6725BD}"/>
          </ac:spMkLst>
        </pc:spChg>
        <pc:spChg chg="mod">
          <ac:chgData name="Gunnam, Mahesh" userId="94a7f34c-3eed-4b00-830c-cd2c808f4805" providerId="ADAL" clId="{1B4B5381-5B8F-4F83-8D14-770F8225ACEE}" dt="2025-09-02T03:06:08.398" v="2561" actId="1076"/>
          <ac:spMkLst>
            <pc:docMk/>
            <pc:sldMk cId="646318480" sldId="2147308861"/>
            <ac:spMk id="26" creationId="{2EF8FD10-1994-B9D9-442C-4020397AA9FF}"/>
          </ac:spMkLst>
        </pc:spChg>
        <pc:spChg chg="mod">
          <ac:chgData name="Gunnam, Mahesh" userId="94a7f34c-3eed-4b00-830c-cd2c808f4805" providerId="ADAL" clId="{1B4B5381-5B8F-4F83-8D14-770F8225ACEE}" dt="2025-09-02T03:02:33.047" v="2445" actId="1076"/>
          <ac:spMkLst>
            <pc:docMk/>
            <pc:sldMk cId="646318480" sldId="2147308861"/>
            <ac:spMk id="28" creationId="{2DC0462B-CA63-A9DA-AF40-42019B43E87F}"/>
          </ac:spMkLst>
        </pc:spChg>
        <pc:spChg chg="mod">
          <ac:chgData name="Gunnam, Mahesh" userId="94a7f34c-3eed-4b00-830c-cd2c808f4805" providerId="ADAL" clId="{1B4B5381-5B8F-4F83-8D14-770F8225ACEE}" dt="2025-09-02T03:02:33.047" v="2445" actId="1076"/>
          <ac:spMkLst>
            <pc:docMk/>
            <pc:sldMk cId="646318480" sldId="2147308861"/>
            <ac:spMk id="29" creationId="{428A652D-3645-4F06-4CA3-97D3E9D2A8C7}"/>
          </ac:spMkLst>
        </pc:spChg>
        <pc:spChg chg="mod">
          <ac:chgData name="Gunnam, Mahesh" userId="94a7f34c-3eed-4b00-830c-cd2c808f4805" providerId="ADAL" clId="{1B4B5381-5B8F-4F83-8D14-770F8225ACEE}" dt="2025-09-02T03:02:49.349" v="2448" actId="1076"/>
          <ac:spMkLst>
            <pc:docMk/>
            <pc:sldMk cId="646318480" sldId="2147308861"/>
            <ac:spMk id="31" creationId="{0957DF0B-3045-872D-733E-98CF425623AA}"/>
          </ac:spMkLst>
        </pc:spChg>
        <pc:spChg chg="add mod">
          <ac:chgData name="Gunnam, Mahesh" userId="94a7f34c-3eed-4b00-830c-cd2c808f4805" providerId="ADAL" clId="{1B4B5381-5B8F-4F83-8D14-770F8225ACEE}" dt="2025-09-02T03:00:20.432" v="2415" actId="1076"/>
          <ac:spMkLst>
            <pc:docMk/>
            <pc:sldMk cId="646318480" sldId="2147308861"/>
            <ac:spMk id="32" creationId="{E23757C5-08BA-A3BD-C0C9-80FA12EE422D}"/>
          </ac:spMkLst>
        </pc:spChg>
        <pc:spChg chg="mod">
          <ac:chgData name="Gunnam, Mahesh" userId="94a7f34c-3eed-4b00-830c-cd2c808f4805" providerId="ADAL" clId="{1B4B5381-5B8F-4F83-8D14-770F8225ACEE}" dt="2025-09-02T03:00:18.334" v="2414" actId="1076"/>
          <ac:spMkLst>
            <pc:docMk/>
            <pc:sldMk cId="646318480" sldId="2147308861"/>
            <ac:spMk id="33" creationId="{7CAD8839-E7CA-D1E2-173A-0499ACB1D0AB}"/>
          </ac:spMkLst>
        </pc:spChg>
        <pc:spChg chg="mod">
          <ac:chgData name="Gunnam, Mahesh" userId="94a7f34c-3eed-4b00-830c-cd2c808f4805" providerId="ADAL" clId="{1B4B5381-5B8F-4F83-8D14-770F8225ACEE}" dt="2025-09-02T03:00:48.351" v="2420" actId="1076"/>
          <ac:spMkLst>
            <pc:docMk/>
            <pc:sldMk cId="646318480" sldId="2147308861"/>
            <ac:spMk id="34" creationId="{D70B5F0C-B5C5-3A5A-39C8-C5A54C89AEFA}"/>
          </ac:spMkLst>
        </pc:spChg>
        <pc:spChg chg="mod">
          <ac:chgData name="Gunnam, Mahesh" userId="94a7f34c-3eed-4b00-830c-cd2c808f4805" providerId="ADAL" clId="{1B4B5381-5B8F-4F83-8D14-770F8225ACEE}" dt="2025-09-02T03:00:48.351" v="2420" actId="1076"/>
          <ac:spMkLst>
            <pc:docMk/>
            <pc:sldMk cId="646318480" sldId="2147308861"/>
            <ac:spMk id="35" creationId="{FB1FAE97-E8D2-991B-1347-4E96BF2094A8}"/>
          </ac:spMkLst>
        </pc:spChg>
        <pc:spChg chg="add mod">
          <ac:chgData name="Gunnam, Mahesh" userId="94a7f34c-3eed-4b00-830c-cd2c808f4805" providerId="ADAL" clId="{1B4B5381-5B8F-4F83-8D14-770F8225ACEE}" dt="2025-09-02T03:00:41.389" v="2419" actId="14100"/>
          <ac:spMkLst>
            <pc:docMk/>
            <pc:sldMk cId="646318480" sldId="2147308861"/>
            <ac:spMk id="38" creationId="{A01296A2-0ECE-120E-8CA1-C1C89FB8ED11}"/>
          </ac:spMkLst>
        </pc:spChg>
        <pc:spChg chg="mod">
          <ac:chgData name="Gunnam, Mahesh" userId="94a7f34c-3eed-4b00-830c-cd2c808f4805" providerId="ADAL" clId="{1B4B5381-5B8F-4F83-8D14-770F8225ACEE}" dt="2025-09-02T03:01:07.220" v="2427" actId="1076"/>
          <ac:spMkLst>
            <pc:docMk/>
            <pc:sldMk cId="646318480" sldId="2147308861"/>
            <ac:spMk id="41" creationId="{9F2F9169-E226-4AD9-8AB3-BCC35E5A1E37}"/>
          </ac:spMkLst>
        </pc:spChg>
        <pc:spChg chg="mod">
          <ac:chgData name="Gunnam, Mahesh" userId="94a7f34c-3eed-4b00-830c-cd2c808f4805" providerId="ADAL" clId="{1B4B5381-5B8F-4F83-8D14-770F8225ACEE}" dt="2025-09-02T03:02:08.764" v="2443" actId="1038"/>
          <ac:spMkLst>
            <pc:docMk/>
            <pc:sldMk cId="646318480" sldId="2147308861"/>
            <ac:spMk id="42" creationId="{4717E374-9940-FE4A-1C82-CDA9B6383DE2}"/>
          </ac:spMkLst>
        </pc:spChg>
        <pc:spChg chg="mod">
          <ac:chgData name="Gunnam, Mahesh" userId="94a7f34c-3eed-4b00-830c-cd2c808f4805" providerId="ADAL" clId="{1B4B5381-5B8F-4F83-8D14-770F8225ACEE}" dt="2025-09-02T03:02:04.221" v="2440" actId="1076"/>
          <ac:spMkLst>
            <pc:docMk/>
            <pc:sldMk cId="646318480" sldId="2147308861"/>
            <ac:spMk id="44" creationId="{17A6CBB4-2624-10E2-9EE4-FE29836F9138}"/>
          </ac:spMkLst>
        </pc:spChg>
        <pc:spChg chg="mod">
          <ac:chgData name="Gunnam, Mahesh" userId="94a7f34c-3eed-4b00-830c-cd2c808f4805" providerId="ADAL" clId="{1B4B5381-5B8F-4F83-8D14-770F8225ACEE}" dt="2025-09-02T03:01:27.953" v="2428" actId="1076"/>
          <ac:spMkLst>
            <pc:docMk/>
            <pc:sldMk cId="646318480" sldId="2147308861"/>
            <ac:spMk id="47" creationId="{6929D626-9AB1-8CD7-4FD6-C19786E69198}"/>
          </ac:spMkLst>
        </pc:spChg>
        <pc:spChg chg="mod">
          <ac:chgData name="Gunnam, Mahesh" userId="94a7f34c-3eed-4b00-830c-cd2c808f4805" providerId="ADAL" clId="{1B4B5381-5B8F-4F83-8D14-770F8225ACEE}" dt="2025-09-02T03:01:40.431" v="2431" actId="20577"/>
          <ac:spMkLst>
            <pc:docMk/>
            <pc:sldMk cId="646318480" sldId="2147308861"/>
            <ac:spMk id="52" creationId="{5976F78C-369F-7933-818D-3B07C2CD42CF}"/>
          </ac:spMkLst>
        </pc:spChg>
        <pc:spChg chg="mod">
          <ac:chgData name="Gunnam, Mahesh" userId="94a7f34c-3eed-4b00-830c-cd2c808f4805" providerId="ADAL" clId="{1B4B5381-5B8F-4F83-8D14-770F8225ACEE}" dt="2025-09-01T14:34:58.108" v="2357" actId="14100"/>
          <ac:spMkLst>
            <pc:docMk/>
            <pc:sldMk cId="646318480" sldId="2147308861"/>
            <ac:spMk id="53" creationId="{C063BC1E-3A47-56F1-412C-88B2E3D9AA7A}"/>
          </ac:spMkLst>
        </pc:spChg>
        <pc:spChg chg="mod">
          <ac:chgData name="Gunnam, Mahesh" userId="94a7f34c-3eed-4b00-830c-cd2c808f4805" providerId="ADAL" clId="{1B4B5381-5B8F-4F83-8D14-770F8225ACEE}" dt="2025-09-01T14:34:46.699" v="2348" actId="1038"/>
          <ac:spMkLst>
            <pc:docMk/>
            <pc:sldMk cId="646318480" sldId="2147308861"/>
            <ac:spMk id="56" creationId="{CF5AD2AA-097C-D935-AD30-11005E41E005}"/>
          </ac:spMkLst>
        </pc:spChg>
        <pc:spChg chg="mod">
          <ac:chgData name="Gunnam, Mahesh" userId="94a7f34c-3eed-4b00-830c-cd2c808f4805" providerId="ADAL" clId="{1B4B5381-5B8F-4F83-8D14-770F8225ACEE}" dt="2025-09-01T14:30:50.950" v="2251" actId="1038"/>
          <ac:spMkLst>
            <pc:docMk/>
            <pc:sldMk cId="646318480" sldId="2147308861"/>
            <ac:spMk id="59" creationId="{284178BF-AA9C-1B91-4594-87AC87F4DFEA}"/>
          </ac:spMkLst>
        </pc:spChg>
        <pc:spChg chg="mod">
          <ac:chgData name="Gunnam, Mahesh" userId="94a7f34c-3eed-4b00-830c-cd2c808f4805" providerId="ADAL" clId="{1B4B5381-5B8F-4F83-8D14-770F8225ACEE}" dt="2025-09-01T14:30:50.950" v="2251" actId="1038"/>
          <ac:spMkLst>
            <pc:docMk/>
            <pc:sldMk cId="646318480" sldId="2147308861"/>
            <ac:spMk id="61" creationId="{8547F08F-18B6-756A-A13B-B9292EC4537B}"/>
          </ac:spMkLst>
        </pc:spChg>
        <pc:spChg chg="mod">
          <ac:chgData name="Gunnam, Mahesh" userId="94a7f34c-3eed-4b00-830c-cd2c808f4805" providerId="ADAL" clId="{1B4B5381-5B8F-4F83-8D14-770F8225ACEE}" dt="2025-09-02T02:58:57.011" v="2391" actId="1076"/>
          <ac:spMkLst>
            <pc:docMk/>
            <pc:sldMk cId="646318480" sldId="2147308861"/>
            <ac:spMk id="63" creationId="{6DECD550-5311-857B-4EF6-93BE3B0800CF}"/>
          </ac:spMkLst>
        </pc:spChg>
        <pc:spChg chg="mod">
          <ac:chgData name="Gunnam, Mahesh" userId="94a7f34c-3eed-4b00-830c-cd2c808f4805" providerId="ADAL" clId="{1B4B5381-5B8F-4F83-8D14-770F8225ACEE}" dt="2025-09-02T02:58:18.328" v="2374" actId="1076"/>
          <ac:spMkLst>
            <pc:docMk/>
            <pc:sldMk cId="646318480" sldId="2147308861"/>
            <ac:spMk id="65" creationId="{59EBCAC5-D169-5EB8-5DF2-4B3FF801899E}"/>
          </ac:spMkLst>
        </pc:spChg>
        <pc:spChg chg="mod">
          <ac:chgData name="Gunnam, Mahesh" userId="94a7f34c-3eed-4b00-830c-cd2c808f4805" providerId="ADAL" clId="{1B4B5381-5B8F-4F83-8D14-770F8225ACEE}" dt="2025-09-01T14:35:35.995" v="2360" actId="14100"/>
          <ac:spMkLst>
            <pc:docMk/>
            <pc:sldMk cId="646318480" sldId="2147308861"/>
            <ac:spMk id="71" creationId="{D44902EA-FCAC-BE65-26D4-1E2AD63E4683}"/>
          </ac:spMkLst>
        </pc:spChg>
        <pc:spChg chg="mod">
          <ac:chgData name="Gunnam, Mahesh" userId="94a7f34c-3eed-4b00-830c-cd2c808f4805" providerId="ADAL" clId="{1B4B5381-5B8F-4F83-8D14-770F8225ACEE}" dt="2025-09-02T03:11:15.488" v="2730" actId="14100"/>
          <ac:spMkLst>
            <pc:docMk/>
            <pc:sldMk cId="646318480" sldId="2147308861"/>
            <ac:spMk id="72" creationId="{9136655C-838D-2A33-933D-FC41C1A5919F}"/>
          </ac:spMkLst>
        </pc:spChg>
        <pc:spChg chg="mod">
          <ac:chgData name="Gunnam, Mahesh" userId="94a7f34c-3eed-4b00-830c-cd2c808f4805" providerId="ADAL" clId="{1B4B5381-5B8F-4F83-8D14-770F8225ACEE}" dt="2025-09-02T02:58:21.040" v="2375" actId="1076"/>
          <ac:spMkLst>
            <pc:docMk/>
            <pc:sldMk cId="646318480" sldId="2147308861"/>
            <ac:spMk id="73" creationId="{96CC500B-C6A6-7575-6346-2A517B432B32}"/>
          </ac:spMkLst>
        </pc:spChg>
        <pc:spChg chg="mod">
          <ac:chgData name="Gunnam, Mahesh" userId="94a7f34c-3eed-4b00-830c-cd2c808f4805" providerId="ADAL" clId="{1B4B5381-5B8F-4F83-8D14-770F8225ACEE}" dt="2025-09-02T03:02:16.409" v="2444" actId="1076"/>
          <ac:spMkLst>
            <pc:docMk/>
            <pc:sldMk cId="646318480" sldId="2147308861"/>
            <ac:spMk id="79" creationId="{A75569C3-3CA5-C223-9992-D38A43642D10}"/>
          </ac:spMkLst>
        </pc:spChg>
        <pc:spChg chg="mod">
          <ac:chgData name="Gunnam, Mahesh" userId="94a7f34c-3eed-4b00-830c-cd2c808f4805" providerId="ADAL" clId="{1B4B5381-5B8F-4F83-8D14-770F8225ACEE}" dt="2025-09-02T03:08:28.713" v="2640" actId="1037"/>
          <ac:spMkLst>
            <pc:docMk/>
            <pc:sldMk cId="646318480" sldId="2147308861"/>
            <ac:spMk id="87" creationId="{1B436748-D73E-66DB-9B7F-7791F4DE1B1D}"/>
          </ac:spMkLst>
        </pc:spChg>
        <pc:spChg chg="mod">
          <ac:chgData name="Gunnam, Mahesh" userId="94a7f34c-3eed-4b00-830c-cd2c808f4805" providerId="ADAL" clId="{1B4B5381-5B8F-4F83-8D14-770F8225ACEE}" dt="2025-09-02T03:09:06.346" v="2676" actId="1076"/>
          <ac:spMkLst>
            <pc:docMk/>
            <pc:sldMk cId="646318480" sldId="2147308861"/>
            <ac:spMk id="89" creationId="{731F60A5-E8A3-D315-9BA5-95B8F1D65979}"/>
          </ac:spMkLst>
        </pc:spChg>
        <pc:spChg chg="add mod">
          <ac:chgData name="Gunnam, Mahesh" userId="94a7f34c-3eed-4b00-830c-cd2c808f4805" providerId="ADAL" clId="{1B4B5381-5B8F-4F83-8D14-770F8225ACEE}" dt="2025-09-02T03:02:49.349" v="2448" actId="1076"/>
          <ac:spMkLst>
            <pc:docMk/>
            <pc:sldMk cId="646318480" sldId="2147308861"/>
            <ac:spMk id="91" creationId="{C2621FCF-F382-7807-0F38-64D0E8CB7314}"/>
          </ac:spMkLst>
        </pc:spChg>
        <pc:spChg chg="add mod">
          <ac:chgData name="Gunnam, Mahesh" userId="94a7f34c-3eed-4b00-830c-cd2c808f4805" providerId="ADAL" clId="{1B4B5381-5B8F-4F83-8D14-770F8225ACEE}" dt="2025-09-02T02:59:47.497" v="2413" actId="1076"/>
          <ac:spMkLst>
            <pc:docMk/>
            <pc:sldMk cId="646318480" sldId="2147308861"/>
            <ac:spMk id="96" creationId="{3BC538E4-2E78-276E-9726-A135A81BD9ED}"/>
          </ac:spMkLst>
        </pc:spChg>
        <pc:spChg chg="mod">
          <ac:chgData name="Gunnam, Mahesh" userId="94a7f34c-3eed-4b00-830c-cd2c808f4805" providerId="ADAL" clId="{1B4B5381-5B8F-4F83-8D14-770F8225ACEE}" dt="2025-09-02T02:59:43.782" v="2412" actId="1076"/>
          <ac:spMkLst>
            <pc:docMk/>
            <pc:sldMk cId="646318480" sldId="2147308861"/>
            <ac:spMk id="98" creationId="{B1FCFC5B-5996-7AF5-52B4-58AFEB36FDEE}"/>
          </ac:spMkLst>
        </pc:spChg>
        <pc:spChg chg="add mod">
          <ac:chgData name="Gunnam, Mahesh" userId="94a7f34c-3eed-4b00-830c-cd2c808f4805" providerId="ADAL" clId="{1B4B5381-5B8F-4F83-8D14-770F8225ACEE}" dt="2025-09-01T14:31:41.068" v="2304" actId="20577"/>
          <ac:spMkLst>
            <pc:docMk/>
            <pc:sldMk cId="646318480" sldId="2147308861"/>
            <ac:spMk id="101" creationId="{09BC9352-8504-021C-8501-31D02A5AC145}"/>
          </ac:spMkLst>
        </pc:spChg>
        <pc:spChg chg="add mod">
          <ac:chgData name="Gunnam, Mahesh" userId="94a7f34c-3eed-4b00-830c-cd2c808f4805" providerId="ADAL" clId="{1B4B5381-5B8F-4F83-8D14-770F8225ACEE}" dt="2025-09-02T02:57:51.321" v="2372" actId="20577"/>
          <ac:spMkLst>
            <pc:docMk/>
            <pc:sldMk cId="646318480" sldId="2147308861"/>
            <ac:spMk id="103" creationId="{72EB8652-9440-D9AB-0A13-6A7FBDC02C5B}"/>
          </ac:spMkLst>
        </pc:spChg>
        <pc:spChg chg="add mod">
          <ac:chgData name="Gunnam, Mahesh" userId="94a7f34c-3eed-4b00-830c-cd2c808f4805" providerId="ADAL" clId="{1B4B5381-5B8F-4F83-8D14-770F8225ACEE}" dt="2025-09-02T02:59:02.449" v="2393" actId="14100"/>
          <ac:spMkLst>
            <pc:docMk/>
            <pc:sldMk cId="646318480" sldId="2147308861"/>
            <ac:spMk id="107" creationId="{85320750-F1BB-73CF-B83C-6BB7194D378B}"/>
          </ac:spMkLst>
        </pc:spChg>
        <pc:spChg chg="add del mod">
          <ac:chgData name="Gunnam, Mahesh" userId="94a7f34c-3eed-4b00-830c-cd2c808f4805" providerId="ADAL" clId="{1B4B5381-5B8F-4F83-8D14-770F8225ACEE}" dt="2025-09-02T02:59:09.698" v="2397" actId="47"/>
          <ac:spMkLst>
            <pc:docMk/>
            <pc:sldMk cId="646318480" sldId="2147308861"/>
            <ac:spMk id="108" creationId="{D4A77C16-514E-90D1-9795-2FF38DF55F31}"/>
          </ac:spMkLst>
        </pc:spChg>
        <pc:spChg chg="add mod">
          <ac:chgData name="Gunnam, Mahesh" userId="94a7f34c-3eed-4b00-830c-cd2c808f4805" providerId="ADAL" clId="{1B4B5381-5B8F-4F83-8D14-770F8225ACEE}" dt="2025-09-02T02:59:30.197" v="2410" actId="20577"/>
          <ac:spMkLst>
            <pc:docMk/>
            <pc:sldMk cId="646318480" sldId="2147308861"/>
            <ac:spMk id="113" creationId="{F4A1600D-2889-DEC0-FECB-C1D8885FE754}"/>
          </ac:spMkLst>
        </pc:spChg>
        <pc:spChg chg="add mod">
          <ac:chgData name="Gunnam, Mahesh" userId="94a7f34c-3eed-4b00-830c-cd2c808f4805" providerId="ADAL" clId="{1B4B5381-5B8F-4F83-8D14-770F8225ACEE}" dt="2025-09-02T03:04:59.958" v="2526" actId="14100"/>
          <ac:spMkLst>
            <pc:docMk/>
            <pc:sldMk cId="646318480" sldId="2147308861"/>
            <ac:spMk id="120" creationId="{A50F3C52-D5E9-7E38-7990-8B0D65BE30BC}"/>
          </ac:spMkLst>
        </pc:spChg>
        <pc:spChg chg="add mod">
          <ac:chgData name="Gunnam, Mahesh" userId="94a7f34c-3eed-4b00-830c-cd2c808f4805" providerId="ADAL" clId="{1B4B5381-5B8F-4F83-8D14-770F8225ACEE}" dt="2025-09-02T03:05:10.461" v="2528" actId="1076"/>
          <ac:spMkLst>
            <pc:docMk/>
            <pc:sldMk cId="646318480" sldId="2147308861"/>
            <ac:spMk id="121" creationId="{32083B84-1D0A-5FE5-F081-E79E9A9A7FEE}"/>
          </ac:spMkLst>
        </pc:spChg>
        <pc:spChg chg="add mod">
          <ac:chgData name="Gunnam, Mahesh" userId="94a7f34c-3eed-4b00-830c-cd2c808f4805" providerId="ADAL" clId="{1B4B5381-5B8F-4F83-8D14-770F8225ACEE}" dt="2025-09-02T03:05:42.713" v="2553" actId="1076"/>
          <ac:spMkLst>
            <pc:docMk/>
            <pc:sldMk cId="646318480" sldId="2147308861"/>
            <ac:spMk id="124" creationId="{7D85B2EB-6AEC-FC8B-496E-710620ACE1B9}"/>
          </ac:spMkLst>
        </pc:spChg>
        <pc:spChg chg="add mod">
          <ac:chgData name="Gunnam, Mahesh" userId="94a7f34c-3eed-4b00-830c-cd2c808f4805" providerId="ADAL" clId="{1B4B5381-5B8F-4F83-8D14-770F8225ACEE}" dt="2025-09-02T03:10:33.553" v="2722" actId="14100"/>
          <ac:spMkLst>
            <pc:docMk/>
            <pc:sldMk cId="646318480" sldId="2147308861"/>
            <ac:spMk id="131" creationId="{099A9E20-C8AE-3D0A-A67F-3EEDBFA0B6EA}"/>
          </ac:spMkLst>
        </pc:spChg>
        <pc:spChg chg="add mod">
          <ac:chgData name="Gunnam, Mahesh" userId="94a7f34c-3eed-4b00-830c-cd2c808f4805" providerId="ADAL" clId="{1B4B5381-5B8F-4F83-8D14-770F8225ACEE}" dt="2025-09-02T03:07:38.018" v="2627" actId="20577"/>
          <ac:spMkLst>
            <pc:docMk/>
            <pc:sldMk cId="646318480" sldId="2147308861"/>
            <ac:spMk id="132" creationId="{4EA21089-1964-B970-E432-74E7F59297D1}"/>
          </ac:spMkLst>
        </pc:spChg>
        <pc:spChg chg="add mod">
          <ac:chgData name="Gunnam, Mahesh" userId="94a7f34c-3eed-4b00-830c-cd2c808f4805" providerId="ADAL" clId="{1B4B5381-5B8F-4F83-8D14-770F8225ACEE}" dt="2025-09-02T03:08:42.625" v="2644" actId="14100"/>
          <ac:spMkLst>
            <pc:docMk/>
            <pc:sldMk cId="646318480" sldId="2147308861"/>
            <ac:spMk id="136" creationId="{C396F7E1-9864-5C8F-7FF6-9DF81A5301C6}"/>
          </ac:spMkLst>
        </pc:spChg>
        <pc:spChg chg="add mod">
          <ac:chgData name="Gunnam, Mahesh" userId="94a7f34c-3eed-4b00-830c-cd2c808f4805" providerId="ADAL" clId="{1B4B5381-5B8F-4F83-8D14-770F8225ACEE}" dt="2025-09-02T03:09:37.157" v="2703" actId="1036"/>
          <ac:spMkLst>
            <pc:docMk/>
            <pc:sldMk cId="646318480" sldId="2147308861"/>
            <ac:spMk id="137" creationId="{01DED1E2-3564-DA8C-1012-79671CEF86CE}"/>
          </ac:spMkLst>
        </pc:spChg>
        <pc:spChg chg="add mod">
          <ac:chgData name="Gunnam, Mahesh" userId="94a7f34c-3eed-4b00-830c-cd2c808f4805" providerId="ADAL" clId="{1B4B5381-5B8F-4F83-8D14-770F8225ACEE}" dt="2025-09-02T03:10:52.965" v="2729" actId="1076"/>
          <ac:spMkLst>
            <pc:docMk/>
            <pc:sldMk cId="646318480" sldId="2147308861"/>
            <ac:spMk id="142" creationId="{E9A41BDF-B6CA-7733-306F-599888B7B2CA}"/>
          </ac:spMkLst>
        </pc:spChg>
        <pc:spChg chg="add mod">
          <ac:chgData name="Gunnam, Mahesh" userId="94a7f34c-3eed-4b00-830c-cd2c808f4805" providerId="ADAL" clId="{1B4B5381-5B8F-4F83-8D14-770F8225ACEE}" dt="2025-09-02T03:11:39.971" v="2736" actId="14100"/>
          <ac:spMkLst>
            <pc:docMk/>
            <pc:sldMk cId="646318480" sldId="2147308861"/>
            <ac:spMk id="149" creationId="{BA8FB61C-A977-9B68-FDA7-2B644BF61132}"/>
          </ac:spMkLst>
        </pc:spChg>
        <pc:spChg chg="add mod">
          <ac:chgData name="Gunnam, Mahesh" userId="94a7f34c-3eed-4b00-830c-cd2c808f4805" providerId="ADAL" clId="{1B4B5381-5B8F-4F83-8D14-770F8225ACEE}" dt="2025-09-02T03:11:56.677" v="2749" actId="20577"/>
          <ac:spMkLst>
            <pc:docMk/>
            <pc:sldMk cId="646318480" sldId="2147308861"/>
            <ac:spMk id="151" creationId="{80D9305C-62A1-EFDA-B56E-78669848F6F4}"/>
          </ac:spMkLst>
        </pc:spChg>
        <pc:spChg chg="add mod">
          <ac:chgData name="Gunnam, Mahesh" userId="94a7f34c-3eed-4b00-830c-cd2c808f4805" providerId="ADAL" clId="{1B4B5381-5B8F-4F83-8D14-770F8225ACEE}" dt="2025-09-02T03:47:10.939" v="3551" actId="1076"/>
          <ac:spMkLst>
            <pc:docMk/>
            <pc:sldMk cId="646318480" sldId="2147308861"/>
            <ac:spMk id="152" creationId="{7EF0CB38-E1DE-2323-FBB8-3582402D3FB8}"/>
          </ac:spMkLst>
        </pc:spChg>
        <pc:picChg chg="add mod">
          <ac:chgData name="Gunnam, Mahesh" userId="94a7f34c-3eed-4b00-830c-cd2c808f4805" providerId="ADAL" clId="{1B4B5381-5B8F-4F83-8D14-770F8225ACEE}" dt="2025-09-02T03:11:32.623" v="2733" actId="1076"/>
          <ac:picMkLst>
            <pc:docMk/>
            <pc:sldMk cId="646318480" sldId="2147308861"/>
            <ac:picMk id="3" creationId="{698C3D96-1719-0D66-22BD-EA616F0FC5D6}"/>
          </ac:picMkLst>
        </pc:picChg>
        <pc:cxnChg chg="mod">
          <ac:chgData name="Gunnam, Mahesh" userId="94a7f34c-3eed-4b00-830c-cd2c808f4805" providerId="ADAL" clId="{1B4B5381-5B8F-4F83-8D14-770F8225ACEE}" dt="2025-09-02T03:08:11.733" v="2636" actId="208"/>
          <ac:cxnSpMkLst>
            <pc:docMk/>
            <pc:sldMk cId="646318480" sldId="2147308861"/>
            <ac:cxnSpMk id="19" creationId="{4E78BEB4-ABBE-AA4B-1C06-14BA1D88301E}"/>
          </ac:cxnSpMkLst>
        </pc:cxnChg>
        <pc:cxnChg chg="mod">
          <ac:chgData name="Gunnam, Mahesh" userId="94a7f34c-3eed-4b00-830c-cd2c808f4805" providerId="ADAL" clId="{1B4B5381-5B8F-4F83-8D14-770F8225ACEE}" dt="2025-09-02T03:05:52.425" v="2557" actId="14100"/>
          <ac:cxnSpMkLst>
            <pc:docMk/>
            <pc:sldMk cId="646318480" sldId="2147308861"/>
            <ac:cxnSpMk id="25" creationId="{9D2AE224-ED6B-6377-D127-9D9F9597CAA9}"/>
          </ac:cxnSpMkLst>
        </pc:cxnChg>
        <pc:cxnChg chg="mod">
          <ac:chgData name="Gunnam, Mahesh" userId="94a7f34c-3eed-4b00-830c-cd2c808f4805" providerId="ADAL" clId="{1B4B5381-5B8F-4F83-8D14-770F8225ACEE}" dt="2025-09-02T03:06:00.707" v="2560" actId="14100"/>
          <ac:cxnSpMkLst>
            <pc:docMk/>
            <pc:sldMk cId="646318480" sldId="2147308861"/>
            <ac:cxnSpMk id="27" creationId="{9477D493-5AF7-F483-84E5-315F5DE90CF9}"/>
          </ac:cxnSpMkLst>
        </pc:cxnChg>
        <pc:cxnChg chg="mod">
          <ac:chgData name="Gunnam, Mahesh" userId="94a7f34c-3eed-4b00-830c-cd2c808f4805" providerId="ADAL" clId="{1B4B5381-5B8F-4F83-8D14-770F8225ACEE}" dt="2025-09-02T03:00:48.351" v="2420" actId="1076"/>
          <ac:cxnSpMkLst>
            <pc:docMk/>
            <pc:sldMk cId="646318480" sldId="2147308861"/>
            <ac:cxnSpMk id="36" creationId="{6F39D3C4-B97C-C294-4587-E4CD4C36C3E4}"/>
          </ac:cxnSpMkLst>
        </pc:cxnChg>
        <pc:cxnChg chg="mod">
          <ac:chgData name="Gunnam, Mahesh" userId="94a7f34c-3eed-4b00-830c-cd2c808f4805" providerId="ADAL" clId="{1B4B5381-5B8F-4F83-8D14-770F8225ACEE}" dt="2025-09-02T03:00:48.351" v="2420" actId="1076"/>
          <ac:cxnSpMkLst>
            <pc:docMk/>
            <pc:sldMk cId="646318480" sldId="2147308861"/>
            <ac:cxnSpMk id="37" creationId="{C5A2E47B-453A-B7F5-ADE1-ABC0C0DDD738}"/>
          </ac:cxnSpMkLst>
        </pc:cxnChg>
        <pc:cxnChg chg="mod">
          <ac:chgData name="Gunnam, Mahesh" userId="94a7f34c-3eed-4b00-830c-cd2c808f4805" providerId="ADAL" clId="{1B4B5381-5B8F-4F83-8D14-770F8225ACEE}" dt="2025-09-02T03:00:41.389" v="2419" actId="14100"/>
          <ac:cxnSpMkLst>
            <pc:docMk/>
            <pc:sldMk cId="646318480" sldId="2147308861"/>
            <ac:cxnSpMk id="40" creationId="{EBC8911D-B4AB-C58C-8028-806282A84556}"/>
          </ac:cxnSpMkLst>
        </pc:cxnChg>
        <pc:cxnChg chg="mod">
          <ac:chgData name="Gunnam, Mahesh" userId="94a7f34c-3eed-4b00-830c-cd2c808f4805" providerId="ADAL" clId="{1B4B5381-5B8F-4F83-8D14-770F8225ACEE}" dt="2025-09-02T03:01:03.378" v="2426" actId="14100"/>
          <ac:cxnSpMkLst>
            <pc:docMk/>
            <pc:sldMk cId="646318480" sldId="2147308861"/>
            <ac:cxnSpMk id="43" creationId="{7EA90EE5-279D-C6DC-B958-CE4AC7F7660B}"/>
          </ac:cxnSpMkLst>
        </pc:cxnChg>
        <pc:cxnChg chg="mod">
          <ac:chgData name="Gunnam, Mahesh" userId="94a7f34c-3eed-4b00-830c-cd2c808f4805" providerId="ADAL" clId="{1B4B5381-5B8F-4F83-8D14-770F8225ACEE}" dt="2025-09-02T03:01:44.341" v="2432" actId="14100"/>
          <ac:cxnSpMkLst>
            <pc:docMk/>
            <pc:sldMk cId="646318480" sldId="2147308861"/>
            <ac:cxnSpMk id="46" creationId="{E4CBAB41-34F4-0216-5773-8F74D6FDC9EC}"/>
          </ac:cxnSpMkLst>
        </pc:cxnChg>
        <pc:cxnChg chg="mod">
          <ac:chgData name="Gunnam, Mahesh" userId="94a7f34c-3eed-4b00-830c-cd2c808f4805" providerId="ADAL" clId="{1B4B5381-5B8F-4F83-8D14-770F8225ACEE}" dt="2025-09-02T02:59:35.841" v="2411" actId="14100"/>
          <ac:cxnSpMkLst>
            <pc:docMk/>
            <pc:sldMk cId="646318480" sldId="2147308861"/>
            <ac:cxnSpMk id="54" creationId="{9D2E675C-66C8-5A8A-6CCD-8542D48A9799}"/>
          </ac:cxnSpMkLst>
        </pc:cxnChg>
        <pc:cxnChg chg="mod">
          <ac:chgData name="Gunnam, Mahesh" userId="94a7f34c-3eed-4b00-830c-cd2c808f4805" providerId="ADAL" clId="{1B4B5381-5B8F-4F83-8D14-770F8225ACEE}" dt="2025-09-01T14:30:50.950" v="2251" actId="1038"/>
          <ac:cxnSpMkLst>
            <pc:docMk/>
            <pc:sldMk cId="646318480" sldId="2147308861"/>
            <ac:cxnSpMk id="60" creationId="{E04B6007-1A1C-6011-B5D1-33EE11F29B92}"/>
          </ac:cxnSpMkLst>
        </pc:cxnChg>
        <pc:cxnChg chg="mod">
          <ac:chgData name="Gunnam, Mahesh" userId="94a7f34c-3eed-4b00-830c-cd2c808f4805" providerId="ADAL" clId="{1B4B5381-5B8F-4F83-8D14-770F8225ACEE}" dt="2025-09-02T02:58:33.345" v="2379" actId="1076"/>
          <ac:cxnSpMkLst>
            <pc:docMk/>
            <pc:sldMk cId="646318480" sldId="2147308861"/>
            <ac:cxnSpMk id="62" creationId="{71F4D7DF-F565-1198-E32B-9F6134D3022E}"/>
          </ac:cxnSpMkLst>
        </pc:cxnChg>
        <pc:cxnChg chg="mod">
          <ac:chgData name="Gunnam, Mahesh" userId="94a7f34c-3eed-4b00-830c-cd2c808f4805" providerId="ADAL" clId="{1B4B5381-5B8F-4F83-8D14-770F8225ACEE}" dt="2025-09-02T02:58:18.328" v="2374" actId="1076"/>
          <ac:cxnSpMkLst>
            <pc:docMk/>
            <pc:sldMk cId="646318480" sldId="2147308861"/>
            <ac:cxnSpMk id="64" creationId="{F601CF4B-2B7D-9BDB-DDAB-3C0A6024AE1A}"/>
          </ac:cxnSpMkLst>
        </pc:cxnChg>
        <pc:cxnChg chg="mod">
          <ac:chgData name="Gunnam, Mahesh" userId="94a7f34c-3eed-4b00-830c-cd2c808f4805" providerId="ADAL" clId="{1B4B5381-5B8F-4F83-8D14-770F8225ACEE}" dt="2025-09-02T02:58:28.040" v="2378" actId="14100"/>
          <ac:cxnSpMkLst>
            <pc:docMk/>
            <pc:sldMk cId="646318480" sldId="2147308861"/>
            <ac:cxnSpMk id="74" creationId="{4EC6FD23-9A58-0E06-B450-71D90E863D78}"/>
          </ac:cxnSpMkLst>
        </pc:cxnChg>
        <pc:cxnChg chg="mod">
          <ac:chgData name="Gunnam, Mahesh" userId="94a7f34c-3eed-4b00-830c-cd2c808f4805" providerId="ADAL" clId="{1B4B5381-5B8F-4F83-8D14-770F8225ACEE}" dt="2025-09-02T03:06:18.264" v="2563" actId="1076"/>
          <ac:cxnSpMkLst>
            <pc:docMk/>
            <pc:sldMk cId="646318480" sldId="2147308861"/>
            <ac:cxnSpMk id="76" creationId="{E22CFB08-E615-0BC9-04A3-61D5B1DCCA3F}"/>
          </ac:cxnSpMkLst>
        </pc:cxnChg>
        <pc:cxnChg chg="mod">
          <ac:chgData name="Gunnam, Mahesh" userId="94a7f34c-3eed-4b00-830c-cd2c808f4805" providerId="ADAL" clId="{1B4B5381-5B8F-4F83-8D14-770F8225ACEE}" dt="2025-09-02T03:02:16.409" v="2444" actId="1076"/>
          <ac:cxnSpMkLst>
            <pc:docMk/>
            <pc:sldMk cId="646318480" sldId="2147308861"/>
            <ac:cxnSpMk id="80" creationId="{470B23DB-EE73-8663-6E06-154EC99F090B}"/>
          </ac:cxnSpMkLst>
        </pc:cxnChg>
        <pc:cxnChg chg="mod">
          <ac:chgData name="Gunnam, Mahesh" userId="94a7f34c-3eed-4b00-830c-cd2c808f4805" providerId="ADAL" clId="{1B4B5381-5B8F-4F83-8D14-770F8225ACEE}" dt="2025-09-02T03:08:08.395" v="2635" actId="1076"/>
          <ac:cxnSpMkLst>
            <pc:docMk/>
            <pc:sldMk cId="646318480" sldId="2147308861"/>
            <ac:cxnSpMk id="81" creationId="{7EF364BA-91F1-35AE-7E33-829BC4614ECA}"/>
          </ac:cxnSpMkLst>
        </pc:cxnChg>
        <pc:cxnChg chg="mod">
          <ac:chgData name="Gunnam, Mahesh" userId="94a7f34c-3eed-4b00-830c-cd2c808f4805" providerId="ADAL" clId="{1B4B5381-5B8F-4F83-8D14-770F8225ACEE}" dt="2025-09-02T03:05:44.775" v="2554" actId="1076"/>
          <ac:cxnSpMkLst>
            <pc:docMk/>
            <pc:sldMk cId="646318480" sldId="2147308861"/>
            <ac:cxnSpMk id="83" creationId="{4C2982E7-951C-7ECC-5581-181291DA9714}"/>
          </ac:cxnSpMkLst>
        </pc:cxnChg>
        <pc:cxnChg chg="mod">
          <ac:chgData name="Gunnam, Mahesh" userId="94a7f34c-3eed-4b00-830c-cd2c808f4805" providerId="ADAL" clId="{1B4B5381-5B8F-4F83-8D14-770F8225ACEE}" dt="2025-09-02T03:08:28.713" v="2640" actId="1037"/>
          <ac:cxnSpMkLst>
            <pc:docMk/>
            <pc:sldMk cId="646318480" sldId="2147308861"/>
            <ac:cxnSpMk id="88" creationId="{2391C805-7850-BAB8-9500-58E71839D8D2}"/>
          </ac:cxnSpMkLst>
        </pc:cxnChg>
        <pc:cxnChg chg="mod">
          <ac:chgData name="Gunnam, Mahesh" userId="94a7f34c-3eed-4b00-830c-cd2c808f4805" providerId="ADAL" clId="{1B4B5381-5B8F-4F83-8D14-770F8225ACEE}" dt="2025-09-02T03:08:48.298" v="2645" actId="1076"/>
          <ac:cxnSpMkLst>
            <pc:docMk/>
            <pc:sldMk cId="646318480" sldId="2147308861"/>
            <ac:cxnSpMk id="90" creationId="{AA5D64DE-2549-8981-A4A6-AB37ACD80F61}"/>
          </ac:cxnSpMkLst>
        </pc:cxnChg>
        <pc:cxnChg chg="mod">
          <ac:chgData name="Gunnam, Mahesh" userId="94a7f34c-3eed-4b00-830c-cd2c808f4805" providerId="ADAL" clId="{1B4B5381-5B8F-4F83-8D14-770F8225ACEE}" dt="2025-09-02T02:59:47.497" v="2413" actId="1076"/>
          <ac:cxnSpMkLst>
            <pc:docMk/>
            <pc:sldMk cId="646318480" sldId="2147308861"/>
            <ac:cxnSpMk id="95" creationId="{5DEF2914-1808-C970-8D4D-7A830EBB14DA}"/>
          </ac:cxnSpMkLst>
        </pc:cxnChg>
        <pc:cxnChg chg="mod">
          <ac:chgData name="Gunnam, Mahesh" userId="94a7f34c-3eed-4b00-830c-cd2c808f4805" providerId="ADAL" clId="{1B4B5381-5B8F-4F83-8D14-770F8225ACEE}" dt="2025-09-02T02:59:43.782" v="2412" actId="1076"/>
          <ac:cxnSpMkLst>
            <pc:docMk/>
            <pc:sldMk cId="646318480" sldId="2147308861"/>
            <ac:cxnSpMk id="97" creationId="{FF542C3A-2272-32D2-4D2C-9AB995FDECBC}"/>
          </ac:cxnSpMkLst>
        </pc:cxnChg>
        <pc:cxnChg chg="add mod">
          <ac:chgData name="Gunnam, Mahesh" userId="94a7f34c-3eed-4b00-830c-cd2c808f4805" providerId="ADAL" clId="{1B4B5381-5B8F-4F83-8D14-770F8225ACEE}" dt="2025-09-02T02:59:22.661" v="2400" actId="1076"/>
          <ac:cxnSpMkLst>
            <pc:docMk/>
            <pc:sldMk cId="646318480" sldId="2147308861"/>
            <ac:cxnSpMk id="112" creationId="{BE8D3F3F-08C7-016A-3C12-4DFA546634A6}"/>
          </ac:cxnSpMkLst>
        </pc:cxnChg>
        <pc:cxnChg chg="add mod">
          <ac:chgData name="Gunnam, Mahesh" userId="94a7f34c-3eed-4b00-830c-cd2c808f4805" providerId="ADAL" clId="{1B4B5381-5B8F-4F83-8D14-770F8225ACEE}" dt="2025-09-02T03:01:59.637" v="2439" actId="1076"/>
          <ac:cxnSpMkLst>
            <pc:docMk/>
            <pc:sldMk cId="646318480" sldId="2147308861"/>
            <ac:cxnSpMk id="119" creationId="{068A3D39-0FA4-4CB1-55D5-B6087D9D67F7}"/>
          </ac:cxnSpMkLst>
        </pc:cxnChg>
        <pc:cxnChg chg="add mod">
          <ac:chgData name="Gunnam, Mahesh" userId="94a7f34c-3eed-4b00-830c-cd2c808f4805" providerId="ADAL" clId="{1B4B5381-5B8F-4F83-8D14-770F8225ACEE}" dt="2025-09-02T03:06:53.139" v="2595" actId="14100"/>
          <ac:cxnSpMkLst>
            <pc:docMk/>
            <pc:sldMk cId="646318480" sldId="2147308861"/>
            <ac:cxnSpMk id="129" creationId="{4D61300A-E9A6-9EC3-E155-BFA2074ECCFC}"/>
          </ac:cxnSpMkLst>
        </pc:cxnChg>
        <pc:cxnChg chg="add mod">
          <ac:chgData name="Gunnam, Mahesh" userId="94a7f34c-3eed-4b00-830c-cd2c808f4805" providerId="ADAL" clId="{1B4B5381-5B8F-4F83-8D14-770F8225ACEE}" dt="2025-09-02T03:07:27.206" v="2604" actId="14100"/>
          <ac:cxnSpMkLst>
            <pc:docMk/>
            <pc:sldMk cId="646318480" sldId="2147308861"/>
            <ac:cxnSpMk id="133" creationId="{5733C6EC-75E0-A018-82CC-5B243DDD021E}"/>
          </ac:cxnSpMkLst>
        </pc:cxnChg>
        <pc:cxnChg chg="add mod">
          <ac:chgData name="Gunnam, Mahesh" userId="94a7f34c-3eed-4b00-830c-cd2c808f4805" providerId="ADAL" clId="{1B4B5381-5B8F-4F83-8D14-770F8225ACEE}" dt="2025-09-02T03:09:25.295" v="2680" actId="14100"/>
          <ac:cxnSpMkLst>
            <pc:docMk/>
            <pc:sldMk cId="646318480" sldId="2147308861"/>
            <ac:cxnSpMk id="138" creationId="{45F03371-2591-4DAC-BFBD-3770627B3BBF}"/>
          </ac:cxnSpMkLst>
        </pc:cxnChg>
        <pc:cxnChg chg="add mod">
          <ac:chgData name="Gunnam, Mahesh" userId="94a7f34c-3eed-4b00-830c-cd2c808f4805" providerId="ADAL" clId="{1B4B5381-5B8F-4F83-8D14-770F8225ACEE}" dt="2025-09-02T03:10:49.533" v="2727" actId="14100"/>
          <ac:cxnSpMkLst>
            <pc:docMk/>
            <pc:sldMk cId="646318480" sldId="2147308861"/>
            <ac:cxnSpMk id="143" creationId="{926F4C4A-8FE8-7383-CF77-24503998A088}"/>
          </ac:cxnSpMkLst>
        </pc:cxnChg>
        <pc:cxnChg chg="add mod">
          <ac:chgData name="Gunnam, Mahesh" userId="94a7f34c-3eed-4b00-830c-cd2c808f4805" providerId="ADAL" clId="{1B4B5381-5B8F-4F83-8D14-770F8225ACEE}" dt="2025-09-02T03:11:51.567" v="2740" actId="571"/>
          <ac:cxnSpMkLst>
            <pc:docMk/>
            <pc:sldMk cId="646318480" sldId="2147308861"/>
            <ac:cxnSpMk id="150" creationId="{4034DBDE-4B9D-758B-DF53-05852D2F94C2}"/>
          </ac:cxnSpMkLst>
        </pc:cxnChg>
        <pc:cxnChg chg="add mod">
          <ac:chgData name="Gunnam, Mahesh" userId="94a7f34c-3eed-4b00-830c-cd2c808f4805" providerId="ADAL" clId="{1B4B5381-5B8F-4F83-8D14-770F8225ACEE}" dt="2025-09-02T03:47:08.971" v="3550" actId="14100"/>
          <ac:cxnSpMkLst>
            <pc:docMk/>
            <pc:sldMk cId="646318480" sldId="2147308861"/>
            <ac:cxnSpMk id="153" creationId="{D1B80B49-5A9A-A00A-B0F9-2D143710318E}"/>
          </ac:cxnSpMkLst>
        </pc:cxnChg>
      </pc:sldChg>
      <pc:sldChg chg="addSp delSp modSp new mod">
        <pc:chgData name="Gunnam, Mahesh" userId="94a7f34c-3eed-4b00-830c-cd2c808f4805" providerId="ADAL" clId="{1B4B5381-5B8F-4F83-8D14-770F8225ACEE}" dt="2025-09-02T03:31:10.964" v="3138" actId="14100"/>
        <pc:sldMkLst>
          <pc:docMk/>
          <pc:sldMk cId="1074658731" sldId="2147308862"/>
        </pc:sldMkLst>
        <pc:spChg chg="add mod">
          <ac:chgData name="Gunnam, Mahesh" userId="94a7f34c-3eed-4b00-830c-cd2c808f4805" providerId="ADAL" clId="{1B4B5381-5B8F-4F83-8D14-770F8225ACEE}" dt="2025-09-02T03:16:55.550" v="2849" actId="20577"/>
          <ac:spMkLst>
            <pc:docMk/>
            <pc:sldMk cId="1074658731" sldId="2147308862"/>
            <ac:spMk id="4" creationId="{C637BB86-C866-DA8C-FD4A-78DB25EC3C8F}"/>
          </ac:spMkLst>
        </pc:spChg>
        <pc:spChg chg="mod">
          <ac:chgData name="Gunnam, Mahesh" userId="94a7f34c-3eed-4b00-830c-cd2c808f4805" providerId="ADAL" clId="{1B4B5381-5B8F-4F83-8D14-770F8225ACEE}" dt="2025-09-02T03:18:12.409" v="2861" actId="1076"/>
          <ac:spMkLst>
            <pc:docMk/>
            <pc:sldMk cId="1074658731" sldId="2147308862"/>
            <ac:spMk id="6" creationId="{8F254018-3023-971E-7764-FB99A344227F}"/>
          </ac:spMkLst>
        </pc:spChg>
        <pc:spChg chg="mod">
          <ac:chgData name="Gunnam, Mahesh" userId="94a7f34c-3eed-4b00-830c-cd2c808f4805" providerId="ADAL" clId="{1B4B5381-5B8F-4F83-8D14-770F8225ACEE}" dt="2025-09-02T03:18:12.409" v="2861" actId="1076"/>
          <ac:spMkLst>
            <pc:docMk/>
            <pc:sldMk cId="1074658731" sldId="2147308862"/>
            <ac:spMk id="7" creationId="{0DDA259D-38C0-306F-B70C-47943B276CFB}"/>
          </ac:spMkLst>
        </pc:spChg>
        <pc:spChg chg="mod">
          <ac:chgData name="Gunnam, Mahesh" userId="94a7f34c-3eed-4b00-830c-cd2c808f4805" providerId="ADAL" clId="{1B4B5381-5B8F-4F83-8D14-770F8225ACEE}" dt="2025-09-02T03:18:45.135" v="2893" actId="1035"/>
          <ac:spMkLst>
            <pc:docMk/>
            <pc:sldMk cId="1074658731" sldId="2147308862"/>
            <ac:spMk id="9" creationId="{5943E3FD-5EE6-AD40-61DD-9403991EC141}"/>
          </ac:spMkLst>
        </pc:spChg>
        <pc:spChg chg="mod">
          <ac:chgData name="Gunnam, Mahesh" userId="94a7f34c-3eed-4b00-830c-cd2c808f4805" providerId="ADAL" clId="{1B4B5381-5B8F-4F83-8D14-770F8225ACEE}" dt="2025-09-02T03:18:45.135" v="2893" actId="1035"/>
          <ac:spMkLst>
            <pc:docMk/>
            <pc:sldMk cId="1074658731" sldId="2147308862"/>
            <ac:spMk id="10" creationId="{D8FC1657-EB29-C19E-14A8-1E6E6BD63339}"/>
          </ac:spMkLst>
        </pc:spChg>
        <pc:spChg chg="mod">
          <ac:chgData name="Gunnam, Mahesh" userId="94a7f34c-3eed-4b00-830c-cd2c808f4805" providerId="ADAL" clId="{1B4B5381-5B8F-4F83-8D14-770F8225ACEE}" dt="2025-09-02T03:20:24.559" v="2923" actId="14100"/>
          <ac:spMkLst>
            <pc:docMk/>
            <pc:sldMk cId="1074658731" sldId="2147308862"/>
            <ac:spMk id="11" creationId="{5CEC201C-2090-760E-2A44-CCA242C1A82C}"/>
          </ac:spMkLst>
        </pc:spChg>
        <pc:spChg chg="mod">
          <ac:chgData name="Gunnam, Mahesh" userId="94a7f34c-3eed-4b00-830c-cd2c808f4805" providerId="ADAL" clId="{1B4B5381-5B8F-4F83-8D14-770F8225ACEE}" dt="2025-09-02T03:20:32.178" v="2930" actId="20577"/>
          <ac:spMkLst>
            <pc:docMk/>
            <pc:sldMk cId="1074658731" sldId="2147308862"/>
            <ac:spMk id="12" creationId="{7CB60A07-AA69-C9C7-9E1E-B46955C60497}"/>
          </ac:spMkLst>
        </pc:spChg>
        <pc:spChg chg="add mod">
          <ac:chgData name="Gunnam, Mahesh" userId="94a7f34c-3eed-4b00-830c-cd2c808f4805" providerId="ADAL" clId="{1B4B5381-5B8F-4F83-8D14-770F8225ACEE}" dt="2025-09-02T03:23:29.841" v="2970" actId="14100"/>
          <ac:spMkLst>
            <pc:docMk/>
            <pc:sldMk cId="1074658731" sldId="2147308862"/>
            <ac:spMk id="13" creationId="{9EFDA987-5FA1-8DC3-97CE-567627BA4DA6}"/>
          </ac:spMkLst>
        </pc:spChg>
        <pc:spChg chg="mod">
          <ac:chgData name="Gunnam, Mahesh" userId="94a7f34c-3eed-4b00-830c-cd2c808f4805" providerId="ADAL" clId="{1B4B5381-5B8F-4F83-8D14-770F8225ACEE}" dt="2025-09-02T03:23:23.896" v="2968" actId="1076"/>
          <ac:spMkLst>
            <pc:docMk/>
            <pc:sldMk cId="1074658731" sldId="2147308862"/>
            <ac:spMk id="14" creationId="{E6EA9D25-9E24-FC2D-8F89-71BBA2D7460B}"/>
          </ac:spMkLst>
        </pc:spChg>
        <pc:spChg chg="mod">
          <ac:chgData name="Gunnam, Mahesh" userId="94a7f34c-3eed-4b00-830c-cd2c808f4805" providerId="ADAL" clId="{1B4B5381-5B8F-4F83-8D14-770F8225ACEE}" dt="2025-09-02T03:29:19.091" v="3120" actId="14100"/>
          <ac:spMkLst>
            <pc:docMk/>
            <pc:sldMk cId="1074658731" sldId="2147308862"/>
            <ac:spMk id="16" creationId="{6171DC17-67F3-BC15-A6A0-146BC5CF2DA8}"/>
          </ac:spMkLst>
        </pc:spChg>
        <pc:spChg chg="mod">
          <ac:chgData name="Gunnam, Mahesh" userId="94a7f34c-3eed-4b00-830c-cd2c808f4805" providerId="ADAL" clId="{1B4B5381-5B8F-4F83-8D14-770F8225ACEE}" dt="2025-09-02T03:18:32.279" v="2885" actId="20577"/>
          <ac:spMkLst>
            <pc:docMk/>
            <pc:sldMk cId="1074658731" sldId="2147308862"/>
            <ac:spMk id="17" creationId="{7CFBC12C-D1E5-8389-29F5-20B217E8D2A9}"/>
          </ac:spMkLst>
        </pc:spChg>
        <pc:spChg chg="mod">
          <ac:chgData name="Gunnam, Mahesh" userId="94a7f34c-3eed-4b00-830c-cd2c808f4805" providerId="ADAL" clId="{1B4B5381-5B8F-4F83-8D14-770F8225ACEE}" dt="2025-09-02T03:18:18.935" v="2864" actId="14100"/>
          <ac:spMkLst>
            <pc:docMk/>
            <pc:sldMk cId="1074658731" sldId="2147308862"/>
            <ac:spMk id="18" creationId="{EEEB4770-64C1-5DBC-883B-9F547523BBEE}"/>
          </ac:spMkLst>
        </pc:spChg>
        <pc:spChg chg="add mod">
          <ac:chgData name="Gunnam, Mahesh" userId="94a7f34c-3eed-4b00-830c-cd2c808f4805" providerId="ADAL" clId="{1B4B5381-5B8F-4F83-8D14-770F8225ACEE}" dt="2025-09-02T03:19:41.383" v="2912" actId="1076"/>
          <ac:spMkLst>
            <pc:docMk/>
            <pc:sldMk cId="1074658731" sldId="2147308862"/>
            <ac:spMk id="19" creationId="{1C4CB88C-48C5-DB6E-8189-201003D588CF}"/>
          </ac:spMkLst>
        </pc:spChg>
        <pc:spChg chg="mod">
          <ac:chgData name="Gunnam, Mahesh" userId="94a7f34c-3eed-4b00-830c-cd2c808f4805" providerId="ADAL" clId="{1B4B5381-5B8F-4F83-8D14-770F8225ACEE}" dt="2025-09-02T03:19:33.640" v="2909" actId="1076"/>
          <ac:spMkLst>
            <pc:docMk/>
            <pc:sldMk cId="1074658731" sldId="2147308862"/>
            <ac:spMk id="21" creationId="{D0738880-EF08-78FE-6A19-A96D612B8A1D}"/>
          </ac:spMkLst>
        </pc:spChg>
        <pc:spChg chg="mod">
          <ac:chgData name="Gunnam, Mahesh" userId="94a7f34c-3eed-4b00-830c-cd2c808f4805" providerId="ADAL" clId="{1B4B5381-5B8F-4F83-8D14-770F8225ACEE}" dt="2025-09-02T03:19:14.179" v="2904" actId="1076"/>
          <ac:spMkLst>
            <pc:docMk/>
            <pc:sldMk cId="1074658731" sldId="2147308862"/>
            <ac:spMk id="23" creationId="{D98003D1-96E9-4096-00BE-FF5656C22351}"/>
          </ac:spMkLst>
        </pc:spChg>
        <pc:spChg chg="mod">
          <ac:chgData name="Gunnam, Mahesh" userId="94a7f34c-3eed-4b00-830c-cd2c808f4805" providerId="ADAL" clId="{1B4B5381-5B8F-4F83-8D14-770F8225ACEE}" dt="2025-09-02T03:19:14.179" v="2904" actId="1076"/>
          <ac:spMkLst>
            <pc:docMk/>
            <pc:sldMk cId="1074658731" sldId="2147308862"/>
            <ac:spMk id="24" creationId="{948F07CF-7EC2-0CE4-99DF-104E54C2E209}"/>
          </ac:spMkLst>
        </pc:spChg>
        <pc:spChg chg="mod">
          <ac:chgData name="Gunnam, Mahesh" userId="94a7f34c-3eed-4b00-830c-cd2c808f4805" providerId="ADAL" clId="{1B4B5381-5B8F-4F83-8D14-770F8225ACEE}" dt="2025-09-02T03:18:58.414" v="2897" actId="1076"/>
          <ac:spMkLst>
            <pc:docMk/>
            <pc:sldMk cId="1074658731" sldId="2147308862"/>
            <ac:spMk id="25" creationId="{246B242B-8540-7305-A8B0-D35AF93AD6C5}"/>
          </ac:spMkLst>
        </pc:spChg>
        <pc:spChg chg="mod">
          <ac:chgData name="Gunnam, Mahesh" userId="94a7f34c-3eed-4b00-830c-cd2c808f4805" providerId="ADAL" clId="{1B4B5381-5B8F-4F83-8D14-770F8225ACEE}" dt="2025-09-02T03:18:58.414" v="2897" actId="1076"/>
          <ac:spMkLst>
            <pc:docMk/>
            <pc:sldMk cId="1074658731" sldId="2147308862"/>
            <ac:spMk id="26" creationId="{E78C72FC-C1B4-F793-C4DC-59F082936794}"/>
          </ac:spMkLst>
        </pc:spChg>
        <pc:spChg chg="mod">
          <ac:chgData name="Gunnam, Mahesh" userId="94a7f34c-3eed-4b00-830c-cd2c808f4805" providerId="ADAL" clId="{1B4B5381-5B8F-4F83-8D14-770F8225ACEE}" dt="2025-09-02T03:19:09.904" v="2902" actId="1076"/>
          <ac:spMkLst>
            <pc:docMk/>
            <pc:sldMk cId="1074658731" sldId="2147308862"/>
            <ac:spMk id="29" creationId="{956C83D6-A87A-4D0E-63C5-32F760ED5BC5}"/>
          </ac:spMkLst>
        </pc:spChg>
        <pc:spChg chg="mod">
          <ac:chgData name="Gunnam, Mahesh" userId="94a7f34c-3eed-4b00-830c-cd2c808f4805" providerId="ADAL" clId="{1B4B5381-5B8F-4F83-8D14-770F8225ACEE}" dt="2025-09-02T03:25:20.993" v="3005" actId="1076"/>
          <ac:spMkLst>
            <pc:docMk/>
            <pc:sldMk cId="1074658731" sldId="2147308862"/>
            <ac:spMk id="32" creationId="{74C95ECB-0223-5D23-C5E9-50FFF45FA95E}"/>
          </ac:spMkLst>
        </pc:spChg>
        <pc:spChg chg="mod">
          <ac:chgData name="Gunnam, Mahesh" userId="94a7f34c-3eed-4b00-830c-cd2c808f4805" providerId="ADAL" clId="{1B4B5381-5B8F-4F83-8D14-770F8225ACEE}" dt="2025-09-02T03:25:16.576" v="3004" actId="1076"/>
          <ac:spMkLst>
            <pc:docMk/>
            <pc:sldMk cId="1074658731" sldId="2147308862"/>
            <ac:spMk id="33" creationId="{16914744-1472-6DD1-2D1A-5427519CDF5A}"/>
          </ac:spMkLst>
        </pc:spChg>
        <pc:spChg chg="mod">
          <ac:chgData name="Gunnam, Mahesh" userId="94a7f34c-3eed-4b00-830c-cd2c808f4805" providerId="ADAL" clId="{1B4B5381-5B8F-4F83-8D14-770F8225ACEE}" dt="2025-09-02T03:27:44.631" v="3088" actId="1037"/>
          <ac:spMkLst>
            <pc:docMk/>
            <pc:sldMk cId="1074658731" sldId="2147308862"/>
            <ac:spMk id="36" creationId="{848E897A-0339-9BA1-4618-8649A5B98ECF}"/>
          </ac:spMkLst>
        </pc:spChg>
        <pc:spChg chg="mod">
          <ac:chgData name="Gunnam, Mahesh" userId="94a7f34c-3eed-4b00-830c-cd2c808f4805" providerId="ADAL" clId="{1B4B5381-5B8F-4F83-8D14-770F8225ACEE}" dt="2025-09-02T03:27:44.631" v="3088" actId="1037"/>
          <ac:spMkLst>
            <pc:docMk/>
            <pc:sldMk cId="1074658731" sldId="2147308862"/>
            <ac:spMk id="37" creationId="{DB196B54-6ECD-9D99-98C0-19378357CB77}"/>
          </ac:spMkLst>
        </pc:spChg>
        <pc:spChg chg="add mod">
          <ac:chgData name="Gunnam, Mahesh" userId="94a7f34c-3eed-4b00-830c-cd2c808f4805" providerId="ADAL" clId="{1B4B5381-5B8F-4F83-8D14-770F8225ACEE}" dt="2025-09-02T03:17:14.807" v="2850"/>
          <ac:spMkLst>
            <pc:docMk/>
            <pc:sldMk cId="1074658731" sldId="2147308862"/>
            <ac:spMk id="38" creationId="{848F0F0A-4629-CCFB-4F18-15C864965A97}"/>
          </ac:spMkLst>
        </pc:spChg>
        <pc:spChg chg="add mod">
          <ac:chgData name="Gunnam, Mahesh" userId="94a7f34c-3eed-4b00-830c-cd2c808f4805" providerId="ADAL" clId="{1B4B5381-5B8F-4F83-8D14-770F8225ACEE}" dt="2025-09-02T03:27:49.897" v="3090" actId="1076"/>
          <ac:spMkLst>
            <pc:docMk/>
            <pc:sldMk cId="1074658731" sldId="2147308862"/>
            <ac:spMk id="39" creationId="{E9328CD0-0D1F-B400-C9C1-DC47869AC9FF}"/>
          </ac:spMkLst>
        </pc:spChg>
        <pc:spChg chg="add mod">
          <ac:chgData name="Gunnam, Mahesh" userId="94a7f34c-3eed-4b00-830c-cd2c808f4805" providerId="ADAL" clId="{1B4B5381-5B8F-4F83-8D14-770F8225ACEE}" dt="2025-09-02T03:28:03.913" v="3093" actId="1076"/>
          <ac:spMkLst>
            <pc:docMk/>
            <pc:sldMk cId="1074658731" sldId="2147308862"/>
            <ac:spMk id="42" creationId="{69624017-301D-69EC-E190-71839EFA6B5F}"/>
          </ac:spMkLst>
        </pc:spChg>
        <pc:spChg chg="add mod">
          <ac:chgData name="Gunnam, Mahesh" userId="94a7f34c-3eed-4b00-830c-cd2c808f4805" providerId="ADAL" clId="{1B4B5381-5B8F-4F83-8D14-770F8225ACEE}" dt="2025-09-02T03:17:14.807" v="2850"/>
          <ac:spMkLst>
            <pc:docMk/>
            <pc:sldMk cId="1074658731" sldId="2147308862"/>
            <ac:spMk id="45" creationId="{B3F895B8-5ED9-75EF-AE85-6DEF7FCA76F0}"/>
          </ac:spMkLst>
        </pc:spChg>
        <pc:spChg chg="mod">
          <ac:chgData name="Gunnam, Mahesh" userId="94a7f34c-3eed-4b00-830c-cd2c808f4805" providerId="ADAL" clId="{1B4B5381-5B8F-4F83-8D14-770F8225ACEE}" dt="2025-09-02T03:30:17.497" v="3130" actId="1076"/>
          <ac:spMkLst>
            <pc:docMk/>
            <pc:sldMk cId="1074658731" sldId="2147308862"/>
            <ac:spMk id="46" creationId="{890E6D68-9A26-F6C2-DA51-56A61734A402}"/>
          </ac:spMkLst>
        </pc:spChg>
        <pc:spChg chg="mod">
          <ac:chgData name="Gunnam, Mahesh" userId="94a7f34c-3eed-4b00-830c-cd2c808f4805" providerId="ADAL" clId="{1B4B5381-5B8F-4F83-8D14-770F8225ACEE}" dt="2025-09-02T03:31:10.964" v="3138" actId="14100"/>
          <ac:spMkLst>
            <pc:docMk/>
            <pc:sldMk cId="1074658731" sldId="2147308862"/>
            <ac:spMk id="60" creationId="{78994A26-391C-0EC1-6021-7AF0EE8AEE9F}"/>
          </ac:spMkLst>
        </pc:spChg>
        <pc:spChg chg="mod">
          <ac:chgData name="Gunnam, Mahesh" userId="94a7f34c-3eed-4b00-830c-cd2c808f4805" providerId="ADAL" clId="{1B4B5381-5B8F-4F83-8D14-770F8225ACEE}" dt="2025-09-02T03:22:13.881" v="2950" actId="1076"/>
          <ac:spMkLst>
            <pc:docMk/>
            <pc:sldMk cId="1074658731" sldId="2147308862"/>
            <ac:spMk id="62" creationId="{C0D6E3E7-0AFC-CF9F-163E-2F457E641ECF}"/>
          </ac:spMkLst>
        </pc:spChg>
        <pc:spChg chg="add mod">
          <ac:chgData name="Gunnam, Mahesh" userId="94a7f34c-3eed-4b00-830c-cd2c808f4805" providerId="ADAL" clId="{1B4B5381-5B8F-4F83-8D14-770F8225ACEE}" dt="2025-09-02T03:22:26.608" v="2956" actId="1037"/>
          <ac:spMkLst>
            <pc:docMk/>
            <pc:sldMk cId="1074658731" sldId="2147308862"/>
            <ac:spMk id="63" creationId="{FED621DC-4ACA-2E05-BA60-DCD5445518B7}"/>
          </ac:spMkLst>
        </pc:spChg>
        <pc:spChg chg="mod">
          <ac:chgData name="Gunnam, Mahesh" userId="94a7f34c-3eed-4b00-830c-cd2c808f4805" providerId="ADAL" clId="{1B4B5381-5B8F-4F83-8D14-770F8225ACEE}" dt="2025-09-02T03:22:06.224" v="2947" actId="1038"/>
          <ac:spMkLst>
            <pc:docMk/>
            <pc:sldMk cId="1074658731" sldId="2147308862"/>
            <ac:spMk id="66" creationId="{10AC53B3-7A66-811F-4387-49B386363FE5}"/>
          </ac:spMkLst>
        </pc:spChg>
        <pc:spChg chg="mod">
          <ac:chgData name="Gunnam, Mahesh" userId="94a7f34c-3eed-4b00-830c-cd2c808f4805" providerId="ADAL" clId="{1B4B5381-5B8F-4F83-8D14-770F8225ACEE}" dt="2025-09-02T03:22:19.992" v="2953" actId="1076"/>
          <ac:spMkLst>
            <pc:docMk/>
            <pc:sldMk cId="1074658731" sldId="2147308862"/>
            <ac:spMk id="68" creationId="{159BE793-08CF-A1B2-8BBE-677A0C783A8B}"/>
          </ac:spMkLst>
        </pc:spChg>
        <pc:spChg chg="mod">
          <ac:chgData name="Gunnam, Mahesh" userId="94a7f34c-3eed-4b00-830c-cd2c808f4805" providerId="ADAL" clId="{1B4B5381-5B8F-4F83-8D14-770F8225ACEE}" dt="2025-09-02T03:22:33.001" v="2957" actId="1076"/>
          <ac:spMkLst>
            <pc:docMk/>
            <pc:sldMk cId="1074658731" sldId="2147308862"/>
            <ac:spMk id="69" creationId="{5AF4751C-719C-CBBA-3147-FC06F4EE4BA4}"/>
          </ac:spMkLst>
        </pc:spChg>
        <pc:spChg chg="mod">
          <ac:chgData name="Gunnam, Mahesh" userId="94a7f34c-3eed-4b00-830c-cd2c808f4805" providerId="ADAL" clId="{1B4B5381-5B8F-4F83-8D14-770F8225ACEE}" dt="2025-09-02T03:22:33.001" v="2957" actId="1076"/>
          <ac:spMkLst>
            <pc:docMk/>
            <pc:sldMk cId="1074658731" sldId="2147308862"/>
            <ac:spMk id="71" creationId="{D0207EB5-27D2-FDFA-F96D-E148D2D7D84A}"/>
          </ac:spMkLst>
        </pc:spChg>
        <pc:spChg chg="mod">
          <ac:chgData name="Gunnam, Mahesh" userId="94a7f34c-3eed-4b00-830c-cd2c808f4805" providerId="ADAL" clId="{1B4B5381-5B8F-4F83-8D14-770F8225ACEE}" dt="2025-09-02T03:22:43.832" v="2959" actId="1076"/>
          <ac:spMkLst>
            <pc:docMk/>
            <pc:sldMk cId="1074658731" sldId="2147308862"/>
            <ac:spMk id="73" creationId="{496DCD3A-6C7F-F72D-16D7-904102AB98AE}"/>
          </ac:spMkLst>
        </pc:spChg>
        <pc:spChg chg="mod">
          <ac:chgData name="Gunnam, Mahesh" userId="94a7f34c-3eed-4b00-830c-cd2c808f4805" providerId="ADAL" clId="{1B4B5381-5B8F-4F83-8D14-770F8225ACEE}" dt="2025-09-02T03:23:19.295" v="2967" actId="1076"/>
          <ac:spMkLst>
            <pc:docMk/>
            <pc:sldMk cId="1074658731" sldId="2147308862"/>
            <ac:spMk id="75" creationId="{EF07E3D9-44B8-38FC-82D8-6795AB971AF3}"/>
          </ac:spMkLst>
        </pc:spChg>
        <pc:spChg chg="mod">
          <ac:chgData name="Gunnam, Mahesh" userId="94a7f34c-3eed-4b00-830c-cd2c808f4805" providerId="ADAL" clId="{1B4B5381-5B8F-4F83-8D14-770F8225ACEE}" dt="2025-09-02T03:20:07.593" v="2919" actId="1076"/>
          <ac:spMkLst>
            <pc:docMk/>
            <pc:sldMk cId="1074658731" sldId="2147308862"/>
            <ac:spMk id="81" creationId="{F1756790-7558-6E2A-5E98-F9FA94DB197B}"/>
          </ac:spMkLst>
        </pc:spChg>
        <pc:spChg chg="mod">
          <ac:chgData name="Gunnam, Mahesh" userId="94a7f34c-3eed-4b00-830c-cd2c808f4805" providerId="ADAL" clId="{1B4B5381-5B8F-4F83-8D14-770F8225ACEE}" dt="2025-09-02T03:23:52.247" v="2986" actId="1076"/>
          <ac:spMkLst>
            <pc:docMk/>
            <pc:sldMk cId="1074658731" sldId="2147308862"/>
            <ac:spMk id="83" creationId="{5CAF5598-8D5B-0C12-F9C6-E93A6A3E947B}"/>
          </ac:spMkLst>
        </pc:spChg>
        <pc:spChg chg="mod">
          <ac:chgData name="Gunnam, Mahesh" userId="94a7f34c-3eed-4b00-830c-cd2c808f4805" providerId="ADAL" clId="{1B4B5381-5B8F-4F83-8D14-770F8225ACEE}" dt="2025-09-02T03:19:22.176" v="2905" actId="1076"/>
          <ac:spMkLst>
            <pc:docMk/>
            <pc:sldMk cId="1074658731" sldId="2147308862"/>
            <ac:spMk id="87" creationId="{938C1BD5-352A-3690-0D1B-2774BDD225C2}"/>
          </ac:spMkLst>
        </pc:spChg>
        <pc:spChg chg="mod">
          <ac:chgData name="Gunnam, Mahesh" userId="94a7f34c-3eed-4b00-830c-cd2c808f4805" providerId="ADAL" clId="{1B4B5381-5B8F-4F83-8D14-770F8225ACEE}" dt="2025-09-02T03:30:07.678" v="3127" actId="1038"/>
          <ac:spMkLst>
            <pc:docMk/>
            <pc:sldMk cId="1074658731" sldId="2147308862"/>
            <ac:spMk id="89" creationId="{D799F4A3-C1AF-8177-1525-959881FEC1E4}"/>
          </ac:spMkLst>
        </pc:spChg>
        <pc:spChg chg="add mod">
          <ac:chgData name="Gunnam, Mahesh" userId="94a7f34c-3eed-4b00-830c-cd2c808f4805" providerId="ADAL" clId="{1B4B5381-5B8F-4F83-8D14-770F8225ACEE}" dt="2025-09-02T03:24:48.435" v="2998" actId="1076"/>
          <ac:spMkLst>
            <pc:docMk/>
            <pc:sldMk cId="1074658731" sldId="2147308862"/>
            <ac:spMk id="92" creationId="{CE684568-419C-DD88-43A5-0BC956637AF1}"/>
          </ac:spMkLst>
        </pc:spChg>
        <pc:spChg chg="mod">
          <ac:chgData name="Gunnam, Mahesh" userId="94a7f34c-3eed-4b00-830c-cd2c808f4805" providerId="ADAL" clId="{1B4B5381-5B8F-4F83-8D14-770F8225ACEE}" dt="2025-09-02T03:30:33.076" v="3136" actId="1076"/>
          <ac:spMkLst>
            <pc:docMk/>
            <pc:sldMk cId="1074658731" sldId="2147308862"/>
            <ac:spMk id="95" creationId="{4DBB174F-630E-0D18-A7F0-BA76DA1B021E}"/>
          </ac:spMkLst>
        </pc:spChg>
        <pc:spChg chg="mod">
          <ac:chgData name="Gunnam, Mahesh" userId="94a7f34c-3eed-4b00-830c-cd2c808f4805" providerId="ADAL" clId="{1B4B5381-5B8F-4F83-8D14-770F8225ACEE}" dt="2025-09-02T03:26:49.008" v="3031" actId="1076"/>
          <ac:spMkLst>
            <pc:docMk/>
            <pc:sldMk cId="1074658731" sldId="2147308862"/>
            <ac:spMk id="96" creationId="{A7C3C427-F657-DFB7-C2DA-518D290AF76B}"/>
          </ac:spMkLst>
        </pc:spChg>
        <pc:spChg chg="mod">
          <ac:chgData name="Gunnam, Mahesh" userId="94a7f34c-3eed-4b00-830c-cd2c808f4805" providerId="ADAL" clId="{1B4B5381-5B8F-4F83-8D14-770F8225ACEE}" dt="2025-09-02T03:23:06.734" v="2963" actId="1076"/>
          <ac:spMkLst>
            <pc:docMk/>
            <pc:sldMk cId="1074658731" sldId="2147308862"/>
            <ac:spMk id="97" creationId="{D6CDDAE9-B10D-718E-7013-9A1B853741F1}"/>
          </ac:spMkLst>
        </pc:spChg>
        <pc:spChg chg="add mod">
          <ac:chgData name="Gunnam, Mahesh" userId="94a7f34c-3eed-4b00-830c-cd2c808f4805" providerId="ADAL" clId="{1B4B5381-5B8F-4F83-8D14-770F8225ACEE}" dt="2025-09-02T03:21:11.208" v="2934" actId="14100"/>
          <ac:spMkLst>
            <pc:docMk/>
            <pc:sldMk cId="1074658731" sldId="2147308862"/>
            <ac:spMk id="108" creationId="{41F2A822-1555-4489-25B4-0CEA18214DD8}"/>
          </ac:spMkLst>
        </pc:spChg>
        <pc:spChg chg="add mod">
          <ac:chgData name="Gunnam, Mahesh" userId="94a7f34c-3eed-4b00-830c-cd2c808f4805" providerId="ADAL" clId="{1B4B5381-5B8F-4F83-8D14-770F8225ACEE}" dt="2025-09-02T03:21:19.160" v="2937" actId="1076"/>
          <ac:spMkLst>
            <pc:docMk/>
            <pc:sldMk cId="1074658731" sldId="2147308862"/>
            <ac:spMk id="109" creationId="{07C188AB-5E67-1051-4FDD-7A7B391D50A5}"/>
          </ac:spMkLst>
        </pc:spChg>
        <pc:spChg chg="add mod">
          <ac:chgData name="Gunnam, Mahesh" userId="94a7f34c-3eed-4b00-830c-cd2c808f4805" providerId="ADAL" clId="{1B4B5381-5B8F-4F83-8D14-770F8225ACEE}" dt="2025-09-02T03:24:30.898" v="2993" actId="14100"/>
          <ac:spMkLst>
            <pc:docMk/>
            <pc:sldMk cId="1074658731" sldId="2147308862"/>
            <ac:spMk id="123" creationId="{B2B1A4B5-90C8-83F8-7CBA-56DFCE08A7F3}"/>
          </ac:spMkLst>
        </pc:spChg>
        <pc:spChg chg="add mod">
          <ac:chgData name="Gunnam, Mahesh" userId="94a7f34c-3eed-4b00-830c-cd2c808f4805" providerId="ADAL" clId="{1B4B5381-5B8F-4F83-8D14-770F8225ACEE}" dt="2025-09-02T03:25:29.744" v="3007" actId="14100"/>
          <ac:spMkLst>
            <pc:docMk/>
            <pc:sldMk cId="1074658731" sldId="2147308862"/>
            <ac:spMk id="127" creationId="{60FE8C19-930F-0C06-C83E-C85E7F9B8D13}"/>
          </ac:spMkLst>
        </pc:spChg>
        <pc:spChg chg="add mod">
          <ac:chgData name="Gunnam, Mahesh" userId="94a7f34c-3eed-4b00-830c-cd2c808f4805" providerId="ADAL" clId="{1B4B5381-5B8F-4F83-8D14-770F8225ACEE}" dt="2025-09-02T03:27:18.435" v="3057" actId="1037"/>
          <ac:spMkLst>
            <pc:docMk/>
            <pc:sldMk cId="1074658731" sldId="2147308862"/>
            <ac:spMk id="128" creationId="{69136CF7-4866-2109-1297-BC91049F85DC}"/>
          </ac:spMkLst>
        </pc:spChg>
        <pc:spChg chg="add mod">
          <ac:chgData name="Gunnam, Mahesh" userId="94a7f34c-3eed-4b00-830c-cd2c808f4805" providerId="ADAL" clId="{1B4B5381-5B8F-4F83-8D14-770F8225ACEE}" dt="2025-09-02T03:28:56.324" v="3114" actId="20577"/>
          <ac:spMkLst>
            <pc:docMk/>
            <pc:sldMk cId="1074658731" sldId="2147308862"/>
            <ac:spMk id="131" creationId="{CC482BFC-8D2E-3AC0-03A1-3E0C1A760C96}"/>
          </ac:spMkLst>
        </pc:spChg>
        <pc:picChg chg="add mod">
          <ac:chgData name="Gunnam, Mahesh" userId="94a7f34c-3eed-4b00-830c-cd2c808f4805" providerId="ADAL" clId="{1B4B5381-5B8F-4F83-8D14-770F8225ACEE}" dt="2025-09-02T03:29:00.039" v="3116" actId="1076"/>
          <ac:picMkLst>
            <pc:docMk/>
            <pc:sldMk cId="1074658731" sldId="2147308862"/>
            <ac:picMk id="3" creationId="{EBFDCDA7-AC2F-7B47-4498-E867297E0555}"/>
          </ac:picMkLst>
        </pc:picChg>
        <pc:cxnChg chg="mod">
          <ac:chgData name="Gunnam, Mahesh" userId="94a7f34c-3eed-4b00-830c-cd2c808f4805" providerId="ADAL" clId="{1B4B5381-5B8F-4F83-8D14-770F8225ACEE}" dt="2025-09-02T03:19:39.040" v="2911" actId="14100"/>
          <ac:cxnSpMkLst>
            <pc:docMk/>
            <pc:sldMk cId="1074658731" sldId="2147308862"/>
            <ac:cxnSpMk id="20" creationId="{AF607D59-830B-6B04-FB31-C7BA476280C0}"/>
          </ac:cxnSpMkLst>
        </pc:cxnChg>
        <pc:cxnChg chg="mod">
          <ac:chgData name="Gunnam, Mahesh" userId="94a7f34c-3eed-4b00-830c-cd2c808f4805" providerId="ADAL" clId="{1B4B5381-5B8F-4F83-8D14-770F8225ACEE}" dt="2025-09-02T03:19:31.471" v="2908" actId="14100"/>
          <ac:cxnSpMkLst>
            <pc:docMk/>
            <pc:sldMk cId="1074658731" sldId="2147308862"/>
            <ac:cxnSpMk id="22" creationId="{3FC33157-2C61-D7B7-EEBB-8A0CC349CC1C}"/>
          </ac:cxnSpMkLst>
        </pc:cxnChg>
        <pc:cxnChg chg="mod">
          <ac:chgData name="Gunnam, Mahesh" userId="94a7f34c-3eed-4b00-830c-cd2c808f4805" providerId="ADAL" clId="{1B4B5381-5B8F-4F83-8D14-770F8225ACEE}" dt="2025-09-02T03:19:03.297" v="2899" actId="14100"/>
          <ac:cxnSpMkLst>
            <pc:docMk/>
            <pc:sldMk cId="1074658731" sldId="2147308862"/>
            <ac:cxnSpMk id="28" creationId="{C69AAA4D-0B4D-0F74-9FFC-3179E80387B9}"/>
          </ac:cxnSpMkLst>
        </pc:cxnChg>
        <pc:cxnChg chg="mod">
          <ac:chgData name="Gunnam, Mahesh" userId="94a7f34c-3eed-4b00-830c-cd2c808f4805" providerId="ADAL" clId="{1B4B5381-5B8F-4F83-8D14-770F8225ACEE}" dt="2025-09-02T03:19:07.919" v="2901" actId="14100"/>
          <ac:cxnSpMkLst>
            <pc:docMk/>
            <pc:sldMk cId="1074658731" sldId="2147308862"/>
            <ac:cxnSpMk id="30" creationId="{F4FCE9CD-59DB-9029-CA43-60A3B74377D9}"/>
          </ac:cxnSpMkLst>
        </pc:cxnChg>
        <pc:cxnChg chg="mod">
          <ac:chgData name="Gunnam, Mahesh" userId="94a7f34c-3eed-4b00-830c-cd2c808f4805" providerId="ADAL" clId="{1B4B5381-5B8F-4F83-8D14-770F8225ACEE}" dt="2025-09-02T03:27:54.392" v="3091" actId="14100"/>
          <ac:cxnSpMkLst>
            <pc:docMk/>
            <pc:sldMk cId="1074658731" sldId="2147308862"/>
            <ac:cxnSpMk id="40" creationId="{78C57D0F-C64A-8317-BF30-F8A3DD7BE897}"/>
          </ac:cxnSpMkLst>
        </pc:cxnChg>
        <pc:cxnChg chg="mod">
          <ac:chgData name="Gunnam, Mahesh" userId="94a7f34c-3eed-4b00-830c-cd2c808f4805" providerId="ADAL" clId="{1B4B5381-5B8F-4F83-8D14-770F8225ACEE}" dt="2025-09-02T03:27:59.010" v="3092" actId="1076"/>
          <ac:cxnSpMkLst>
            <pc:docMk/>
            <pc:sldMk cId="1074658731" sldId="2147308862"/>
            <ac:cxnSpMk id="41" creationId="{11B1DB4C-DC8A-7E1D-2CD7-983BCE9283F1}"/>
          </ac:cxnSpMkLst>
        </pc:cxnChg>
        <pc:cxnChg chg="mod">
          <ac:chgData name="Gunnam, Mahesh" userId="94a7f34c-3eed-4b00-830c-cd2c808f4805" providerId="ADAL" clId="{1B4B5381-5B8F-4F83-8D14-770F8225ACEE}" dt="2025-09-02T03:30:14.330" v="3129" actId="14100"/>
          <ac:cxnSpMkLst>
            <pc:docMk/>
            <pc:sldMk cId="1074658731" sldId="2147308862"/>
            <ac:cxnSpMk id="47" creationId="{C9D3FB47-6C2F-0815-6036-7747B406AFCB}"/>
          </ac:cxnSpMkLst>
        </pc:cxnChg>
        <pc:cxnChg chg="mod">
          <ac:chgData name="Gunnam, Mahesh" userId="94a7f34c-3eed-4b00-830c-cd2c808f4805" providerId="ADAL" clId="{1B4B5381-5B8F-4F83-8D14-770F8225ACEE}" dt="2025-09-02T03:30:19.665" v="3131" actId="14100"/>
          <ac:cxnSpMkLst>
            <pc:docMk/>
            <pc:sldMk cId="1074658731" sldId="2147308862"/>
            <ac:cxnSpMk id="50" creationId="{512973BC-7B1E-3F04-8AFF-24103A18E7A7}"/>
          </ac:cxnSpMkLst>
        </pc:cxnChg>
        <pc:cxnChg chg="mod">
          <ac:chgData name="Gunnam, Mahesh" userId="94a7f34c-3eed-4b00-830c-cd2c808f4805" providerId="ADAL" clId="{1B4B5381-5B8F-4F83-8D14-770F8225ACEE}" dt="2025-09-02T03:22:11.167" v="2949" actId="14100"/>
          <ac:cxnSpMkLst>
            <pc:docMk/>
            <pc:sldMk cId="1074658731" sldId="2147308862"/>
            <ac:cxnSpMk id="61" creationId="{DFAA4F1A-DB09-A328-C718-1398385D94D5}"/>
          </ac:cxnSpMkLst>
        </pc:cxnChg>
        <pc:cxnChg chg="mod">
          <ac:chgData name="Gunnam, Mahesh" userId="94a7f34c-3eed-4b00-830c-cd2c808f4805" providerId="ADAL" clId="{1B4B5381-5B8F-4F83-8D14-770F8225ACEE}" dt="2025-09-02T03:22:26.608" v="2956" actId="1037"/>
          <ac:cxnSpMkLst>
            <pc:docMk/>
            <pc:sldMk cId="1074658731" sldId="2147308862"/>
            <ac:cxnSpMk id="64" creationId="{FFE90EB6-4EFB-EC7A-25C7-3B7D9B7E5CA2}"/>
          </ac:cxnSpMkLst>
        </pc:cxnChg>
        <pc:cxnChg chg="mod">
          <ac:chgData name="Gunnam, Mahesh" userId="94a7f34c-3eed-4b00-830c-cd2c808f4805" providerId="ADAL" clId="{1B4B5381-5B8F-4F83-8D14-770F8225ACEE}" dt="2025-09-02T03:22:17.263" v="2952" actId="14100"/>
          <ac:cxnSpMkLst>
            <pc:docMk/>
            <pc:sldMk cId="1074658731" sldId="2147308862"/>
            <ac:cxnSpMk id="67" creationId="{053FF8CE-F596-781A-EAAB-88C05D916593}"/>
          </ac:cxnSpMkLst>
        </pc:cxnChg>
        <pc:cxnChg chg="mod">
          <ac:chgData name="Gunnam, Mahesh" userId="94a7f34c-3eed-4b00-830c-cd2c808f4805" providerId="ADAL" clId="{1B4B5381-5B8F-4F83-8D14-770F8225ACEE}" dt="2025-09-02T03:22:35.416" v="2958" actId="1076"/>
          <ac:cxnSpMkLst>
            <pc:docMk/>
            <pc:sldMk cId="1074658731" sldId="2147308862"/>
            <ac:cxnSpMk id="70" creationId="{DFBA46C4-DEF5-219A-6BCF-46243ADC3AD8}"/>
          </ac:cxnSpMkLst>
        </pc:cxnChg>
        <pc:cxnChg chg="mod">
          <ac:chgData name="Gunnam, Mahesh" userId="94a7f34c-3eed-4b00-830c-cd2c808f4805" providerId="ADAL" clId="{1B4B5381-5B8F-4F83-8D14-770F8225ACEE}" dt="2025-09-02T03:22:43.832" v="2959" actId="1076"/>
          <ac:cxnSpMkLst>
            <pc:docMk/>
            <pc:sldMk cId="1074658731" sldId="2147308862"/>
            <ac:cxnSpMk id="72" creationId="{B2E4E487-CF8D-DEEF-A0E4-D6D1F63B34DA}"/>
          </ac:cxnSpMkLst>
        </pc:cxnChg>
        <pc:cxnChg chg="mod">
          <ac:chgData name="Gunnam, Mahesh" userId="94a7f34c-3eed-4b00-830c-cd2c808f4805" providerId="ADAL" clId="{1B4B5381-5B8F-4F83-8D14-770F8225ACEE}" dt="2025-09-02T03:23:16.192" v="2966" actId="1076"/>
          <ac:cxnSpMkLst>
            <pc:docMk/>
            <pc:sldMk cId="1074658731" sldId="2147308862"/>
            <ac:cxnSpMk id="74" creationId="{9E0DBCF4-D226-B2CF-1ABD-06FF32547ECF}"/>
          </ac:cxnSpMkLst>
        </pc:cxnChg>
        <pc:cxnChg chg="mod">
          <ac:chgData name="Gunnam, Mahesh" userId="94a7f34c-3eed-4b00-830c-cd2c808f4805" providerId="ADAL" clId="{1B4B5381-5B8F-4F83-8D14-770F8225ACEE}" dt="2025-09-02T03:23:48.959" v="2985" actId="1035"/>
          <ac:cxnSpMkLst>
            <pc:docMk/>
            <pc:sldMk cId="1074658731" sldId="2147308862"/>
            <ac:cxnSpMk id="84" creationId="{F677BD0A-8948-98B5-1EDF-4779574DFF0A}"/>
          </ac:cxnSpMkLst>
        </pc:cxnChg>
        <pc:cxnChg chg="mod">
          <ac:chgData name="Gunnam, Mahesh" userId="94a7f34c-3eed-4b00-830c-cd2c808f4805" providerId="ADAL" clId="{1B4B5381-5B8F-4F83-8D14-770F8225ACEE}" dt="2025-09-02T03:19:14.179" v="2904" actId="1076"/>
          <ac:cxnSpMkLst>
            <pc:docMk/>
            <pc:sldMk cId="1074658731" sldId="2147308862"/>
            <ac:cxnSpMk id="85" creationId="{50905243-86F0-F3A5-3B82-7BF54A7F58AF}"/>
          </ac:cxnSpMkLst>
        </pc:cxnChg>
        <pc:cxnChg chg="mod">
          <ac:chgData name="Gunnam, Mahesh" userId="94a7f34c-3eed-4b00-830c-cd2c808f4805" providerId="ADAL" clId="{1B4B5381-5B8F-4F83-8D14-770F8225ACEE}" dt="2025-09-02T03:19:14.179" v="2904" actId="1076"/>
          <ac:cxnSpMkLst>
            <pc:docMk/>
            <pc:sldMk cId="1074658731" sldId="2147308862"/>
            <ac:cxnSpMk id="86" creationId="{22778D22-DD2E-5A92-5678-1383CC277919}"/>
          </ac:cxnSpMkLst>
        </pc:cxnChg>
        <pc:cxnChg chg="mod">
          <ac:chgData name="Gunnam, Mahesh" userId="94a7f34c-3eed-4b00-830c-cd2c808f4805" providerId="ADAL" clId="{1B4B5381-5B8F-4F83-8D14-770F8225ACEE}" dt="2025-09-02T03:19:22.176" v="2905" actId="1076"/>
          <ac:cxnSpMkLst>
            <pc:docMk/>
            <pc:sldMk cId="1074658731" sldId="2147308862"/>
            <ac:cxnSpMk id="88" creationId="{05117D20-56DA-6307-781B-AC4A16B4A9A3}"/>
          </ac:cxnSpMkLst>
        </pc:cxnChg>
        <pc:cxnChg chg="mod">
          <ac:chgData name="Gunnam, Mahesh" userId="94a7f34c-3eed-4b00-830c-cd2c808f4805" providerId="ADAL" clId="{1B4B5381-5B8F-4F83-8D14-770F8225ACEE}" dt="2025-09-02T03:30:07.678" v="3127" actId="1038"/>
          <ac:cxnSpMkLst>
            <pc:docMk/>
            <pc:sldMk cId="1074658731" sldId="2147308862"/>
            <ac:cxnSpMk id="90" creationId="{3D472671-877E-6EDF-2C03-3062A52709F1}"/>
          </ac:cxnSpMkLst>
        </pc:cxnChg>
        <pc:cxnChg chg="mod">
          <ac:chgData name="Gunnam, Mahesh" userId="94a7f34c-3eed-4b00-830c-cd2c808f4805" providerId="ADAL" clId="{1B4B5381-5B8F-4F83-8D14-770F8225ACEE}" dt="2025-09-02T03:18:58.414" v="2897" actId="1076"/>
          <ac:cxnSpMkLst>
            <pc:docMk/>
            <pc:sldMk cId="1074658731" sldId="2147308862"/>
            <ac:cxnSpMk id="91" creationId="{AFE442AF-B8F6-2C50-84EC-B33B6DE518BB}"/>
          </ac:cxnSpMkLst>
        </pc:cxnChg>
        <pc:cxnChg chg="mod">
          <ac:chgData name="Gunnam, Mahesh" userId="94a7f34c-3eed-4b00-830c-cd2c808f4805" providerId="ADAL" clId="{1B4B5381-5B8F-4F83-8D14-770F8225ACEE}" dt="2025-09-02T03:30:34.906" v="3137" actId="14100"/>
          <ac:cxnSpMkLst>
            <pc:docMk/>
            <pc:sldMk cId="1074658731" sldId="2147308862"/>
            <ac:cxnSpMk id="93" creationId="{A7DDF021-9A92-2AED-BFA4-B2DA57F84D3F}"/>
          </ac:cxnSpMkLst>
        </pc:cxnChg>
        <pc:cxnChg chg="mod">
          <ac:chgData name="Gunnam, Mahesh" userId="94a7f34c-3eed-4b00-830c-cd2c808f4805" providerId="ADAL" clId="{1B4B5381-5B8F-4F83-8D14-770F8225ACEE}" dt="2025-09-02T03:24:37.673" v="2995" actId="14100"/>
          <ac:cxnSpMkLst>
            <pc:docMk/>
            <pc:sldMk cId="1074658731" sldId="2147308862"/>
            <ac:cxnSpMk id="94" creationId="{4EBD58AD-60EE-3C07-DDEC-C7E0F88F1EAB}"/>
          </ac:cxnSpMkLst>
        </pc:cxnChg>
        <pc:cxnChg chg="mod">
          <ac:chgData name="Gunnam, Mahesh" userId="94a7f34c-3eed-4b00-830c-cd2c808f4805" providerId="ADAL" clId="{1B4B5381-5B8F-4F83-8D14-770F8225ACEE}" dt="2025-09-02T03:20:21.561" v="2922" actId="14100"/>
          <ac:cxnSpMkLst>
            <pc:docMk/>
            <pc:sldMk cId="1074658731" sldId="2147308862"/>
            <ac:cxnSpMk id="98" creationId="{D2E79DC2-7048-89C5-F0EE-B35C864665E0}"/>
          </ac:cxnSpMkLst>
        </pc:cxnChg>
        <pc:cxnChg chg="add mod">
          <ac:chgData name="Gunnam, Mahesh" userId="94a7f34c-3eed-4b00-830c-cd2c808f4805" providerId="ADAL" clId="{1B4B5381-5B8F-4F83-8D14-770F8225ACEE}" dt="2025-09-02T03:29:23.154" v="3121" actId="14100"/>
          <ac:cxnSpMkLst>
            <pc:docMk/>
            <pc:sldMk cId="1074658731" sldId="2147308862"/>
            <ac:cxnSpMk id="132" creationId="{C24D3F14-0061-AF26-279F-856D9C4CE680}"/>
          </ac:cxnSpMkLst>
        </pc:cxnChg>
      </pc:sldChg>
      <pc:sldChg chg="addSp delSp modSp new mod">
        <pc:chgData name="Gunnam, Mahesh" userId="94a7f34c-3eed-4b00-830c-cd2c808f4805" providerId="ADAL" clId="{1B4B5381-5B8F-4F83-8D14-770F8225ACEE}" dt="2025-09-02T03:16:30.164" v="2842"/>
        <pc:sldMkLst>
          <pc:docMk/>
          <pc:sldMk cId="338380588" sldId="2147308863"/>
        </pc:sldMkLst>
        <pc:spChg chg="add mod">
          <ac:chgData name="Gunnam, Mahesh" userId="94a7f34c-3eed-4b00-830c-cd2c808f4805" providerId="ADAL" clId="{1B4B5381-5B8F-4F83-8D14-770F8225ACEE}" dt="2025-09-02T03:13:31.588" v="2787" actId="20577"/>
          <ac:spMkLst>
            <pc:docMk/>
            <pc:sldMk cId="338380588" sldId="2147308863"/>
            <ac:spMk id="6" creationId="{7987711F-59A1-23C0-D2F6-D56E35753EB0}"/>
          </ac:spMkLst>
        </pc:spChg>
        <pc:spChg chg="add mod">
          <ac:chgData name="Gunnam, Mahesh" userId="94a7f34c-3eed-4b00-830c-cd2c808f4805" providerId="ADAL" clId="{1B4B5381-5B8F-4F83-8D14-770F8225ACEE}" dt="2025-09-02T03:13:12.340" v="2755" actId="14100"/>
          <ac:spMkLst>
            <pc:docMk/>
            <pc:sldMk cId="338380588" sldId="2147308863"/>
            <ac:spMk id="7" creationId="{27D8E436-E949-AD88-DFA8-F00ABAFAF461}"/>
          </ac:spMkLst>
        </pc:spChg>
        <pc:spChg chg="add mod">
          <ac:chgData name="Gunnam, Mahesh" userId="94a7f34c-3eed-4b00-830c-cd2c808f4805" providerId="ADAL" clId="{1B4B5381-5B8F-4F83-8D14-770F8225ACEE}" dt="2025-09-02T03:13:44.082" v="2790" actId="14100"/>
          <ac:spMkLst>
            <pc:docMk/>
            <pc:sldMk cId="338380588" sldId="2147308863"/>
            <ac:spMk id="8" creationId="{B7C4FA5D-65C1-3F31-C37B-5EF5AEF6BBC3}"/>
          </ac:spMkLst>
        </pc:spChg>
        <pc:spChg chg="add mod">
          <ac:chgData name="Gunnam, Mahesh" userId="94a7f34c-3eed-4b00-830c-cd2c808f4805" providerId="ADAL" clId="{1B4B5381-5B8F-4F83-8D14-770F8225ACEE}" dt="2025-09-02T03:14:24.020" v="2818" actId="1076"/>
          <ac:spMkLst>
            <pc:docMk/>
            <pc:sldMk cId="338380588" sldId="2147308863"/>
            <ac:spMk id="10" creationId="{ECFD62EC-E8EF-DF48-E693-2C5F1440B09E}"/>
          </ac:spMkLst>
        </pc:spChg>
        <pc:spChg chg="add mod">
          <ac:chgData name="Gunnam, Mahesh" userId="94a7f34c-3eed-4b00-830c-cd2c808f4805" providerId="ADAL" clId="{1B4B5381-5B8F-4F83-8D14-770F8225ACEE}" dt="2025-09-02T03:14:40.780" v="2826" actId="1076"/>
          <ac:spMkLst>
            <pc:docMk/>
            <pc:sldMk cId="338380588" sldId="2147308863"/>
            <ac:spMk id="11" creationId="{9A2DEBE8-7916-C468-7D79-77FE35EB48B4}"/>
          </ac:spMkLst>
        </pc:spChg>
        <pc:spChg chg="add mod">
          <ac:chgData name="Gunnam, Mahesh" userId="94a7f34c-3eed-4b00-830c-cd2c808f4805" providerId="ADAL" clId="{1B4B5381-5B8F-4F83-8D14-770F8225ACEE}" dt="2025-09-02T03:14:48.028" v="2828" actId="14100"/>
          <ac:spMkLst>
            <pc:docMk/>
            <pc:sldMk cId="338380588" sldId="2147308863"/>
            <ac:spMk id="12" creationId="{4FE5CC2A-B6D3-9C9C-E29A-F471D4B4E587}"/>
          </ac:spMkLst>
        </pc:spChg>
        <pc:spChg chg="add mod">
          <ac:chgData name="Gunnam, Mahesh" userId="94a7f34c-3eed-4b00-830c-cd2c808f4805" providerId="ADAL" clId="{1B4B5381-5B8F-4F83-8D14-770F8225ACEE}" dt="2025-09-02T03:15:12.486" v="2833" actId="14100"/>
          <ac:spMkLst>
            <pc:docMk/>
            <pc:sldMk cId="338380588" sldId="2147308863"/>
            <ac:spMk id="13" creationId="{45B9E585-DF96-49FC-AC09-262F69A1330E}"/>
          </ac:spMkLst>
        </pc:spChg>
        <pc:spChg chg="add mod">
          <ac:chgData name="Gunnam, Mahesh" userId="94a7f34c-3eed-4b00-830c-cd2c808f4805" providerId="ADAL" clId="{1B4B5381-5B8F-4F83-8D14-770F8225ACEE}" dt="2025-09-02T03:15:16.383" v="2834" actId="1076"/>
          <ac:spMkLst>
            <pc:docMk/>
            <pc:sldMk cId="338380588" sldId="2147308863"/>
            <ac:spMk id="14" creationId="{AD716A49-AF12-39BE-C40B-23E3B8650B73}"/>
          </ac:spMkLst>
        </pc:spChg>
        <pc:spChg chg="add mod">
          <ac:chgData name="Gunnam, Mahesh" userId="94a7f34c-3eed-4b00-830c-cd2c808f4805" providerId="ADAL" clId="{1B4B5381-5B8F-4F83-8D14-770F8225ACEE}" dt="2025-09-02T03:15:05.476" v="2831" actId="1076"/>
          <ac:spMkLst>
            <pc:docMk/>
            <pc:sldMk cId="338380588" sldId="2147308863"/>
            <ac:spMk id="15" creationId="{F0C55065-0818-F62C-6727-2EDEB8859BFE}"/>
          </ac:spMkLst>
        </pc:spChg>
        <pc:spChg chg="add mod">
          <ac:chgData name="Gunnam, Mahesh" userId="94a7f34c-3eed-4b00-830c-cd2c808f4805" providerId="ADAL" clId="{1B4B5381-5B8F-4F83-8D14-770F8225ACEE}" dt="2025-09-02T03:15:35.869" v="2840" actId="1037"/>
          <ac:spMkLst>
            <pc:docMk/>
            <pc:sldMk cId="338380588" sldId="2147308863"/>
            <ac:spMk id="17" creationId="{0041E9B4-A482-45FD-C3F1-1B60ADF932F4}"/>
          </ac:spMkLst>
        </pc:spChg>
        <pc:spChg chg="add mod">
          <ac:chgData name="Gunnam, Mahesh" userId="94a7f34c-3eed-4b00-830c-cd2c808f4805" providerId="ADAL" clId="{1B4B5381-5B8F-4F83-8D14-770F8225ACEE}" dt="2025-09-02T03:15:35.869" v="2840" actId="1037"/>
          <ac:spMkLst>
            <pc:docMk/>
            <pc:sldMk cId="338380588" sldId="2147308863"/>
            <ac:spMk id="18" creationId="{A8B10737-16D6-32FE-E750-16E9A3E2FC5D}"/>
          </ac:spMkLst>
        </pc:spChg>
        <pc:spChg chg="add mod">
          <ac:chgData name="Gunnam, Mahesh" userId="94a7f34c-3eed-4b00-830c-cd2c808f4805" providerId="ADAL" clId="{1B4B5381-5B8F-4F83-8D14-770F8225ACEE}" dt="2025-09-02T03:16:30.164" v="2842"/>
          <ac:spMkLst>
            <pc:docMk/>
            <pc:sldMk cId="338380588" sldId="2147308863"/>
            <ac:spMk id="20" creationId="{FF7D2649-DF2E-D9B4-7FDB-AB19A26F9D3F}"/>
          </ac:spMkLst>
        </pc:spChg>
        <pc:picChg chg="add mod">
          <ac:chgData name="Gunnam, Mahesh" userId="94a7f34c-3eed-4b00-830c-cd2c808f4805" providerId="ADAL" clId="{1B4B5381-5B8F-4F83-8D14-770F8225ACEE}" dt="2025-09-02T03:14:38.812" v="2825" actId="1076"/>
          <ac:picMkLst>
            <pc:docMk/>
            <pc:sldMk cId="338380588" sldId="2147308863"/>
            <ac:picMk id="5" creationId="{E975FDF0-08B0-C880-37B7-37C190CCF7BD}"/>
          </ac:picMkLst>
        </pc:picChg>
        <pc:cxnChg chg="add mod">
          <ac:chgData name="Gunnam, Mahesh" userId="94a7f34c-3eed-4b00-830c-cd2c808f4805" providerId="ADAL" clId="{1B4B5381-5B8F-4F83-8D14-770F8225ACEE}" dt="2025-09-02T03:15:05.476" v="2831" actId="1076"/>
          <ac:cxnSpMkLst>
            <pc:docMk/>
            <pc:sldMk cId="338380588" sldId="2147308863"/>
            <ac:cxnSpMk id="16" creationId="{392B6699-25B0-1E5D-B3E8-AD632838F3F0}"/>
          </ac:cxnSpMkLst>
        </pc:cxnChg>
        <pc:cxnChg chg="add mod">
          <ac:chgData name="Gunnam, Mahesh" userId="94a7f34c-3eed-4b00-830c-cd2c808f4805" providerId="ADAL" clId="{1B4B5381-5B8F-4F83-8D14-770F8225ACEE}" dt="2025-09-02T03:15:35.869" v="2840" actId="1037"/>
          <ac:cxnSpMkLst>
            <pc:docMk/>
            <pc:sldMk cId="338380588" sldId="2147308863"/>
            <ac:cxnSpMk id="19" creationId="{8A0CA438-1016-267A-165B-B726CAF8E24D}"/>
          </ac:cxnSpMkLst>
        </pc:cxnChg>
      </pc:sldChg>
      <pc:sldChg chg="addSp delSp modSp new mod">
        <pc:chgData name="Gunnam, Mahesh" userId="94a7f34c-3eed-4b00-830c-cd2c808f4805" providerId="ADAL" clId="{1B4B5381-5B8F-4F83-8D14-770F8225ACEE}" dt="2025-09-02T03:35:22.435" v="3159" actId="1076"/>
        <pc:sldMkLst>
          <pc:docMk/>
          <pc:sldMk cId="1948952799" sldId="2147308864"/>
        </pc:sldMkLst>
        <pc:spChg chg="add mod">
          <ac:chgData name="Gunnam, Mahesh" userId="94a7f34c-3eed-4b00-830c-cd2c808f4805" providerId="ADAL" clId="{1B4B5381-5B8F-4F83-8D14-770F8225ACEE}" dt="2025-09-02T03:35:22.435" v="3159" actId="1076"/>
          <ac:spMkLst>
            <pc:docMk/>
            <pc:sldMk cId="1948952799" sldId="2147308864"/>
            <ac:spMk id="21" creationId="{1E2859E9-394C-3C27-48C9-B4535DE6F9F1}"/>
          </ac:spMkLst>
        </pc:spChg>
        <pc:spChg chg="add mod">
          <ac:chgData name="Gunnam, Mahesh" userId="94a7f34c-3eed-4b00-830c-cd2c808f4805" providerId="ADAL" clId="{1B4B5381-5B8F-4F83-8D14-770F8225ACEE}" dt="2025-09-02T03:35:22.435" v="3159" actId="1076"/>
          <ac:spMkLst>
            <pc:docMk/>
            <pc:sldMk cId="1948952799" sldId="2147308864"/>
            <ac:spMk id="22" creationId="{6863D58D-7F8A-9BFB-F066-679197191FD5}"/>
          </ac:spMkLst>
        </pc:spChg>
        <pc:spChg chg="add mod">
          <ac:chgData name="Gunnam, Mahesh" userId="94a7f34c-3eed-4b00-830c-cd2c808f4805" providerId="ADAL" clId="{1B4B5381-5B8F-4F83-8D14-770F8225ACEE}" dt="2025-09-02T03:35:22.435" v="3159" actId="1076"/>
          <ac:spMkLst>
            <pc:docMk/>
            <pc:sldMk cId="1948952799" sldId="2147308864"/>
            <ac:spMk id="23" creationId="{095FC3B9-8AE3-99D5-0BEF-C0AC23F64A58}"/>
          </ac:spMkLst>
        </pc:spChg>
        <pc:spChg chg="add mod">
          <ac:chgData name="Gunnam, Mahesh" userId="94a7f34c-3eed-4b00-830c-cd2c808f4805" providerId="ADAL" clId="{1B4B5381-5B8F-4F83-8D14-770F8225ACEE}" dt="2025-09-02T03:35:22.435" v="3159" actId="1076"/>
          <ac:spMkLst>
            <pc:docMk/>
            <pc:sldMk cId="1948952799" sldId="2147308864"/>
            <ac:spMk id="24" creationId="{573286D8-7B81-2537-F7CF-01A7ED4C13D4}"/>
          </ac:spMkLst>
        </pc:spChg>
        <pc:spChg chg="add mod">
          <ac:chgData name="Gunnam, Mahesh" userId="94a7f34c-3eed-4b00-830c-cd2c808f4805" providerId="ADAL" clId="{1B4B5381-5B8F-4F83-8D14-770F8225ACEE}" dt="2025-09-02T03:32:13.344" v="3143" actId="1076"/>
          <ac:spMkLst>
            <pc:docMk/>
            <pc:sldMk cId="1948952799" sldId="2147308864"/>
            <ac:spMk id="25" creationId="{84D6D9D1-CC41-0BDD-2FE7-63CEFA096D44}"/>
          </ac:spMkLst>
        </pc:spChg>
        <pc:spChg chg="add mod">
          <ac:chgData name="Gunnam, Mahesh" userId="94a7f34c-3eed-4b00-830c-cd2c808f4805" providerId="ADAL" clId="{1B4B5381-5B8F-4F83-8D14-770F8225ACEE}" dt="2025-09-02T03:35:22.435" v="3159" actId="1076"/>
          <ac:spMkLst>
            <pc:docMk/>
            <pc:sldMk cId="1948952799" sldId="2147308864"/>
            <ac:spMk id="26" creationId="{15231F69-8551-7828-BE74-617456CB89F0}"/>
          </ac:spMkLst>
        </pc:spChg>
        <pc:spChg chg="add mod">
          <ac:chgData name="Gunnam, Mahesh" userId="94a7f34c-3eed-4b00-830c-cd2c808f4805" providerId="ADAL" clId="{1B4B5381-5B8F-4F83-8D14-770F8225ACEE}" dt="2025-09-02T03:35:22.435" v="3159" actId="1076"/>
          <ac:spMkLst>
            <pc:docMk/>
            <pc:sldMk cId="1948952799" sldId="2147308864"/>
            <ac:spMk id="29" creationId="{3BF35971-26A4-9F57-9F13-D23DDA591F28}"/>
          </ac:spMkLst>
        </pc:spChg>
        <pc:spChg chg="add mod">
          <ac:chgData name="Gunnam, Mahesh" userId="94a7f34c-3eed-4b00-830c-cd2c808f4805" providerId="ADAL" clId="{1B4B5381-5B8F-4F83-8D14-770F8225ACEE}" dt="2025-09-02T03:35:22.435" v="3159" actId="1076"/>
          <ac:spMkLst>
            <pc:docMk/>
            <pc:sldMk cId="1948952799" sldId="2147308864"/>
            <ac:spMk id="30" creationId="{EE71F570-5CAD-A54A-3C76-BF4DB9644564}"/>
          </ac:spMkLst>
        </pc:spChg>
        <pc:spChg chg="add mod">
          <ac:chgData name="Gunnam, Mahesh" userId="94a7f34c-3eed-4b00-830c-cd2c808f4805" providerId="ADAL" clId="{1B4B5381-5B8F-4F83-8D14-770F8225ACEE}" dt="2025-09-02T03:35:22.435" v="3159" actId="1076"/>
          <ac:spMkLst>
            <pc:docMk/>
            <pc:sldMk cId="1948952799" sldId="2147308864"/>
            <ac:spMk id="31" creationId="{FEB72559-346F-C4B2-5A85-11EDAA486078}"/>
          </ac:spMkLst>
        </pc:spChg>
        <pc:spChg chg="add mod">
          <ac:chgData name="Gunnam, Mahesh" userId="94a7f34c-3eed-4b00-830c-cd2c808f4805" providerId="ADAL" clId="{1B4B5381-5B8F-4F83-8D14-770F8225ACEE}" dt="2025-09-02T03:35:22.435" v="3159" actId="1076"/>
          <ac:spMkLst>
            <pc:docMk/>
            <pc:sldMk cId="1948952799" sldId="2147308864"/>
            <ac:spMk id="34" creationId="{3F398B4B-437E-E21E-86E8-944AE674FB99}"/>
          </ac:spMkLst>
        </pc:spChg>
        <pc:spChg chg="add mod">
          <ac:chgData name="Gunnam, Mahesh" userId="94a7f34c-3eed-4b00-830c-cd2c808f4805" providerId="ADAL" clId="{1B4B5381-5B8F-4F83-8D14-770F8225ACEE}" dt="2025-09-02T03:34:12.195" v="3155" actId="1076"/>
          <ac:spMkLst>
            <pc:docMk/>
            <pc:sldMk cId="1948952799" sldId="2147308864"/>
            <ac:spMk id="38" creationId="{FCD04452-EDF2-A39E-7F56-9F6554126490}"/>
          </ac:spMkLst>
        </pc:spChg>
        <pc:spChg chg="add mod">
          <ac:chgData name="Gunnam, Mahesh" userId="94a7f34c-3eed-4b00-830c-cd2c808f4805" providerId="ADAL" clId="{1B4B5381-5B8F-4F83-8D14-770F8225ACEE}" dt="2025-09-02T03:35:22.435" v="3159" actId="1076"/>
          <ac:spMkLst>
            <pc:docMk/>
            <pc:sldMk cId="1948952799" sldId="2147308864"/>
            <ac:spMk id="39" creationId="{F090B686-1F2B-6E7C-AF1B-DEB75B3DA026}"/>
          </ac:spMkLst>
        </pc:spChg>
        <pc:spChg chg="add mod">
          <ac:chgData name="Gunnam, Mahesh" userId="94a7f34c-3eed-4b00-830c-cd2c808f4805" providerId="ADAL" clId="{1B4B5381-5B8F-4F83-8D14-770F8225ACEE}" dt="2025-09-02T03:35:09.362" v="3157"/>
          <ac:spMkLst>
            <pc:docMk/>
            <pc:sldMk cId="1948952799" sldId="2147308864"/>
            <ac:spMk id="40" creationId="{58A170E7-695E-131E-31CC-62D95A5C6F99}"/>
          </ac:spMkLst>
        </pc:spChg>
        <pc:picChg chg="add mod">
          <ac:chgData name="Gunnam, Mahesh" userId="94a7f34c-3eed-4b00-830c-cd2c808f4805" providerId="ADAL" clId="{1B4B5381-5B8F-4F83-8D14-770F8225ACEE}" dt="2025-09-02T03:34:04.791" v="3154" actId="1076"/>
          <ac:picMkLst>
            <pc:docMk/>
            <pc:sldMk cId="1948952799" sldId="2147308864"/>
            <ac:picMk id="3" creationId="{7A5C1AFC-FECB-B9BC-93C8-9A6E35EA65EF}"/>
          </ac:picMkLst>
        </pc:picChg>
      </pc:sldChg>
      <pc:sldChg chg="addSp modSp add del">
        <pc:chgData name="Gunnam, Mahesh" userId="94a7f34c-3eed-4b00-830c-cd2c808f4805" providerId="ADAL" clId="{1B4B5381-5B8F-4F83-8D14-770F8225ACEE}" dt="2025-09-02T03:52:40.247" v="3682" actId="47"/>
        <pc:sldMkLst>
          <pc:docMk/>
          <pc:sldMk cId="3702561503" sldId="2147308869"/>
        </pc:sldMkLst>
      </pc:sldChg>
      <pc:sldChg chg="addSp delSp modSp add mod">
        <pc:chgData name="Gunnam, Mahesh" userId="94a7f34c-3eed-4b00-830c-cd2c808f4805" providerId="ADAL" clId="{1B4B5381-5B8F-4F83-8D14-770F8225ACEE}" dt="2025-09-08T05:00:22.032" v="3708" actId="478"/>
        <pc:sldMkLst>
          <pc:docMk/>
          <pc:sldMk cId="4066486207" sldId="2147308870"/>
        </pc:sldMkLst>
        <pc:spChg chg="mod">
          <ac:chgData name="Gunnam, Mahesh" userId="94a7f34c-3eed-4b00-830c-cd2c808f4805" providerId="ADAL" clId="{1B4B5381-5B8F-4F83-8D14-770F8225ACEE}" dt="2025-09-02T03:45:57.987" v="3537" actId="1035"/>
          <ac:spMkLst>
            <pc:docMk/>
            <pc:sldMk cId="4066486207" sldId="2147308870"/>
            <ac:spMk id="5" creationId="{F6F4BFAB-292C-B97B-B2AA-1552FF9F4F53}"/>
          </ac:spMkLst>
        </pc:spChg>
        <pc:spChg chg="mod">
          <ac:chgData name="Gunnam, Mahesh" userId="94a7f34c-3eed-4b00-830c-cd2c808f4805" providerId="ADAL" clId="{1B4B5381-5B8F-4F83-8D14-770F8225ACEE}" dt="2025-09-02T03:46:01.267" v="3538" actId="14100"/>
          <ac:spMkLst>
            <pc:docMk/>
            <pc:sldMk cId="4066486207" sldId="2147308870"/>
            <ac:spMk id="6" creationId="{DE4B77D3-B657-3987-7D96-DA75573D723C}"/>
          </ac:spMkLst>
        </pc:spChg>
        <pc:spChg chg="mod">
          <ac:chgData name="Gunnam, Mahesh" userId="94a7f34c-3eed-4b00-830c-cd2c808f4805" providerId="ADAL" clId="{1B4B5381-5B8F-4F83-8D14-770F8225ACEE}" dt="2025-09-02T03:45:01.740" v="3395" actId="14100"/>
          <ac:spMkLst>
            <pc:docMk/>
            <pc:sldMk cId="4066486207" sldId="2147308870"/>
            <ac:spMk id="8" creationId="{9B3D751D-0F6B-802D-9402-3F924DA7EE16}"/>
          </ac:spMkLst>
        </pc:spChg>
        <pc:spChg chg="mod">
          <ac:chgData name="Gunnam, Mahesh" userId="94a7f34c-3eed-4b00-830c-cd2c808f4805" providerId="ADAL" clId="{1B4B5381-5B8F-4F83-8D14-770F8225ACEE}" dt="2025-09-02T03:51:45.837" v="3668" actId="1076"/>
          <ac:spMkLst>
            <pc:docMk/>
            <pc:sldMk cId="4066486207" sldId="2147308870"/>
            <ac:spMk id="9" creationId="{751A2AC2-C103-24F6-39F3-1B96AB0043A2}"/>
          </ac:spMkLst>
        </pc:spChg>
        <pc:spChg chg="mod">
          <ac:chgData name="Gunnam, Mahesh" userId="94a7f34c-3eed-4b00-830c-cd2c808f4805" providerId="ADAL" clId="{1B4B5381-5B8F-4F83-8D14-770F8225ACEE}" dt="2025-09-02T03:42:41.171" v="3276" actId="1076"/>
          <ac:spMkLst>
            <pc:docMk/>
            <pc:sldMk cId="4066486207" sldId="2147308870"/>
            <ac:spMk id="10" creationId="{C558BBC0-B7B3-AB43-6860-D5E647DAAFCA}"/>
          </ac:spMkLst>
        </pc:spChg>
        <pc:spChg chg="mod">
          <ac:chgData name="Gunnam, Mahesh" userId="94a7f34c-3eed-4b00-830c-cd2c808f4805" providerId="ADAL" clId="{1B4B5381-5B8F-4F83-8D14-770F8225ACEE}" dt="2025-09-02T03:43:04.173" v="3286" actId="14100"/>
          <ac:spMkLst>
            <pc:docMk/>
            <pc:sldMk cId="4066486207" sldId="2147308870"/>
            <ac:spMk id="12" creationId="{3AD0B634-D55F-4F34-B7DA-FD5891FD66BF}"/>
          </ac:spMkLst>
        </pc:spChg>
        <pc:spChg chg="mod">
          <ac:chgData name="Gunnam, Mahesh" userId="94a7f34c-3eed-4b00-830c-cd2c808f4805" providerId="ADAL" clId="{1B4B5381-5B8F-4F83-8D14-770F8225ACEE}" dt="2025-09-02T03:43:07.075" v="3287" actId="1076"/>
          <ac:spMkLst>
            <pc:docMk/>
            <pc:sldMk cId="4066486207" sldId="2147308870"/>
            <ac:spMk id="13" creationId="{75EADA4D-C945-451D-5292-E3E5DB526335}"/>
          </ac:spMkLst>
        </pc:spChg>
        <pc:spChg chg="mod">
          <ac:chgData name="Gunnam, Mahesh" userId="94a7f34c-3eed-4b00-830c-cd2c808f4805" providerId="ADAL" clId="{1B4B5381-5B8F-4F83-8D14-770F8225ACEE}" dt="2025-09-02T03:43:24.250" v="3292" actId="14100"/>
          <ac:spMkLst>
            <pc:docMk/>
            <pc:sldMk cId="4066486207" sldId="2147308870"/>
            <ac:spMk id="14" creationId="{1A13817A-AF23-D37A-C061-EFAD2E726CA5}"/>
          </ac:spMkLst>
        </pc:spChg>
        <pc:spChg chg="mod">
          <ac:chgData name="Gunnam, Mahesh" userId="94a7f34c-3eed-4b00-830c-cd2c808f4805" providerId="ADAL" clId="{1B4B5381-5B8F-4F83-8D14-770F8225ACEE}" dt="2025-09-02T03:43:14.778" v="3289" actId="1076"/>
          <ac:spMkLst>
            <pc:docMk/>
            <pc:sldMk cId="4066486207" sldId="2147308870"/>
            <ac:spMk id="16" creationId="{F7E6FCD0-1D1B-AB2B-CBE8-65EA921FFB0A}"/>
          </ac:spMkLst>
        </pc:spChg>
        <pc:spChg chg="mod">
          <ac:chgData name="Gunnam, Mahesh" userId="94a7f34c-3eed-4b00-830c-cd2c808f4805" providerId="ADAL" clId="{1B4B5381-5B8F-4F83-8D14-770F8225ACEE}" dt="2025-09-02T03:46:20.884" v="3545" actId="14100"/>
          <ac:spMkLst>
            <pc:docMk/>
            <pc:sldMk cId="4066486207" sldId="2147308870"/>
            <ac:spMk id="18" creationId="{28427818-25A2-B3B1-B719-62F570B3FA93}"/>
          </ac:spMkLst>
        </pc:spChg>
        <pc:spChg chg="mod">
          <ac:chgData name="Gunnam, Mahesh" userId="94a7f34c-3eed-4b00-830c-cd2c808f4805" providerId="ADAL" clId="{1B4B5381-5B8F-4F83-8D14-770F8225ACEE}" dt="2025-09-02T03:48:52.506" v="3597" actId="1076"/>
          <ac:spMkLst>
            <pc:docMk/>
            <pc:sldMk cId="4066486207" sldId="2147308870"/>
            <ac:spMk id="19" creationId="{1413B682-A5F4-683B-F18B-6F5BB8759A39}"/>
          </ac:spMkLst>
        </pc:spChg>
        <pc:spChg chg="mod">
          <ac:chgData name="Gunnam, Mahesh" userId="94a7f34c-3eed-4b00-830c-cd2c808f4805" providerId="ADAL" clId="{1B4B5381-5B8F-4F83-8D14-770F8225ACEE}" dt="2025-09-02T03:48:48.891" v="3596" actId="1076"/>
          <ac:spMkLst>
            <pc:docMk/>
            <pc:sldMk cId="4066486207" sldId="2147308870"/>
            <ac:spMk id="20" creationId="{F17B10BE-546E-BDBD-313D-AE234CFAB5CF}"/>
          </ac:spMkLst>
        </pc:spChg>
        <pc:spChg chg="mod">
          <ac:chgData name="Gunnam, Mahesh" userId="94a7f34c-3eed-4b00-830c-cd2c808f4805" providerId="ADAL" clId="{1B4B5381-5B8F-4F83-8D14-770F8225ACEE}" dt="2025-09-02T03:42:59.603" v="3284" actId="1076"/>
          <ac:spMkLst>
            <pc:docMk/>
            <pc:sldMk cId="4066486207" sldId="2147308870"/>
            <ac:spMk id="21" creationId="{8E0440FD-2666-B2E1-26C3-A0BBFB836D16}"/>
          </ac:spMkLst>
        </pc:spChg>
        <pc:spChg chg="mod">
          <ac:chgData name="Gunnam, Mahesh" userId="94a7f34c-3eed-4b00-830c-cd2c808f4805" providerId="ADAL" clId="{1B4B5381-5B8F-4F83-8D14-770F8225ACEE}" dt="2025-09-02T03:42:52.962" v="3282" actId="1076"/>
          <ac:spMkLst>
            <pc:docMk/>
            <pc:sldMk cId="4066486207" sldId="2147308870"/>
            <ac:spMk id="23" creationId="{79A342A7-01D9-4D01-964C-5198D10BCCA2}"/>
          </ac:spMkLst>
        </pc:spChg>
        <pc:spChg chg="mod">
          <ac:chgData name="Gunnam, Mahesh" userId="94a7f34c-3eed-4b00-830c-cd2c808f4805" providerId="ADAL" clId="{1B4B5381-5B8F-4F83-8D14-770F8225ACEE}" dt="2025-09-02T03:45:51.698" v="3533" actId="1037"/>
          <ac:spMkLst>
            <pc:docMk/>
            <pc:sldMk cId="4066486207" sldId="2147308870"/>
            <ac:spMk id="27" creationId="{8FCE31C8-E118-9A0F-779D-FB9DBAB3D07A}"/>
          </ac:spMkLst>
        </pc:spChg>
        <pc:spChg chg="mod">
          <ac:chgData name="Gunnam, Mahesh" userId="94a7f34c-3eed-4b00-830c-cd2c808f4805" providerId="ADAL" clId="{1B4B5381-5B8F-4F83-8D14-770F8225ACEE}" dt="2025-09-02T03:45:51.698" v="3533" actId="1037"/>
          <ac:spMkLst>
            <pc:docMk/>
            <pc:sldMk cId="4066486207" sldId="2147308870"/>
            <ac:spMk id="28" creationId="{ED2D39A9-882B-0655-A423-2BC68A9DDB26}"/>
          </ac:spMkLst>
        </pc:spChg>
        <pc:spChg chg="mod">
          <ac:chgData name="Gunnam, Mahesh" userId="94a7f34c-3eed-4b00-830c-cd2c808f4805" providerId="ADAL" clId="{1B4B5381-5B8F-4F83-8D14-770F8225ACEE}" dt="2025-09-02T03:45:26.129" v="3449" actId="1035"/>
          <ac:spMkLst>
            <pc:docMk/>
            <pc:sldMk cId="4066486207" sldId="2147308870"/>
            <ac:spMk id="29" creationId="{4777A546-F05A-EB11-74F4-3B70F6E87996}"/>
          </ac:spMkLst>
        </pc:spChg>
        <pc:spChg chg="mod">
          <ac:chgData name="Gunnam, Mahesh" userId="94a7f34c-3eed-4b00-830c-cd2c808f4805" providerId="ADAL" clId="{1B4B5381-5B8F-4F83-8D14-770F8225ACEE}" dt="2025-09-02T03:45:26.129" v="3449" actId="1035"/>
          <ac:spMkLst>
            <pc:docMk/>
            <pc:sldMk cId="4066486207" sldId="2147308870"/>
            <ac:spMk id="30" creationId="{84C18EA1-2BF4-BC8B-71ED-5597796380CF}"/>
          </ac:spMkLst>
        </pc:spChg>
        <pc:spChg chg="mod">
          <ac:chgData name="Gunnam, Mahesh" userId="94a7f34c-3eed-4b00-830c-cd2c808f4805" providerId="ADAL" clId="{1B4B5381-5B8F-4F83-8D14-770F8225ACEE}" dt="2025-09-02T03:45:32.734" v="3470" actId="1038"/>
          <ac:spMkLst>
            <pc:docMk/>
            <pc:sldMk cId="4066486207" sldId="2147308870"/>
            <ac:spMk id="31" creationId="{57E432F1-3E8D-546C-CF66-3EED9E7C5174}"/>
          </ac:spMkLst>
        </pc:spChg>
        <pc:spChg chg="mod">
          <ac:chgData name="Gunnam, Mahesh" userId="94a7f34c-3eed-4b00-830c-cd2c808f4805" providerId="ADAL" clId="{1B4B5381-5B8F-4F83-8D14-770F8225ACEE}" dt="2025-09-02T03:45:40.586" v="3501" actId="1037"/>
          <ac:spMkLst>
            <pc:docMk/>
            <pc:sldMk cId="4066486207" sldId="2147308870"/>
            <ac:spMk id="33" creationId="{C6642F9C-2D86-3332-336E-C531DD63BA8E}"/>
          </ac:spMkLst>
        </pc:spChg>
        <pc:spChg chg="mod">
          <ac:chgData name="Gunnam, Mahesh" userId="94a7f34c-3eed-4b00-830c-cd2c808f4805" providerId="ADAL" clId="{1B4B5381-5B8F-4F83-8D14-770F8225ACEE}" dt="2025-09-02T03:51:39.571" v="3667" actId="948"/>
          <ac:spMkLst>
            <pc:docMk/>
            <pc:sldMk cId="4066486207" sldId="2147308870"/>
            <ac:spMk id="36" creationId="{121FB2ED-0112-A49C-C78D-5F6B69701E16}"/>
          </ac:spMkLst>
        </pc:spChg>
        <pc:spChg chg="mod">
          <ac:chgData name="Gunnam, Mahesh" userId="94a7f34c-3eed-4b00-830c-cd2c808f4805" providerId="ADAL" clId="{1B4B5381-5B8F-4F83-8D14-770F8225ACEE}" dt="2025-09-02T03:44:33.857" v="3345" actId="1037"/>
          <ac:spMkLst>
            <pc:docMk/>
            <pc:sldMk cId="4066486207" sldId="2147308870"/>
            <ac:spMk id="38" creationId="{EDBFB3F5-336E-C97E-80F6-B93A90186155}"/>
          </ac:spMkLst>
        </pc:spChg>
        <pc:spChg chg="mod">
          <ac:chgData name="Gunnam, Mahesh" userId="94a7f34c-3eed-4b00-830c-cd2c808f4805" providerId="ADAL" clId="{1B4B5381-5B8F-4F83-8D14-770F8225ACEE}" dt="2025-09-02T03:52:20.921" v="3680" actId="207"/>
          <ac:spMkLst>
            <pc:docMk/>
            <pc:sldMk cId="4066486207" sldId="2147308870"/>
            <ac:spMk id="39" creationId="{C0935E4C-14E5-4675-2F4C-4E03FF2318C3}"/>
          </ac:spMkLst>
        </pc:spChg>
        <pc:spChg chg="mod">
          <ac:chgData name="Gunnam, Mahesh" userId="94a7f34c-3eed-4b00-830c-cd2c808f4805" providerId="ADAL" clId="{1B4B5381-5B8F-4F83-8D14-770F8225ACEE}" dt="2025-09-02T03:52:20.921" v="3680" actId="207"/>
          <ac:spMkLst>
            <pc:docMk/>
            <pc:sldMk cId="4066486207" sldId="2147308870"/>
            <ac:spMk id="40" creationId="{4FA715BE-1B87-E54D-9EDC-BA048187F0D6}"/>
          </ac:spMkLst>
        </pc:spChg>
        <pc:spChg chg="mod">
          <ac:chgData name="Gunnam, Mahesh" userId="94a7f34c-3eed-4b00-830c-cd2c808f4805" providerId="ADAL" clId="{1B4B5381-5B8F-4F83-8D14-770F8225ACEE}" dt="2025-09-02T03:52:20.921" v="3680" actId="207"/>
          <ac:spMkLst>
            <pc:docMk/>
            <pc:sldMk cId="4066486207" sldId="2147308870"/>
            <ac:spMk id="41" creationId="{8D75E0ED-0792-B5D1-17D8-E5D28F8EAA22}"/>
          </ac:spMkLst>
        </pc:spChg>
        <pc:spChg chg="mod">
          <ac:chgData name="Gunnam, Mahesh" userId="94a7f34c-3eed-4b00-830c-cd2c808f4805" providerId="ADAL" clId="{1B4B5381-5B8F-4F83-8D14-770F8225ACEE}" dt="2025-09-02T03:39:39.203" v="3232" actId="1076"/>
          <ac:spMkLst>
            <pc:docMk/>
            <pc:sldMk cId="4066486207" sldId="2147308870"/>
            <ac:spMk id="49" creationId="{CDD36CA8-E84B-6C4B-40EA-484999DC0837}"/>
          </ac:spMkLst>
        </pc:spChg>
        <pc:spChg chg="mod">
          <ac:chgData name="Gunnam, Mahesh" userId="94a7f34c-3eed-4b00-830c-cd2c808f4805" providerId="ADAL" clId="{1B4B5381-5B8F-4F83-8D14-770F8225ACEE}" dt="2025-09-02T03:39:41.697" v="3233" actId="1076"/>
          <ac:spMkLst>
            <pc:docMk/>
            <pc:sldMk cId="4066486207" sldId="2147308870"/>
            <ac:spMk id="50" creationId="{2433FA34-BF56-8833-404C-9C09E69CCA6F}"/>
          </ac:spMkLst>
        </pc:spChg>
        <pc:spChg chg="mod">
          <ac:chgData name="Gunnam, Mahesh" userId="94a7f34c-3eed-4b00-830c-cd2c808f4805" providerId="ADAL" clId="{1B4B5381-5B8F-4F83-8D14-770F8225ACEE}" dt="2025-09-02T03:49:45.691" v="3620" actId="1037"/>
          <ac:spMkLst>
            <pc:docMk/>
            <pc:sldMk cId="4066486207" sldId="2147308870"/>
            <ac:spMk id="51" creationId="{CF698222-EA21-4DBA-6BD3-C5360262D284}"/>
          </ac:spMkLst>
        </pc:spChg>
        <pc:spChg chg="mod">
          <ac:chgData name="Gunnam, Mahesh" userId="94a7f34c-3eed-4b00-830c-cd2c808f4805" providerId="ADAL" clId="{1B4B5381-5B8F-4F83-8D14-770F8225ACEE}" dt="2025-09-02T03:49:29.860" v="3609" actId="1076"/>
          <ac:spMkLst>
            <pc:docMk/>
            <pc:sldMk cId="4066486207" sldId="2147308870"/>
            <ac:spMk id="52" creationId="{92E0B919-DF4C-3DD5-EC1A-4CA9070D30CA}"/>
          </ac:spMkLst>
        </pc:spChg>
        <pc:spChg chg="add mod">
          <ac:chgData name="Gunnam, Mahesh" userId="94a7f34c-3eed-4b00-830c-cd2c808f4805" providerId="ADAL" clId="{1B4B5381-5B8F-4F83-8D14-770F8225ACEE}" dt="2025-09-02T03:52:02.940" v="3676" actId="14100"/>
          <ac:spMkLst>
            <pc:docMk/>
            <pc:sldMk cId="4066486207" sldId="2147308870"/>
            <ac:spMk id="60" creationId="{F918264A-ED9F-A81B-D06A-564366858022}"/>
          </ac:spMkLst>
        </pc:spChg>
        <pc:spChg chg="add mod">
          <ac:chgData name="Gunnam, Mahesh" userId="94a7f34c-3eed-4b00-830c-cd2c808f4805" providerId="ADAL" clId="{1B4B5381-5B8F-4F83-8D14-770F8225ACEE}" dt="2025-09-02T03:52:11.124" v="3679" actId="14100"/>
          <ac:spMkLst>
            <pc:docMk/>
            <pc:sldMk cId="4066486207" sldId="2147308870"/>
            <ac:spMk id="61" creationId="{2FE5DE47-195C-F9DA-5322-BC021BCFEBAC}"/>
          </ac:spMkLst>
        </pc:spChg>
        <pc:spChg chg="mod">
          <ac:chgData name="Gunnam, Mahesh" userId="94a7f34c-3eed-4b00-830c-cd2c808f4805" providerId="ADAL" clId="{1B4B5381-5B8F-4F83-8D14-770F8225ACEE}" dt="2025-09-02T03:49:53.982" v="3627" actId="1037"/>
          <ac:spMkLst>
            <pc:docMk/>
            <pc:sldMk cId="4066486207" sldId="2147308870"/>
            <ac:spMk id="62" creationId="{86AD8608-0E9F-8CA0-556B-1069E69E593E}"/>
          </ac:spMkLst>
        </pc:spChg>
        <pc:spChg chg="mod">
          <ac:chgData name="Gunnam, Mahesh" userId="94a7f34c-3eed-4b00-830c-cd2c808f4805" providerId="ADAL" clId="{1B4B5381-5B8F-4F83-8D14-770F8225ACEE}" dt="2025-09-02T03:49:53.982" v="3627" actId="1037"/>
          <ac:spMkLst>
            <pc:docMk/>
            <pc:sldMk cId="4066486207" sldId="2147308870"/>
            <ac:spMk id="63" creationId="{9ADB2CEF-E243-9186-D5D9-31055A1D862F}"/>
          </ac:spMkLst>
        </pc:spChg>
        <pc:spChg chg="mod">
          <ac:chgData name="Gunnam, Mahesh" userId="94a7f34c-3eed-4b00-830c-cd2c808f4805" providerId="ADAL" clId="{1B4B5381-5B8F-4F83-8D14-770F8225ACEE}" dt="2025-09-02T03:49:59.212" v="3628" actId="1076"/>
          <ac:spMkLst>
            <pc:docMk/>
            <pc:sldMk cId="4066486207" sldId="2147308870"/>
            <ac:spMk id="66" creationId="{02E44030-523C-065D-BE11-8197F46B5B03}"/>
          </ac:spMkLst>
        </pc:spChg>
        <pc:spChg chg="mod">
          <ac:chgData name="Gunnam, Mahesh" userId="94a7f34c-3eed-4b00-830c-cd2c808f4805" providerId="ADAL" clId="{1B4B5381-5B8F-4F83-8D14-770F8225ACEE}" dt="2025-09-02T03:50:07.732" v="3634" actId="1038"/>
          <ac:spMkLst>
            <pc:docMk/>
            <pc:sldMk cId="4066486207" sldId="2147308870"/>
            <ac:spMk id="72" creationId="{62AFD0ED-ADE2-CDFF-E0BC-1C5D06E9D655}"/>
          </ac:spMkLst>
        </pc:spChg>
        <pc:spChg chg="mod">
          <ac:chgData name="Gunnam, Mahesh" userId="94a7f34c-3eed-4b00-830c-cd2c808f4805" providerId="ADAL" clId="{1B4B5381-5B8F-4F83-8D14-770F8225ACEE}" dt="2025-09-02T03:44:25.245" v="3332" actId="1038"/>
          <ac:spMkLst>
            <pc:docMk/>
            <pc:sldMk cId="4066486207" sldId="2147308870"/>
            <ac:spMk id="90" creationId="{CAC0C5A5-CDB0-3A7E-9374-2657EF22CEFA}"/>
          </ac:spMkLst>
        </pc:spChg>
        <pc:spChg chg="mod">
          <ac:chgData name="Gunnam, Mahesh" userId="94a7f34c-3eed-4b00-830c-cd2c808f4805" providerId="ADAL" clId="{1B4B5381-5B8F-4F83-8D14-770F8225ACEE}" dt="2025-09-02T03:44:17.947" v="3324" actId="1038"/>
          <ac:spMkLst>
            <pc:docMk/>
            <pc:sldMk cId="4066486207" sldId="2147308870"/>
            <ac:spMk id="94" creationId="{9DDFC0B6-A645-FA9B-E00F-13F3829F917B}"/>
          </ac:spMkLst>
        </pc:spChg>
        <pc:spChg chg="mod">
          <ac:chgData name="Gunnam, Mahesh" userId="94a7f34c-3eed-4b00-830c-cd2c808f4805" providerId="ADAL" clId="{1B4B5381-5B8F-4F83-8D14-770F8225ACEE}" dt="2025-09-02T03:44:21.108" v="3325" actId="14100"/>
          <ac:spMkLst>
            <pc:docMk/>
            <pc:sldMk cId="4066486207" sldId="2147308870"/>
            <ac:spMk id="99" creationId="{64454CF1-BAA4-C5C8-0E79-E076FD1A0505}"/>
          </ac:spMkLst>
        </pc:spChg>
        <pc:spChg chg="mod">
          <ac:chgData name="Gunnam, Mahesh" userId="94a7f34c-3eed-4b00-830c-cd2c808f4805" providerId="ADAL" clId="{1B4B5381-5B8F-4F83-8D14-770F8225ACEE}" dt="2025-09-02T03:44:13.950" v="3321" actId="1036"/>
          <ac:spMkLst>
            <pc:docMk/>
            <pc:sldMk cId="4066486207" sldId="2147308870"/>
            <ac:spMk id="104" creationId="{80B27A8B-0763-BB72-3891-6DABE0E6E44B}"/>
          </ac:spMkLst>
        </pc:spChg>
        <pc:spChg chg="mod">
          <ac:chgData name="Gunnam, Mahesh" userId="94a7f34c-3eed-4b00-830c-cd2c808f4805" providerId="ADAL" clId="{1B4B5381-5B8F-4F83-8D14-770F8225ACEE}" dt="2025-09-02T03:44:13.950" v="3321" actId="1036"/>
          <ac:spMkLst>
            <pc:docMk/>
            <pc:sldMk cId="4066486207" sldId="2147308870"/>
            <ac:spMk id="106" creationId="{66F062C6-5AC1-E2FB-783E-19190EE77062}"/>
          </ac:spMkLst>
        </pc:spChg>
        <pc:spChg chg="mod">
          <ac:chgData name="Gunnam, Mahesh" userId="94a7f34c-3eed-4b00-830c-cd2c808f4805" providerId="ADAL" clId="{1B4B5381-5B8F-4F83-8D14-770F8225ACEE}" dt="2025-09-02T03:44:05.131" v="3315" actId="1076"/>
          <ac:spMkLst>
            <pc:docMk/>
            <pc:sldMk cId="4066486207" sldId="2147308870"/>
            <ac:spMk id="110" creationId="{954FE798-5DF5-5E77-840A-894E24D5AB20}"/>
          </ac:spMkLst>
        </pc:spChg>
        <pc:spChg chg="mod">
          <ac:chgData name="Gunnam, Mahesh" userId="94a7f34c-3eed-4b00-830c-cd2c808f4805" providerId="ADAL" clId="{1B4B5381-5B8F-4F83-8D14-770F8225ACEE}" dt="2025-09-02T03:43:51.180" v="3312" actId="1076"/>
          <ac:spMkLst>
            <pc:docMk/>
            <pc:sldMk cId="4066486207" sldId="2147308870"/>
            <ac:spMk id="112" creationId="{EF97D530-B3D6-B06E-6263-E455996D23F3}"/>
          </ac:spMkLst>
        </pc:spChg>
        <pc:spChg chg="mod">
          <ac:chgData name="Gunnam, Mahesh" userId="94a7f34c-3eed-4b00-830c-cd2c808f4805" providerId="ADAL" clId="{1B4B5381-5B8F-4F83-8D14-770F8225ACEE}" dt="2025-09-02T03:43:44.364" v="3311" actId="1076"/>
          <ac:spMkLst>
            <pc:docMk/>
            <pc:sldMk cId="4066486207" sldId="2147308870"/>
            <ac:spMk id="114" creationId="{2AF26A84-3054-53EB-3615-2D28667E2B8F}"/>
          </ac:spMkLst>
        </pc:spChg>
        <pc:spChg chg="mod">
          <ac:chgData name="Gunnam, Mahesh" userId="94a7f34c-3eed-4b00-830c-cd2c808f4805" providerId="ADAL" clId="{1B4B5381-5B8F-4F83-8D14-770F8225ACEE}" dt="2025-09-02T03:43:41.481" v="3310" actId="1037"/>
          <ac:spMkLst>
            <pc:docMk/>
            <pc:sldMk cId="4066486207" sldId="2147308870"/>
            <ac:spMk id="115" creationId="{CE01E4F2-45A7-C427-F679-9A67BB382416}"/>
          </ac:spMkLst>
        </pc:spChg>
        <pc:spChg chg="mod">
          <ac:chgData name="Gunnam, Mahesh" userId="94a7f34c-3eed-4b00-830c-cd2c808f4805" providerId="ADAL" clId="{1B4B5381-5B8F-4F83-8D14-770F8225ACEE}" dt="2025-09-02T03:43:41.481" v="3310" actId="1037"/>
          <ac:spMkLst>
            <pc:docMk/>
            <pc:sldMk cId="4066486207" sldId="2147308870"/>
            <ac:spMk id="116" creationId="{F7222601-7F81-9FE5-19C2-08588DB7C556}"/>
          </ac:spMkLst>
        </pc:spChg>
        <pc:spChg chg="mod">
          <ac:chgData name="Gunnam, Mahesh" userId="94a7f34c-3eed-4b00-830c-cd2c808f4805" providerId="ADAL" clId="{1B4B5381-5B8F-4F83-8D14-770F8225ACEE}" dt="2025-09-02T03:43:41.481" v="3310" actId="1037"/>
          <ac:spMkLst>
            <pc:docMk/>
            <pc:sldMk cId="4066486207" sldId="2147308870"/>
            <ac:spMk id="117" creationId="{786D4C2F-C9BB-F4F1-F660-CB1FFE0054E1}"/>
          </ac:spMkLst>
        </pc:spChg>
        <pc:spChg chg="mod">
          <ac:chgData name="Gunnam, Mahesh" userId="94a7f34c-3eed-4b00-830c-cd2c808f4805" providerId="ADAL" clId="{1B4B5381-5B8F-4F83-8D14-770F8225ACEE}" dt="2025-09-02T03:43:41.481" v="3310" actId="1037"/>
          <ac:spMkLst>
            <pc:docMk/>
            <pc:sldMk cId="4066486207" sldId="2147308870"/>
            <ac:spMk id="118" creationId="{F844CFB7-B1C4-621D-C9A8-341DB0CAAC6D}"/>
          </ac:spMkLst>
        </pc:spChg>
        <pc:spChg chg="mod">
          <ac:chgData name="Gunnam, Mahesh" userId="94a7f34c-3eed-4b00-830c-cd2c808f4805" providerId="ADAL" clId="{1B4B5381-5B8F-4F83-8D14-770F8225ACEE}" dt="2025-09-02T03:48:35.390" v="3595" actId="1037"/>
          <ac:spMkLst>
            <pc:docMk/>
            <pc:sldMk cId="4066486207" sldId="2147308870"/>
            <ac:spMk id="119" creationId="{E0FD7E94-F912-19F4-56FF-E3FFBDC96846}"/>
          </ac:spMkLst>
        </pc:spChg>
        <pc:spChg chg="mod">
          <ac:chgData name="Gunnam, Mahesh" userId="94a7f34c-3eed-4b00-830c-cd2c808f4805" providerId="ADAL" clId="{1B4B5381-5B8F-4F83-8D14-770F8225ACEE}" dt="2025-09-02T03:43:41.481" v="3310" actId="1037"/>
          <ac:spMkLst>
            <pc:docMk/>
            <pc:sldMk cId="4066486207" sldId="2147308870"/>
            <ac:spMk id="120" creationId="{3ACE4670-4BD0-D244-38E2-5D62EDD59CCA}"/>
          </ac:spMkLst>
        </pc:spChg>
        <pc:spChg chg="mod">
          <ac:chgData name="Gunnam, Mahesh" userId="94a7f34c-3eed-4b00-830c-cd2c808f4805" providerId="ADAL" clId="{1B4B5381-5B8F-4F83-8D14-770F8225ACEE}" dt="2025-09-02T03:43:53.731" v="3313" actId="1076"/>
          <ac:spMkLst>
            <pc:docMk/>
            <pc:sldMk cId="4066486207" sldId="2147308870"/>
            <ac:spMk id="122" creationId="{28EF7209-CF40-7D23-B058-F50ED69F20D1}"/>
          </ac:spMkLst>
        </pc:spChg>
        <pc:spChg chg="mod">
          <ac:chgData name="Gunnam, Mahesh" userId="94a7f34c-3eed-4b00-830c-cd2c808f4805" providerId="ADAL" clId="{1B4B5381-5B8F-4F83-8D14-770F8225ACEE}" dt="2025-09-02T03:42:47.324" v="3280" actId="1076"/>
          <ac:spMkLst>
            <pc:docMk/>
            <pc:sldMk cId="4066486207" sldId="2147308870"/>
            <ac:spMk id="132" creationId="{6F366F43-B564-A863-F156-544EC29B5AA6}"/>
          </ac:spMkLst>
        </pc:spChg>
        <pc:spChg chg="mod">
          <ac:chgData name="Gunnam, Mahesh" userId="94a7f34c-3eed-4b00-830c-cd2c808f4805" providerId="ADAL" clId="{1B4B5381-5B8F-4F83-8D14-770F8225ACEE}" dt="2025-09-02T03:49:04.450" v="3603" actId="1035"/>
          <ac:spMkLst>
            <pc:docMk/>
            <pc:sldMk cId="4066486207" sldId="2147308870"/>
            <ac:spMk id="135" creationId="{9C9A578D-B730-FD88-528E-7074C280C6BB}"/>
          </ac:spMkLst>
        </pc:spChg>
        <pc:spChg chg="mod">
          <ac:chgData name="Gunnam, Mahesh" userId="94a7f34c-3eed-4b00-830c-cd2c808f4805" providerId="ADAL" clId="{1B4B5381-5B8F-4F83-8D14-770F8225ACEE}" dt="2025-09-02T03:45:09.610" v="3404" actId="1035"/>
          <ac:spMkLst>
            <pc:docMk/>
            <pc:sldMk cId="4066486207" sldId="2147308870"/>
            <ac:spMk id="149" creationId="{F7BC23B1-1DF9-E61A-43F5-A3678D580CBA}"/>
          </ac:spMkLst>
        </pc:spChg>
        <pc:spChg chg="mod">
          <ac:chgData name="Gunnam, Mahesh" userId="94a7f34c-3eed-4b00-830c-cd2c808f4805" providerId="ADAL" clId="{1B4B5381-5B8F-4F83-8D14-770F8225ACEE}" dt="2025-09-02T03:48:35.390" v="3595" actId="1037"/>
          <ac:spMkLst>
            <pc:docMk/>
            <pc:sldMk cId="4066486207" sldId="2147308870"/>
            <ac:spMk id="151" creationId="{5A021579-97B0-11CC-A258-58719C9B4F9B}"/>
          </ac:spMkLst>
        </pc:spChg>
        <pc:picChg chg="add mod ord modCrop">
          <ac:chgData name="Gunnam, Mahesh" userId="94a7f34c-3eed-4b00-830c-cd2c808f4805" providerId="ADAL" clId="{1B4B5381-5B8F-4F83-8D14-770F8225ACEE}" dt="2025-09-08T05:00:04.292" v="3703" actId="1076"/>
          <ac:picMkLst>
            <pc:docMk/>
            <pc:sldMk cId="4066486207" sldId="2147308870"/>
            <ac:picMk id="15" creationId="{67E3415A-C72F-359A-9A41-B9AFD5CB4136}"/>
          </ac:picMkLst>
        </pc:picChg>
        <pc:cxnChg chg="mod">
          <ac:chgData name="Gunnam, Mahesh" userId="94a7f34c-3eed-4b00-830c-cd2c808f4805" providerId="ADAL" clId="{1B4B5381-5B8F-4F83-8D14-770F8225ACEE}" dt="2025-09-02T03:43:10.852" v="3288" actId="14100"/>
          <ac:cxnSpMkLst>
            <pc:docMk/>
            <pc:sldMk cId="4066486207" sldId="2147308870"/>
            <ac:cxnSpMk id="7" creationId="{018B0E9A-D289-285B-B4DF-F9EF089541FF}"/>
          </ac:cxnSpMkLst>
        </pc:cxnChg>
        <pc:cxnChg chg="mod">
          <ac:chgData name="Gunnam, Mahesh" userId="94a7f34c-3eed-4b00-830c-cd2c808f4805" providerId="ADAL" clId="{1B4B5381-5B8F-4F83-8D14-770F8225ACEE}" dt="2025-09-02T03:42:55.939" v="3283" actId="14100"/>
          <ac:cxnSpMkLst>
            <pc:docMk/>
            <pc:sldMk cId="4066486207" sldId="2147308870"/>
            <ac:cxnSpMk id="22" creationId="{410FDA48-AC69-E685-2702-ACBA7F348889}"/>
          </ac:cxnSpMkLst>
        </pc:cxnChg>
        <pc:cxnChg chg="mod">
          <ac:chgData name="Gunnam, Mahesh" userId="94a7f34c-3eed-4b00-830c-cd2c808f4805" providerId="ADAL" clId="{1B4B5381-5B8F-4F83-8D14-770F8225ACEE}" dt="2025-09-02T03:42:50.596" v="3281" actId="14100"/>
          <ac:cxnSpMkLst>
            <pc:docMk/>
            <pc:sldMk cId="4066486207" sldId="2147308870"/>
            <ac:cxnSpMk id="24" creationId="{0ADBDD06-6A76-6BF5-6959-A97159312FBD}"/>
          </ac:cxnSpMkLst>
        </pc:cxnChg>
        <pc:cxnChg chg="mod">
          <ac:chgData name="Gunnam, Mahesh" userId="94a7f34c-3eed-4b00-830c-cd2c808f4805" providerId="ADAL" clId="{1B4B5381-5B8F-4F83-8D14-770F8225ACEE}" dt="2025-09-02T03:50:28.254" v="3639" actId="108"/>
          <ac:cxnSpMkLst>
            <pc:docMk/>
            <pc:sldMk cId="4066486207" sldId="2147308870"/>
            <ac:cxnSpMk id="32" creationId="{D614E737-4DAB-87B8-5427-C529A38C0430}"/>
          </ac:cxnSpMkLst>
        </pc:cxnChg>
        <pc:cxnChg chg="mod">
          <ac:chgData name="Gunnam, Mahesh" userId="94a7f34c-3eed-4b00-830c-cd2c808f4805" providerId="ADAL" clId="{1B4B5381-5B8F-4F83-8D14-770F8225ACEE}" dt="2025-09-02T03:50:29.868" v="3640" actId="108"/>
          <ac:cxnSpMkLst>
            <pc:docMk/>
            <pc:sldMk cId="4066486207" sldId="2147308870"/>
            <ac:cxnSpMk id="34" creationId="{EE2D3202-3967-7F7D-7947-7296B0F19472}"/>
          </ac:cxnSpMkLst>
        </pc:cxnChg>
        <pc:cxnChg chg="add mod">
          <ac:chgData name="Gunnam, Mahesh" userId="94a7f34c-3eed-4b00-830c-cd2c808f4805" providerId="ADAL" clId="{1B4B5381-5B8F-4F83-8D14-770F8225ACEE}" dt="2025-09-02T03:49:22.652" v="3608" actId="108"/>
          <ac:cxnSpMkLst>
            <pc:docMk/>
            <pc:sldMk cId="4066486207" sldId="2147308870"/>
            <ac:cxnSpMk id="48" creationId="{66383EFA-808D-2C0D-9BD1-739C38643995}"/>
          </ac:cxnSpMkLst>
        </pc:cxnChg>
        <pc:cxnChg chg="mod">
          <ac:chgData name="Gunnam, Mahesh" userId="94a7f34c-3eed-4b00-830c-cd2c808f4805" providerId="ADAL" clId="{1B4B5381-5B8F-4F83-8D14-770F8225ACEE}" dt="2025-09-02T03:49:34.219" v="3611" actId="14100"/>
          <ac:cxnSpMkLst>
            <pc:docMk/>
            <pc:sldMk cId="4066486207" sldId="2147308870"/>
            <ac:cxnSpMk id="53" creationId="{081223E5-5F40-A567-68D6-CE7FA6AC62A5}"/>
          </ac:cxnSpMkLst>
        </pc:cxnChg>
        <pc:cxnChg chg="mod">
          <ac:chgData name="Gunnam, Mahesh" userId="94a7f34c-3eed-4b00-830c-cd2c808f4805" providerId="ADAL" clId="{1B4B5381-5B8F-4F83-8D14-770F8225ACEE}" dt="2025-09-02T03:49:38.835" v="3612" actId="1076"/>
          <ac:cxnSpMkLst>
            <pc:docMk/>
            <pc:sldMk cId="4066486207" sldId="2147308870"/>
            <ac:cxnSpMk id="57" creationId="{FB3BB519-610B-56B2-A78D-35454B2C12B1}"/>
          </ac:cxnSpMkLst>
        </pc:cxnChg>
        <pc:cxnChg chg="mod">
          <ac:chgData name="Gunnam, Mahesh" userId="94a7f34c-3eed-4b00-830c-cd2c808f4805" providerId="ADAL" clId="{1B4B5381-5B8F-4F83-8D14-770F8225ACEE}" dt="2025-09-02T03:49:53.982" v="3627" actId="1037"/>
          <ac:cxnSpMkLst>
            <pc:docMk/>
            <pc:sldMk cId="4066486207" sldId="2147308870"/>
            <ac:cxnSpMk id="64" creationId="{20858B5A-2DD2-C692-4882-2EB32DBB8602}"/>
          </ac:cxnSpMkLst>
        </pc:cxnChg>
        <pc:cxnChg chg="mod">
          <ac:chgData name="Gunnam, Mahesh" userId="94a7f34c-3eed-4b00-830c-cd2c808f4805" providerId="ADAL" clId="{1B4B5381-5B8F-4F83-8D14-770F8225ACEE}" dt="2025-09-02T03:50:02.420" v="3629" actId="14100"/>
          <ac:cxnSpMkLst>
            <pc:docMk/>
            <pc:sldMk cId="4066486207" sldId="2147308870"/>
            <ac:cxnSpMk id="68" creationId="{A8FBD2AA-160E-6ADB-FF2E-5A30DF9B256D}"/>
          </ac:cxnSpMkLst>
        </pc:cxnChg>
        <pc:cxnChg chg="mod">
          <ac:chgData name="Gunnam, Mahesh" userId="94a7f34c-3eed-4b00-830c-cd2c808f4805" providerId="ADAL" clId="{1B4B5381-5B8F-4F83-8D14-770F8225ACEE}" dt="2025-09-02T03:50:07.732" v="3634" actId="1038"/>
          <ac:cxnSpMkLst>
            <pc:docMk/>
            <pc:sldMk cId="4066486207" sldId="2147308870"/>
            <ac:cxnSpMk id="73" creationId="{4F17B5C5-2B49-49E6-3117-B97CB62F0CC8}"/>
          </ac:cxnSpMkLst>
        </pc:cxnChg>
        <pc:cxnChg chg="mod">
          <ac:chgData name="Gunnam, Mahesh" userId="94a7f34c-3eed-4b00-830c-cd2c808f4805" providerId="ADAL" clId="{1B4B5381-5B8F-4F83-8D14-770F8225ACEE}" dt="2025-09-02T03:50:12.912" v="3638" actId="1035"/>
          <ac:cxnSpMkLst>
            <pc:docMk/>
            <pc:sldMk cId="4066486207" sldId="2147308870"/>
            <ac:cxnSpMk id="75" creationId="{5843399C-CD7C-22EC-2431-1F786245560E}"/>
          </ac:cxnSpMkLst>
        </pc:cxnChg>
        <pc:cxnChg chg="mod">
          <ac:chgData name="Gunnam, Mahesh" userId="94a7f34c-3eed-4b00-830c-cd2c808f4805" providerId="ADAL" clId="{1B4B5381-5B8F-4F83-8D14-770F8225ACEE}" dt="2025-09-02T03:44:13.950" v="3321" actId="1036"/>
          <ac:cxnSpMkLst>
            <pc:docMk/>
            <pc:sldMk cId="4066486207" sldId="2147308870"/>
            <ac:cxnSpMk id="105" creationId="{AEB0F6C1-54E6-269A-7877-374B5DDFBE43}"/>
          </ac:cxnSpMkLst>
        </pc:cxnChg>
        <pc:cxnChg chg="mod">
          <ac:chgData name="Gunnam, Mahesh" userId="94a7f34c-3eed-4b00-830c-cd2c808f4805" providerId="ADAL" clId="{1B4B5381-5B8F-4F83-8D14-770F8225ACEE}" dt="2025-09-02T03:44:05.131" v="3315" actId="1076"/>
          <ac:cxnSpMkLst>
            <pc:docMk/>
            <pc:sldMk cId="4066486207" sldId="2147308870"/>
            <ac:cxnSpMk id="109" creationId="{9BAC3B32-CC35-ED1D-B850-E70F43D12D45}"/>
          </ac:cxnSpMkLst>
        </pc:cxnChg>
        <pc:cxnChg chg="mod">
          <ac:chgData name="Gunnam, Mahesh" userId="94a7f34c-3eed-4b00-830c-cd2c808f4805" providerId="ADAL" clId="{1B4B5381-5B8F-4F83-8D14-770F8225ACEE}" dt="2025-09-02T03:43:51.180" v="3312" actId="1076"/>
          <ac:cxnSpMkLst>
            <pc:docMk/>
            <pc:sldMk cId="4066486207" sldId="2147308870"/>
            <ac:cxnSpMk id="111" creationId="{87D253D3-E0C5-76D0-A3BA-3F6782CFDA12}"/>
          </ac:cxnSpMkLst>
        </pc:cxnChg>
        <pc:cxnChg chg="mod">
          <ac:chgData name="Gunnam, Mahesh" userId="94a7f34c-3eed-4b00-830c-cd2c808f4805" providerId="ADAL" clId="{1B4B5381-5B8F-4F83-8D14-770F8225ACEE}" dt="2025-09-02T03:50:32.496" v="3641" actId="108"/>
          <ac:cxnSpMkLst>
            <pc:docMk/>
            <pc:sldMk cId="4066486207" sldId="2147308870"/>
            <ac:cxnSpMk id="123" creationId="{9AF32EC0-1223-8702-1BC9-B3EBA2FAD10A}"/>
          </ac:cxnSpMkLst>
        </pc:cxnChg>
        <pc:cxnChg chg="mod">
          <ac:chgData name="Gunnam, Mahesh" userId="94a7f34c-3eed-4b00-830c-cd2c808f4805" providerId="ADAL" clId="{1B4B5381-5B8F-4F83-8D14-770F8225ACEE}" dt="2025-09-02T03:45:51.698" v="3533" actId="1037"/>
          <ac:cxnSpMkLst>
            <pc:docMk/>
            <pc:sldMk cId="4066486207" sldId="2147308870"/>
            <ac:cxnSpMk id="126" creationId="{249C33C1-DC82-F3D0-AEA8-BD09E5675640}"/>
          </ac:cxnSpMkLst>
        </pc:cxnChg>
        <pc:cxnChg chg="mod">
          <ac:chgData name="Gunnam, Mahesh" userId="94a7f34c-3eed-4b00-830c-cd2c808f4805" providerId="ADAL" clId="{1B4B5381-5B8F-4F83-8D14-770F8225ACEE}" dt="2025-09-02T03:45:51.698" v="3533" actId="1037"/>
          <ac:cxnSpMkLst>
            <pc:docMk/>
            <pc:sldMk cId="4066486207" sldId="2147308870"/>
            <ac:cxnSpMk id="131" creationId="{81C550CA-E98A-551A-23D6-79AAA92FE716}"/>
          </ac:cxnSpMkLst>
        </pc:cxnChg>
        <pc:cxnChg chg="mod">
          <ac:chgData name="Gunnam, Mahesh" userId="94a7f34c-3eed-4b00-830c-cd2c808f4805" providerId="ADAL" clId="{1B4B5381-5B8F-4F83-8D14-770F8225ACEE}" dt="2025-09-02T03:42:47.324" v="3280" actId="1076"/>
          <ac:cxnSpMkLst>
            <pc:docMk/>
            <pc:sldMk cId="4066486207" sldId="2147308870"/>
            <ac:cxnSpMk id="133" creationId="{90A023F7-A4DD-9023-B20C-2765F086E46C}"/>
          </ac:cxnSpMkLst>
        </pc:cxnChg>
        <pc:cxnChg chg="mod">
          <ac:chgData name="Gunnam, Mahesh" userId="94a7f34c-3eed-4b00-830c-cd2c808f4805" providerId="ADAL" clId="{1B4B5381-5B8F-4F83-8D14-770F8225ACEE}" dt="2025-09-02T03:50:36.976" v="3642" actId="108"/>
          <ac:cxnSpMkLst>
            <pc:docMk/>
            <pc:sldMk cId="4066486207" sldId="2147308870"/>
            <ac:cxnSpMk id="136" creationId="{088E121F-BF37-2679-7D3D-E881255058B7}"/>
          </ac:cxnSpMkLst>
        </pc:cxnChg>
        <pc:cxnChg chg="mod">
          <ac:chgData name="Gunnam, Mahesh" userId="94a7f34c-3eed-4b00-830c-cd2c808f4805" providerId="ADAL" clId="{1B4B5381-5B8F-4F83-8D14-770F8225ACEE}" dt="2025-09-02T03:45:26.129" v="3449" actId="1035"/>
          <ac:cxnSpMkLst>
            <pc:docMk/>
            <pc:sldMk cId="4066486207" sldId="2147308870"/>
            <ac:cxnSpMk id="139" creationId="{8573F895-FE33-FBD8-8C2A-3E88ACBCBFD7}"/>
          </ac:cxnSpMkLst>
        </pc:cxnChg>
        <pc:cxnChg chg="mod">
          <ac:chgData name="Gunnam, Mahesh" userId="94a7f34c-3eed-4b00-830c-cd2c808f4805" providerId="ADAL" clId="{1B4B5381-5B8F-4F83-8D14-770F8225ACEE}" dt="2025-09-02T03:50:38.790" v="3644" actId="108"/>
          <ac:cxnSpMkLst>
            <pc:docMk/>
            <pc:sldMk cId="4066486207" sldId="2147308870"/>
            <ac:cxnSpMk id="144" creationId="{D23144E5-FAE2-AB27-D057-7714078FECEA}"/>
          </ac:cxnSpMkLst>
        </pc:cxnChg>
        <pc:cxnChg chg="mod">
          <ac:chgData name="Gunnam, Mahesh" userId="94a7f34c-3eed-4b00-830c-cd2c808f4805" providerId="ADAL" clId="{1B4B5381-5B8F-4F83-8D14-770F8225ACEE}" dt="2025-09-02T03:50:37.899" v="3643" actId="108"/>
          <ac:cxnSpMkLst>
            <pc:docMk/>
            <pc:sldMk cId="4066486207" sldId="2147308870"/>
            <ac:cxnSpMk id="146" creationId="{DD6D667A-3CD4-E29C-690F-13F00661F8E7}"/>
          </ac:cxnSpMkLst>
        </pc:cxnChg>
      </pc:sldChg>
      <pc:sldChg chg="addSp delSp modSp add mod">
        <pc:chgData name="Gunnam, Mahesh" userId="94a7f34c-3eed-4b00-830c-cd2c808f4805" providerId="ADAL" clId="{1B4B5381-5B8F-4F83-8D14-770F8225ACEE}" dt="2025-09-02T03:42:26.569" v="3275" actId="1076"/>
        <pc:sldMkLst>
          <pc:docMk/>
          <pc:sldMk cId="1187998604" sldId="2147308871"/>
        </pc:sldMkLst>
        <pc:spChg chg="mod">
          <ac:chgData name="Gunnam, Mahesh" userId="94a7f34c-3eed-4b00-830c-cd2c808f4805" providerId="ADAL" clId="{1B4B5381-5B8F-4F83-8D14-770F8225ACEE}" dt="2025-09-02T03:41:48.797" v="3264" actId="1076"/>
          <ac:spMkLst>
            <pc:docMk/>
            <pc:sldMk cId="1187998604" sldId="2147308871"/>
            <ac:spMk id="5" creationId="{E3E682C4-BF3B-B3A3-BAA5-F4F058875AC1}"/>
          </ac:spMkLst>
        </pc:spChg>
        <pc:spChg chg="mod">
          <ac:chgData name="Gunnam, Mahesh" userId="94a7f34c-3eed-4b00-830c-cd2c808f4805" providerId="ADAL" clId="{1B4B5381-5B8F-4F83-8D14-770F8225ACEE}" dt="2025-09-02T03:41:49.959" v="3265" actId="14100"/>
          <ac:spMkLst>
            <pc:docMk/>
            <pc:sldMk cId="1187998604" sldId="2147308871"/>
            <ac:spMk id="6" creationId="{5221B6FC-2C18-3A55-31AE-6A333535A50A}"/>
          </ac:spMkLst>
        </pc:spChg>
        <pc:spChg chg="mod">
          <ac:chgData name="Gunnam, Mahesh" userId="94a7f34c-3eed-4b00-830c-cd2c808f4805" providerId="ADAL" clId="{1B4B5381-5B8F-4F83-8D14-770F8225ACEE}" dt="2025-09-02T03:41:19.482" v="3249" actId="1076"/>
          <ac:spMkLst>
            <pc:docMk/>
            <pc:sldMk cId="1187998604" sldId="2147308871"/>
            <ac:spMk id="7" creationId="{8BB628B3-FC17-B6FB-F706-23B05A224B55}"/>
          </ac:spMkLst>
        </pc:spChg>
        <pc:spChg chg="mod">
          <ac:chgData name="Gunnam, Mahesh" userId="94a7f34c-3eed-4b00-830c-cd2c808f4805" providerId="ADAL" clId="{1B4B5381-5B8F-4F83-8D14-770F8225ACEE}" dt="2025-09-02T03:41:15.284" v="3246" actId="1076"/>
          <ac:spMkLst>
            <pc:docMk/>
            <pc:sldMk cId="1187998604" sldId="2147308871"/>
            <ac:spMk id="8" creationId="{FB42D856-0423-40DE-4D79-117A52FE9C15}"/>
          </ac:spMkLst>
        </pc:spChg>
        <pc:spChg chg="mod">
          <ac:chgData name="Gunnam, Mahesh" userId="94a7f34c-3eed-4b00-830c-cd2c808f4805" providerId="ADAL" clId="{1B4B5381-5B8F-4F83-8D14-770F8225ACEE}" dt="2025-09-02T03:41:23.539" v="3250" actId="1076"/>
          <ac:spMkLst>
            <pc:docMk/>
            <pc:sldMk cId="1187998604" sldId="2147308871"/>
            <ac:spMk id="9" creationId="{89DB5DE8-06A5-6031-443D-338F44CF363A}"/>
          </ac:spMkLst>
        </pc:spChg>
        <pc:spChg chg="mod">
          <ac:chgData name="Gunnam, Mahesh" userId="94a7f34c-3eed-4b00-830c-cd2c808f4805" providerId="ADAL" clId="{1B4B5381-5B8F-4F83-8D14-770F8225ACEE}" dt="2025-09-02T03:41:23.539" v="3250" actId="1076"/>
          <ac:spMkLst>
            <pc:docMk/>
            <pc:sldMk cId="1187998604" sldId="2147308871"/>
            <ac:spMk id="10" creationId="{31D42F3D-7019-9B37-3018-925B7ADD15F6}"/>
          </ac:spMkLst>
        </pc:spChg>
        <pc:spChg chg="mod">
          <ac:chgData name="Gunnam, Mahesh" userId="94a7f34c-3eed-4b00-830c-cd2c808f4805" providerId="ADAL" clId="{1B4B5381-5B8F-4F83-8D14-770F8225ACEE}" dt="2025-09-02T03:42:16.926" v="3271" actId="1076"/>
          <ac:spMkLst>
            <pc:docMk/>
            <pc:sldMk cId="1187998604" sldId="2147308871"/>
            <ac:spMk id="13" creationId="{99F362E6-408F-7AB2-7519-6650271245E8}"/>
          </ac:spMkLst>
        </pc:spChg>
        <pc:spChg chg="mod">
          <ac:chgData name="Gunnam, Mahesh" userId="94a7f34c-3eed-4b00-830c-cd2c808f4805" providerId="ADAL" clId="{1B4B5381-5B8F-4F83-8D14-770F8225ACEE}" dt="2025-09-02T03:42:26.569" v="3275" actId="1076"/>
          <ac:spMkLst>
            <pc:docMk/>
            <pc:sldMk cId="1187998604" sldId="2147308871"/>
            <ac:spMk id="14" creationId="{F2BD75FD-CD26-FA07-35E8-5895A8AE9610}"/>
          </ac:spMkLst>
        </pc:spChg>
        <pc:spChg chg="mod">
          <ac:chgData name="Gunnam, Mahesh" userId="94a7f34c-3eed-4b00-830c-cd2c808f4805" providerId="ADAL" clId="{1B4B5381-5B8F-4F83-8D14-770F8225ACEE}" dt="2025-09-02T03:42:10.636" v="3270" actId="1076"/>
          <ac:spMkLst>
            <pc:docMk/>
            <pc:sldMk cId="1187998604" sldId="2147308871"/>
            <ac:spMk id="15" creationId="{DFEB8EA9-884B-62FA-8A93-4FD618B4B34A}"/>
          </ac:spMkLst>
        </pc:spChg>
        <pc:spChg chg="mod">
          <ac:chgData name="Gunnam, Mahesh" userId="94a7f34c-3eed-4b00-830c-cd2c808f4805" providerId="ADAL" clId="{1B4B5381-5B8F-4F83-8D14-770F8225ACEE}" dt="2025-09-02T03:42:00.445" v="3266" actId="1076"/>
          <ac:spMkLst>
            <pc:docMk/>
            <pc:sldMk cId="1187998604" sldId="2147308871"/>
            <ac:spMk id="20" creationId="{F4479342-D582-11F8-5F1F-927BC8F75B96}"/>
          </ac:spMkLst>
        </pc:spChg>
        <pc:spChg chg="mod">
          <ac:chgData name="Gunnam, Mahesh" userId="94a7f34c-3eed-4b00-830c-cd2c808f4805" providerId="ADAL" clId="{1B4B5381-5B8F-4F83-8D14-770F8225ACEE}" dt="2025-09-02T03:42:00.445" v="3266" actId="1076"/>
          <ac:spMkLst>
            <pc:docMk/>
            <pc:sldMk cId="1187998604" sldId="2147308871"/>
            <ac:spMk id="21" creationId="{D96B843E-1FA1-5266-0E20-8A1D1D256599}"/>
          </ac:spMkLst>
        </pc:spChg>
        <pc:spChg chg="mod">
          <ac:chgData name="Gunnam, Mahesh" userId="94a7f34c-3eed-4b00-830c-cd2c808f4805" providerId="ADAL" clId="{1B4B5381-5B8F-4F83-8D14-770F8225ACEE}" dt="2025-09-02T03:41:30.421" v="3251" actId="1076"/>
          <ac:spMkLst>
            <pc:docMk/>
            <pc:sldMk cId="1187998604" sldId="2147308871"/>
            <ac:spMk id="23" creationId="{3851A35F-6E64-9AA5-4BA7-85672CD4EE30}"/>
          </ac:spMkLst>
        </pc:spChg>
        <pc:spChg chg="mod">
          <ac:chgData name="Gunnam, Mahesh" userId="94a7f34c-3eed-4b00-830c-cd2c808f4805" providerId="ADAL" clId="{1B4B5381-5B8F-4F83-8D14-770F8225ACEE}" dt="2025-09-02T03:41:30.421" v="3251" actId="1076"/>
          <ac:spMkLst>
            <pc:docMk/>
            <pc:sldMk cId="1187998604" sldId="2147308871"/>
            <ac:spMk id="24" creationId="{FC5A7337-9E07-06AC-6694-FCECE87ED1B9}"/>
          </ac:spMkLst>
        </pc:spChg>
        <pc:picChg chg="add mod">
          <ac:chgData name="Gunnam, Mahesh" userId="94a7f34c-3eed-4b00-830c-cd2c808f4805" providerId="ADAL" clId="{1B4B5381-5B8F-4F83-8D14-770F8225ACEE}" dt="2025-09-02T03:42:20.287" v="3273" actId="1076"/>
          <ac:picMkLst>
            <pc:docMk/>
            <pc:sldMk cId="1187998604" sldId="2147308871"/>
            <ac:picMk id="3074" creationId="{CC7A7822-09D1-471F-88EF-82E891911917}"/>
          </ac:picMkLst>
        </pc:picChg>
        <pc:cxnChg chg="mod">
          <ac:chgData name="Gunnam, Mahesh" userId="94a7f34c-3eed-4b00-830c-cd2c808f4805" providerId="ADAL" clId="{1B4B5381-5B8F-4F83-8D14-770F8225ACEE}" dt="2025-09-02T03:42:07.900" v="3269" actId="14100"/>
          <ac:cxnSpMkLst>
            <pc:docMk/>
            <pc:sldMk cId="1187998604" sldId="2147308871"/>
            <ac:cxnSpMk id="16" creationId="{4EAF73C0-AF9D-07BE-5C4E-FEAEC3D22138}"/>
          </ac:cxnSpMkLst>
        </pc:cxnChg>
        <pc:cxnChg chg="mod">
          <ac:chgData name="Gunnam, Mahesh" userId="94a7f34c-3eed-4b00-830c-cd2c808f4805" providerId="ADAL" clId="{1B4B5381-5B8F-4F83-8D14-770F8225ACEE}" dt="2025-09-02T03:42:00.445" v="3266" actId="1076"/>
          <ac:cxnSpMkLst>
            <pc:docMk/>
            <pc:sldMk cId="1187998604" sldId="2147308871"/>
            <ac:cxnSpMk id="22" creationId="{190E8F2A-A382-0140-192F-BABCEAA4A55B}"/>
          </ac:cxnSpMkLst>
        </pc:cxnChg>
      </pc:sldChg>
    </pc:docChg>
  </pc:docChgLst>
  <pc:docChgLst>
    <pc:chgData name="Vidaya, Divya" userId="S::divya.vidaya@intel.com::f40fcf3a-9253-444b-8fe3-e2680300d9c9" providerId="AD" clId="Web-{21982500-EF16-722C-C3FE-95E4381B6343}"/>
    <pc:docChg chg="modSld">
      <pc:chgData name="Vidaya, Divya" userId="S::divya.vidaya@intel.com::f40fcf3a-9253-444b-8fe3-e2680300d9c9" providerId="AD" clId="Web-{21982500-EF16-722C-C3FE-95E4381B6343}" dt="2025-08-25T06:49:04.930" v="16" actId="14100"/>
      <pc:docMkLst>
        <pc:docMk/>
      </pc:docMkLst>
      <pc:sldChg chg="addSp delSp modSp">
        <pc:chgData name="Vidaya, Divya" userId="S::divya.vidaya@intel.com::f40fcf3a-9253-444b-8fe3-e2680300d9c9" providerId="AD" clId="Web-{21982500-EF16-722C-C3FE-95E4381B6343}" dt="2025-08-25T06:49:04.930" v="16" actId="14100"/>
        <pc:sldMkLst>
          <pc:docMk/>
          <pc:sldMk cId="2353415641" sldId="476"/>
        </pc:sldMkLst>
        <pc:spChg chg="mod">
          <ac:chgData name="Vidaya, Divya" userId="S::divya.vidaya@intel.com::f40fcf3a-9253-444b-8fe3-e2680300d9c9" providerId="AD" clId="Web-{21982500-EF16-722C-C3FE-95E4381B6343}" dt="2025-08-25T06:49:04.930" v="16" actId="14100"/>
          <ac:spMkLst>
            <pc:docMk/>
            <pc:sldMk cId="2353415641" sldId="476"/>
            <ac:spMk id="3" creationId="{8B8CB5CC-AF65-2286-12AD-EA951FD983FA}"/>
          </ac:spMkLst>
        </pc:spChg>
      </pc:sldChg>
    </pc:docChg>
  </pc:docChgLst>
  <pc:docChgLst>
    <pc:chgData name="Marburg, Matthew A" userId="67a74498-771f-4655-9f68-74cc90b931d1" providerId="ADAL" clId="{241795C2-6CF9-474D-B409-C85F503405B2}"/>
    <pc:docChg chg="addSld modSection">
      <pc:chgData name="Marburg, Matthew A" userId="67a74498-771f-4655-9f68-74cc90b931d1" providerId="ADAL" clId="{241795C2-6CF9-474D-B409-C85F503405B2}" dt="2024-07-11T17:53:25.332" v="1" actId="2890"/>
      <pc:docMkLst>
        <pc:docMk/>
      </pc:docMkLst>
      <pc:sldChg chg="add">
        <pc:chgData name="Marburg, Matthew A" userId="67a74498-771f-4655-9f68-74cc90b931d1" providerId="ADAL" clId="{241795C2-6CF9-474D-B409-C85F503405B2}" dt="2024-07-11T17:53:22.969" v="0" actId="2890"/>
        <pc:sldMkLst>
          <pc:docMk/>
          <pc:sldMk cId="3983794656" sldId="2147308791"/>
        </pc:sldMkLst>
      </pc:sldChg>
      <pc:sldChg chg="add">
        <pc:chgData name="Marburg, Matthew A" userId="67a74498-771f-4655-9f68-74cc90b931d1" providerId="ADAL" clId="{241795C2-6CF9-474D-B409-C85F503405B2}" dt="2024-07-11T17:53:25.332" v="1" actId="2890"/>
        <pc:sldMkLst>
          <pc:docMk/>
          <pc:sldMk cId="3528596000" sldId="2147308792"/>
        </pc:sldMkLst>
      </pc:sldChg>
    </pc:docChg>
  </pc:docChgLst>
  <pc:docChgLst>
    <pc:chgData name="Laghate, Gaurav" userId="e578b9bb-cd0d-48a6-801a-41950cd56dd7" providerId="ADAL" clId="{418DC769-BDE6-4554-82D9-04DCB6490FD4}"/>
    <pc:docChg chg="modSld">
      <pc:chgData name="Laghate, Gaurav" userId="e578b9bb-cd0d-48a6-801a-41950cd56dd7" providerId="ADAL" clId="{418DC769-BDE6-4554-82D9-04DCB6490FD4}" dt="2024-07-12T17:53:37.966" v="3" actId="1076"/>
      <pc:docMkLst>
        <pc:docMk/>
      </pc:docMkLst>
      <pc:sldChg chg="modSp mod">
        <pc:chgData name="Laghate, Gaurav" userId="e578b9bb-cd0d-48a6-801a-41950cd56dd7" providerId="ADAL" clId="{418DC769-BDE6-4554-82D9-04DCB6490FD4}" dt="2024-07-12T17:53:37.966" v="3" actId="1076"/>
        <pc:sldMkLst>
          <pc:docMk/>
          <pc:sldMk cId="1133299652" sldId="2147308749"/>
        </pc:sldMkLst>
      </pc:sldChg>
    </pc:docChg>
  </pc:docChgLst>
  <pc:docChgLst>
    <pc:chgData name="Ng, Shan Jia" userId="S::shan.jia.ng@intel.com::50ebb192-d1b0-4106-a66f-0a4767b23b52" providerId="AD" clId="Web-{36D01847-AAC6-A555-6F82-6DE4564C9181}"/>
    <pc:docChg chg="sldOrd">
      <pc:chgData name="Ng, Shan Jia" userId="S::shan.jia.ng@intel.com::50ebb192-d1b0-4106-a66f-0a4767b23b52" providerId="AD" clId="Web-{36D01847-AAC6-A555-6F82-6DE4564C9181}" dt="2024-09-18T13:21:29.277" v="0"/>
      <pc:docMkLst>
        <pc:docMk/>
      </pc:docMkLst>
      <pc:sldChg chg="ord">
        <pc:chgData name="Ng, Shan Jia" userId="S::shan.jia.ng@intel.com::50ebb192-d1b0-4106-a66f-0a4767b23b52" providerId="AD" clId="Web-{36D01847-AAC6-A555-6F82-6DE4564C9181}" dt="2024-09-18T13:21:29.277" v="0"/>
        <pc:sldMkLst>
          <pc:docMk/>
          <pc:sldMk cId="774562891" sldId="2147308708"/>
        </pc:sldMkLst>
      </pc:sldChg>
    </pc:docChg>
  </pc:docChgLst>
  <pc:docChgLst>
    <pc:chgData name="Marburg, Matthew A" userId="S::matthew.a.marburg@intel.com::67a74498-771f-4655-9f68-74cc90b931d1" providerId="AD" clId="Web-{D8E13B9A-CC8F-1D45-22A8-F15BE30494B0}"/>
    <pc:docChg chg="modSld">
      <pc:chgData name="Marburg, Matthew A" userId="S::matthew.a.marburg@intel.com::67a74498-771f-4655-9f68-74cc90b931d1" providerId="AD" clId="Web-{D8E13B9A-CC8F-1D45-22A8-F15BE30494B0}" dt="2024-06-25T18:13:24.539" v="2" actId="1076"/>
      <pc:docMkLst>
        <pc:docMk/>
      </pc:docMkLst>
      <pc:sldChg chg="modSp">
        <pc:chgData name="Marburg, Matthew A" userId="S::matthew.a.marburg@intel.com::67a74498-771f-4655-9f68-74cc90b931d1" providerId="AD" clId="Web-{D8E13B9A-CC8F-1D45-22A8-F15BE30494B0}" dt="2024-06-25T18:13:24.539" v="2" actId="1076"/>
        <pc:sldMkLst>
          <pc:docMk/>
          <pc:sldMk cId="13966418" sldId="2147308776"/>
        </pc:sldMkLst>
      </pc:sldChg>
    </pc:docChg>
  </pc:docChgLst>
  <pc:docChgLst>
    <pc:chgData name="Ng, Shan Jia" userId="S::shan.jia.ng@intel.com::50ebb192-d1b0-4106-a66f-0a4767b23b52" providerId="AD" clId="Web-{45170E65-C719-58B1-EC05-E9C0EFFCC9EE}"/>
    <pc:docChg chg="delSld modSection">
      <pc:chgData name="Ng, Shan Jia" userId="S::shan.jia.ng@intel.com::50ebb192-d1b0-4106-a66f-0a4767b23b52" providerId="AD" clId="Web-{45170E65-C719-58B1-EC05-E9C0EFFCC9EE}" dt="2024-07-25T01:35:50.290" v="0"/>
      <pc:docMkLst>
        <pc:docMk/>
      </pc:docMkLst>
      <pc:sldChg chg="del">
        <pc:chgData name="Ng, Shan Jia" userId="S::shan.jia.ng@intel.com::50ebb192-d1b0-4106-a66f-0a4767b23b52" providerId="AD" clId="Web-{45170E65-C719-58B1-EC05-E9C0EFFCC9EE}" dt="2024-07-25T01:35:50.290" v="0"/>
        <pc:sldMkLst>
          <pc:docMk/>
          <pc:sldMk cId="4284304904" sldId="2147308793"/>
        </pc:sldMkLst>
      </pc:sldChg>
    </pc:docChg>
  </pc:docChgLst>
  <pc:docChgLst>
    <pc:chgData name="TAN, Stephen" userId="S::stephen.tan@intel.com::4e032de6-af48-42f6-860d-9d58990a8143" providerId="AD" clId="Web-{9759B964-3898-2818-A4E9-3168F9999D25}"/>
    <pc:docChg chg="addSld modSection">
      <pc:chgData name="TAN, Stephen" userId="S::stephen.tan@intel.com::4e032de6-af48-42f6-860d-9d58990a8143" providerId="AD" clId="Web-{9759B964-3898-2818-A4E9-3168F9999D25}" dt="2024-06-26T08:16:39.916" v="0"/>
      <pc:docMkLst>
        <pc:docMk/>
      </pc:docMkLst>
      <pc:sldChg chg="new">
        <pc:chgData name="TAN, Stephen" userId="S::stephen.tan@intel.com::4e032de6-af48-42f6-860d-9d58990a8143" providerId="AD" clId="Web-{9759B964-3898-2818-A4E9-3168F9999D25}" dt="2024-06-26T08:16:39.916" v="0"/>
        <pc:sldMkLst>
          <pc:docMk/>
          <pc:sldMk cId="1248995013" sldId="2147308785"/>
        </pc:sldMkLst>
      </pc:sldChg>
    </pc:docChg>
  </pc:docChgLst>
  <pc:docChgLst>
    <pc:chgData name="Ap, Santhosh" userId="32cb7453-b673-4f38-a260-5504ee96e381" providerId="ADAL" clId="{399EB702-AF6F-4889-A3EA-3BA60BB2CDFD}"/>
    <pc:docChg chg="undo custSel addSld delSld modSld sldOrd modSection">
      <pc:chgData name="Ap, Santhosh" userId="32cb7453-b673-4f38-a260-5504ee96e381" providerId="ADAL" clId="{399EB702-AF6F-4889-A3EA-3BA60BB2CDFD}" dt="2025-09-01T09:26:40.427" v="1632" actId="1076"/>
      <pc:docMkLst>
        <pc:docMk/>
      </pc:docMkLst>
      <pc:sldChg chg="addSp modSp">
        <pc:chgData name="Ap, Santhosh" userId="32cb7453-b673-4f38-a260-5504ee96e381" providerId="ADAL" clId="{399EB702-AF6F-4889-A3EA-3BA60BB2CDFD}" dt="2025-08-25T05:49:16.534" v="614"/>
        <pc:sldMkLst>
          <pc:docMk/>
          <pc:sldMk cId="1445874659" sldId="257"/>
        </pc:sldMkLst>
      </pc:sldChg>
      <pc:sldChg chg="addSp modSp">
        <pc:chgData name="Ap, Santhosh" userId="32cb7453-b673-4f38-a260-5504ee96e381" providerId="ADAL" clId="{399EB702-AF6F-4889-A3EA-3BA60BB2CDFD}" dt="2025-08-25T05:48:36.211" v="600"/>
        <pc:sldMkLst>
          <pc:docMk/>
          <pc:sldMk cId="2086400740" sldId="260"/>
        </pc:sldMkLst>
      </pc:sldChg>
      <pc:sldChg chg="addSp modSp">
        <pc:chgData name="Ap, Santhosh" userId="32cb7453-b673-4f38-a260-5504ee96e381" providerId="ADAL" clId="{399EB702-AF6F-4889-A3EA-3BA60BB2CDFD}" dt="2025-08-25T05:47:59.549" v="591"/>
        <pc:sldMkLst>
          <pc:docMk/>
          <pc:sldMk cId="3251058180" sldId="263"/>
        </pc:sldMkLst>
      </pc:sldChg>
      <pc:sldChg chg="addSp modSp">
        <pc:chgData name="Ap, Santhosh" userId="32cb7453-b673-4f38-a260-5504ee96e381" providerId="ADAL" clId="{399EB702-AF6F-4889-A3EA-3BA60BB2CDFD}" dt="2025-08-25T05:48:38.685" v="601"/>
        <pc:sldMkLst>
          <pc:docMk/>
          <pc:sldMk cId="95138987" sldId="308"/>
        </pc:sldMkLst>
      </pc:sldChg>
      <pc:sldChg chg="addSp modSp">
        <pc:chgData name="Ap, Santhosh" userId="32cb7453-b673-4f38-a260-5504ee96e381" providerId="ADAL" clId="{399EB702-AF6F-4889-A3EA-3BA60BB2CDFD}" dt="2025-08-25T05:48:13.615" v="593"/>
        <pc:sldMkLst>
          <pc:docMk/>
          <pc:sldMk cId="2414286283" sldId="331"/>
        </pc:sldMkLst>
      </pc:sldChg>
      <pc:sldChg chg="addSp modSp">
        <pc:chgData name="Ap, Santhosh" userId="32cb7453-b673-4f38-a260-5504ee96e381" providerId="ADAL" clId="{399EB702-AF6F-4889-A3EA-3BA60BB2CDFD}" dt="2025-08-25T05:35:22.411" v="249"/>
        <pc:sldMkLst>
          <pc:docMk/>
          <pc:sldMk cId="3464459209" sldId="348"/>
        </pc:sldMkLst>
      </pc:sldChg>
      <pc:sldChg chg="addSp modSp">
        <pc:chgData name="Ap, Santhosh" userId="32cb7453-b673-4f38-a260-5504ee96e381" providerId="ADAL" clId="{399EB702-AF6F-4889-A3EA-3BA60BB2CDFD}" dt="2025-08-25T05:36:40.828" v="282"/>
        <pc:sldMkLst>
          <pc:docMk/>
          <pc:sldMk cId="3538049105" sldId="350"/>
        </pc:sldMkLst>
      </pc:sldChg>
      <pc:sldChg chg="addSp delSp modSp mod">
        <pc:chgData name="Ap, Santhosh" userId="32cb7453-b673-4f38-a260-5504ee96e381" providerId="ADAL" clId="{399EB702-AF6F-4889-A3EA-3BA60BB2CDFD}" dt="2025-08-30T16:54:46.084" v="664" actId="478"/>
        <pc:sldMkLst>
          <pc:docMk/>
          <pc:sldMk cId="2851350256" sldId="419"/>
        </pc:sldMkLst>
        <pc:spChg chg="mod">
          <ac:chgData name="Ap, Santhosh" userId="32cb7453-b673-4f38-a260-5504ee96e381" providerId="ADAL" clId="{399EB702-AF6F-4889-A3EA-3BA60BB2CDFD}" dt="2025-08-25T05:23:37.702" v="91" actId="20577"/>
          <ac:spMkLst>
            <pc:docMk/>
            <pc:sldMk cId="2851350256" sldId="419"/>
            <ac:spMk id="3" creationId="{00000000-0000-0000-0000-000000000000}"/>
          </ac:spMkLst>
        </pc:spChg>
        <pc:spChg chg="mod">
          <ac:chgData name="Ap, Santhosh" userId="32cb7453-b673-4f38-a260-5504ee96e381" providerId="ADAL" clId="{399EB702-AF6F-4889-A3EA-3BA60BB2CDFD}" dt="2025-08-25T05:21:33.384" v="71" actId="6549"/>
          <ac:spMkLst>
            <pc:docMk/>
            <pc:sldMk cId="2851350256" sldId="419"/>
            <ac:spMk id="4" creationId="{00000000-0000-0000-0000-000000000000}"/>
          </ac:spMkLst>
        </pc:spChg>
        <pc:spChg chg="mod">
          <ac:chgData name="Ap, Santhosh" userId="32cb7453-b673-4f38-a260-5504ee96e381" providerId="ADAL" clId="{399EB702-AF6F-4889-A3EA-3BA60BB2CDFD}" dt="2025-08-25T05:21:48.368" v="72" actId="6549"/>
          <ac:spMkLst>
            <pc:docMk/>
            <pc:sldMk cId="2851350256" sldId="419"/>
            <ac:spMk id="6" creationId="{00000000-0000-0000-0000-000000000000}"/>
          </ac:spMkLst>
        </pc:spChg>
        <pc:spChg chg="mod">
          <ac:chgData name="Ap, Santhosh" userId="32cb7453-b673-4f38-a260-5504ee96e381" providerId="ADAL" clId="{399EB702-AF6F-4889-A3EA-3BA60BB2CDFD}" dt="2025-08-30T16:54:38.948" v="663"/>
          <ac:spMkLst>
            <pc:docMk/>
            <pc:sldMk cId="2851350256" sldId="419"/>
            <ac:spMk id="8" creationId="{00000000-0000-0000-0000-000000000000}"/>
          </ac:spMkLst>
        </pc:spChg>
      </pc:sldChg>
      <pc:sldChg chg="addSp delSp modSp mod">
        <pc:chgData name="Ap, Santhosh" userId="32cb7453-b673-4f38-a260-5504ee96e381" providerId="ADAL" clId="{399EB702-AF6F-4889-A3EA-3BA60BB2CDFD}" dt="2025-08-31T15:21:07.284" v="1524" actId="207"/>
        <pc:sldMkLst>
          <pc:docMk/>
          <pc:sldMk cId="3618164051" sldId="422"/>
        </pc:sldMkLst>
        <pc:spChg chg="mod">
          <ac:chgData name="Ap, Santhosh" userId="32cb7453-b673-4f38-a260-5504ee96e381" providerId="ADAL" clId="{399EB702-AF6F-4889-A3EA-3BA60BB2CDFD}" dt="2025-08-31T15:15:45.789" v="1461" actId="20577"/>
          <ac:spMkLst>
            <pc:docMk/>
            <pc:sldMk cId="3618164051" sldId="422"/>
            <ac:spMk id="3" creationId="{00000000-0000-0000-0000-000000000000}"/>
          </ac:spMkLst>
        </pc:spChg>
      </pc:sldChg>
      <pc:sldChg chg="addSp delSp modSp mod">
        <pc:chgData name="Ap, Santhosh" userId="32cb7453-b673-4f38-a260-5504ee96e381" providerId="ADAL" clId="{399EB702-AF6F-4889-A3EA-3BA60BB2CDFD}" dt="2025-08-31T12:55:31.973" v="923" actId="1076"/>
        <pc:sldMkLst>
          <pc:docMk/>
          <pc:sldMk cId="3990096534" sldId="433"/>
        </pc:sldMkLst>
        <pc:spChg chg="mod">
          <ac:chgData name="Ap, Santhosh" userId="32cb7453-b673-4f38-a260-5504ee96e381" providerId="ADAL" clId="{399EB702-AF6F-4889-A3EA-3BA60BB2CDFD}" dt="2025-08-30T17:03:01.052" v="718" actId="1076"/>
          <ac:spMkLst>
            <pc:docMk/>
            <pc:sldMk cId="3990096534" sldId="433"/>
            <ac:spMk id="5" creationId="{461ECC8D-BAC9-4A84-BDE1-90F567991977}"/>
          </ac:spMkLst>
        </pc:spChg>
      </pc:sldChg>
      <pc:sldChg chg="addSp modSp">
        <pc:chgData name="Ap, Santhosh" userId="32cb7453-b673-4f38-a260-5504ee96e381" providerId="ADAL" clId="{399EB702-AF6F-4889-A3EA-3BA60BB2CDFD}" dt="2025-08-25T05:45:09.340" v="525"/>
        <pc:sldMkLst>
          <pc:docMk/>
          <pc:sldMk cId="3406157423" sldId="435"/>
        </pc:sldMkLst>
      </pc:sldChg>
      <pc:sldChg chg="addSp modSp mod">
        <pc:chgData name="Ap, Santhosh" userId="32cb7453-b673-4f38-a260-5504ee96e381" providerId="ADAL" clId="{399EB702-AF6F-4889-A3EA-3BA60BB2CDFD}" dt="2025-08-31T15:25:29.979" v="1583" actId="20577"/>
        <pc:sldMkLst>
          <pc:docMk/>
          <pc:sldMk cId="2329518993" sldId="461"/>
        </pc:sldMkLst>
      </pc:sldChg>
      <pc:sldChg chg="addSp modSp mod">
        <pc:chgData name="Ap, Santhosh" userId="32cb7453-b673-4f38-a260-5504ee96e381" providerId="ADAL" clId="{399EB702-AF6F-4889-A3EA-3BA60BB2CDFD}" dt="2025-08-25T05:39:35.503" v="384" actId="20577"/>
        <pc:sldMkLst>
          <pc:docMk/>
          <pc:sldMk cId="423396436" sldId="462"/>
        </pc:sldMkLst>
      </pc:sldChg>
      <pc:sldChg chg="addSp modSp mod">
        <pc:chgData name="Ap, Santhosh" userId="32cb7453-b673-4f38-a260-5504ee96e381" providerId="ADAL" clId="{399EB702-AF6F-4889-A3EA-3BA60BB2CDFD}" dt="2025-08-25T05:40:53.127" v="412" actId="20577"/>
        <pc:sldMkLst>
          <pc:docMk/>
          <pc:sldMk cId="331914907" sldId="471"/>
        </pc:sldMkLst>
      </pc:sldChg>
      <pc:sldChg chg="addSp modSp mod">
        <pc:chgData name="Ap, Santhosh" userId="32cb7453-b673-4f38-a260-5504ee96e381" providerId="ADAL" clId="{399EB702-AF6F-4889-A3EA-3BA60BB2CDFD}" dt="2025-08-25T05:35:33.316" v="256" actId="20577"/>
        <pc:sldMkLst>
          <pc:docMk/>
          <pc:sldMk cId="1168706420" sldId="473"/>
        </pc:sldMkLst>
      </pc:sldChg>
      <pc:sldChg chg="addSp modSp mod">
        <pc:chgData name="Ap, Santhosh" userId="32cb7453-b673-4f38-a260-5504ee96e381" providerId="ADAL" clId="{399EB702-AF6F-4889-A3EA-3BA60BB2CDFD}" dt="2025-08-25T05:33:51.296" v="236" actId="122"/>
        <pc:sldMkLst>
          <pc:docMk/>
          <pc:sldMk cId="2353415641" sldId="476"/>
        </pc:sldMkLst>
      </pc:sldChg>
      <pc:sldChg chg="addSp modSp mod">
        <pc:chgData name="Ap, Santhosh" userId="32cb7453-b673-4f38-a260-5504ee96e381" providerId="ADAL" clId="{399EB702-AF6F-4889-A3EA-3BA60BB2CDFD}" dt="2025-08-25T05:43:30.631" v="486" actId="20577"/>
        <pc:sldMkLst>
          <pc:docMk/>
          <pc:sldMk cId="2175317519" sldId="477"/>
        </pc:sldMkLst>
      </pc:sldChg>
      <pc:sldChg chg="addSp modSp mod">
        <pc:chgData name="Ap, Santhosh" userId="32cb7453-b673-4f38-a260-5504ee96e381" providerId="ADAL" clId="{399EB702-AF6F-4889-A3EA-3BA60BB2CDFD}" dt="2025-08-25T05:40:12.971" v="397" actId="20577"/>
        <pc:sldMkLst>
          <pc:docMk/>
          <pc:sldMk cId="3587521989" sldId="487"/>
        </pc:sldMkLst>
      </pc:sldChg>
      <pc:sldChg chg="addSp modSp">
        <pc:chgData name="Ap, Santhosh" userId="32cb7453-b673-4f38-a260-5504ee96e381" providerId="ADAL" clId="{399EB702-AF6F-4889-A3EA-3BA60BB2CDFD}" dt="2025-08-25T05:42:19.080" v="438"/>
        <pc:sldMkLst>
          <pc:docMk/>
          <pc:sldMk cId="3610289639" sldId="494"/>
        </pc:sldMkLst>
      </pc:sldChg>
      <pc:sldChg chg="addSp delSp modSp mod">
        <pc:chgData name="Ap, Santhosh" userId="32cb7453-b673-4f38-a260-5504ee96e381" providerId="ADAL" clId="{399EB702-AF6F-4889-A3EA-3BA60BB2CDFD}" dt="2025-08-31T15:24:27.452" v="1572" actId="1076"/>
        <pc:sldMkLst>
          <pc:docMk/>
          <pc:sldMk cId="3009851598" sldId="496"/>
        </pc:sldMkLst>
        <pc:spChg chg="mod">
          <ac:chgData name="Ap, Santhosh" userId="32cb7453-b673-4f38-a260-5504ee96e381" providerId="ADAL" clId="{399EB702-AF6F-4889-A3EA-3BA60BB2CDFD}" dt="2025-08-31T15:24:27.452" v="1572" actId="1076"/>
          <ac:spMkLst>
            <pc:docMk/>
            <pc:sldMk cId="3009851598" sldId="496"/>
            <ac:spMk id="3" creationId="{37EA57D0-4EEB-CE6E-5E1F-F75A4621B2A8}"/>
          </ac:spMkLst>
        </pc:spChg>
      </pc:sldChg>
      <pc:sldChg chg="addSp modSp">
        <pc:chgData name="Ap, Santhosh" userId="32cb7453-b673-4f38-a260-5504ee96e381" providerId="ADAL" clId="{399EB702-AF6F-4889-A3EA-3BA60BB2CDFD}" dt="2025-08-25T05:45:58.345" v="539"/>
        <pc:sldMkLst>
          <pc:docMk/>
          <pc:sldMk cId="440448478" sldId="510"/>
        </pc:sldMkLst>
      </pc:sldChg>
      <pc:sldChg chg="addSp delSp modSp mod">
        <pc:chgData name="Ap, Santhosh" userId="32cb7453-b673-4f38-a260-5504ee96e381" providerId="ADAL" clId="{399EB702-AF6F-4889-A3EA-3BA60BB2CDFD}" dt="2025-08-25T05:50:44.121" v="639" actId="478"/>
        <pc:sldMkLst>
          <pc:docMk/>
          <pc:sldMk cId="1732572194" sldId="549"/>
        </pc:sldMkLst>
      </pc:sldChg>
      <pc:sldChg chg="addSp delSp modSp mod">
        <pc:chgData name="Ap, Santhosh" userId="32cb7453-b673-4f38-a260-5504ee96e381" providerId="ADAL" clId="{399EB702-AF6F-4889-A3EA-3BA60BB2CDFD}" dt="2025-08-25T05:50:34.663" v="637" actId="478"/>
        <pc:sldMkLst>
          <pc:docMk/>
          <pc:sldMk cId="2132219415" sldId="551"/>
        </pc:sldMkLst>
      </pc:sldChg>
      <pc:sldChg chg="addSp delSp modSp mod">
        <pc:chgData name="Ap, Santhosh" userId="32cb7453-b673-4f38-a260-5504ee96e381" providerId="ADAL" clId="{399EB702-AF6F-4889-A3EA-3BA60BB2CDFD}" dt="2025-08-25T05:50:31.570" v="636" actId="478"/>
        <pc:sldMkLst>
          <pc:docMk/>
          <pc:sldMk cId="3112733127" sldId="552"/>
        </pc:sldMkLst>
      </pc:sldChg>
      <pc:sldChg chg="addSp modSp">
        <pc:chgData name="Ap, Santhosh" userId="32cb7453-b673-4f38-a260-5504ee96e381" providerId="ADAL" clId="{399EB702-AF6F-4889-A3EA-3BA60BB2CDFD}" dt="2025-08-25T05:46:00.862" v="540"/>
        <pc:sldMkLst>
          <pc:docMk/>
          <pc:sldMk cId="880720627" sldId="553"/>
        </pc:sldMkLst>
      </pc:sldChg>
      <pc:sldChg chg="addSp modSp">
        <pc:chgData name="Ap, Santhosh" userId="32cb7453-b673-4f38-a260-5504ee96e381" providerId="ADAL" clId="{399EB702-AF6F-4889-A3EA-3BA60BB2CDFD}" dt="2025-08-25T05:46:08.780" v="542"/>
        <pc:sldMkLst>
          <pc:docMk/>
          <pc:sldMk cId="643648768" sldId="563"/>
        </pc:sldMkLst>
      </pc:sldChg>
      <pc:sldChg chg="addSp modSp">
        <pc:chgData name="Ap, Santhosh" userId="32cb7453-b673-4f38-a260-5504ee96e381" providerId="ADAL" clId="{399EB702-AF6F-4889-A3EA-3BA60BB2CDFD}" dt="2025-08-25T05:40:02.122" v="390"/>
        <pc:sldMkLst>
          <pc:docMk/>
          <pc:sldMk cId="1035743094" sldId="599"/>
        </pc:sldMkLst>
      </pc:sldChg>
      <pc:sldChg chg="addSp modSp mod">
        <pc:chgData name="Ap, Santhosh" userId="32cb7453-b673-4f38-a260-5504ee96e381" providerId="ADAL" clId="{399EB702-AF6F-4889-A3EA-3BA60BB2CDFD}" dt="2025-08-25T05:44:36.822" v="515" actId="14100"/>
        <pc:sldMkLst>
          <pc:docMk/>
          <pc:sldMk cId="3618963377" sldId="630"/>
        </pc:sldMkLst>
      </pc:sldChg>
      <pc:sldChg chg="addSp delSp modSp mod">
        <pc:chgData name="Ap, Santhosh" userId="32cb7453-b673-4f38-a260-5504ee96e381" providerId="ADAL" clId="{399EB702-AF6F-4889-A3EA-3BA60BB2CDFD}" dt="2025-08-31T13:22:05.946" v="1216" actId="208"/>
        <pc:sldMkLst>
          <pc:docMk/>
          <pc:sldMk cId="1541802332" sldId="654"/>
        </pc:sldMkLst>
        <pc:spChg chg="mod">
          <ac:chgData name="Ap, Santhosh" userId="32cb7453-b673-4f38-a260-5504ee96e381" providerId="ADAL" clId="{399EB702-AF6F-4889-A3EA-3BA60BB2CDFD}" dt="2025-08-30T17:06:48.296" v="751" actId="20577"/>
          <ac:spMkLst>
            <pc:docMk/>
            <pc:sldMk cId="1541802332" sldId="654"/>
            <ac:spMk id="6" creationId="{E83379E0-E29B-441E-95B8-898586FFA372}"/>
          </ac:spMkLst>
        </pc:spChg>
      </pc:sldChg>
      <pc:sldChg chg="addSp modSp mod">
        <pc:chgData name="Ap, Santhosh" userId="32cb7453-b673-4f38-a260-5504ee96e381" providerId="ADAL" clId="{399EB702-AF6F-4889-A3EA-3BA60BB2CDFD}" dt="2025-08-25T05:30:04.088" v="188" actId="20577"/>
        <pc:sldMkLst>
          <pc:docMk/>
          <pc:sldMk cId="1934257748" sldId="673"/>
        </pc:sldMkLst>
      </pc:sldChg>
      <pc:sldChg chg="addSp modSp">
        <pc:chgData name="Ap, Santhosh" userId="32cb7453-b673-4f38-a260-5504ee96e381" providerId="ADAL" clId="{399EB702-AF6F-4889-A3EA-3BA60BB2CDFD}" dt="2025-08-25T05:46:25.246" v="547"/>
        <pc:sldMkLst>
          <pc:docMk/>
          <pc:sldMk cId="2119494149" sldId="684"/>
        </pc:sldMkLst>
      </pc:sldChg>
      <pc:sldChg chg="addSp modSp mod">
        <pc:chgData name="Ap, Santhosh" userId="32cb7453-b673-4f38-a260-5504ee96e381" providerId="ADAL" clId="{399EB702-AF6F-4889-A3EA-3BA60BB2CDFD}" dt="2025-08-25T05:45:50.342" v="538" actId="20577"/>
        <pc:sldMkLst>
          <pc:docMk/>
          <pc:sldMk cId="3135216940" sldId="685"/>
        </pc:sldMkLst>
      </pc:sldChg>
      <pc:sldChg chg="addSp delSp modSp mod">
        <pc:chgData name="Ap, Santhosh" userId="32cb7453-b673-4f38-a260-5504ee96e381" providerId="ADAL" clId="{399EB702-AF6F-4889-A3EA-3BA60BB2CDFD}" dt="2025-08-30T17:06:36.725" v="739" actId="1076"/>
        <pc:sldMkLst>
          <pc:docMk/>
          <pc:sldMk cId="73146979" sldId="695"/>
        </pc:sldMkLst>
        <pc:spChg chg="mod">
          <ac:chgData name="Ap, Santhosh" userId="32cb7453-b673-4f38-a260-5504ee96e381" providerId="ADAL" clId="{399EB702-AF6F-4889-A3EA-3BA60BB2CDFD}" dt="2025-08-30T17:06:36.725" v="739" actId="1076"/>
          <ac:spMkLst>
            <pc:docMk/>
            <pc:sldMk cId="73146979" sldId="695"/>
            <ac:spMk id="3" creationId="{AF1BCB3B-2617-60A8-C335-64BB9EDFC414}"/>
          </ac:spMkLst>
        </pc:spChg>
      </pc:sldChg>
      <pc:sldChg chg="addSp delSp modSp mod">
        <pc:chgData name="Ap, Santhosh" userId="32cb7453-b673-4f38-a260-5504ee96e381" providerId="ADAL" clId="{399EB702-AF6F-4889-A3EA-3BA60BB2CDFD}" dt="2025-08-25T05:50:39.221" v="638" actId="478"/>
        <pc:sldMkLst>
          <pc:docMk/>
          <pc:sldMk cId="2775115202" sldId="708"/>
        </pc:sldMkLst>
      </pc:sldChg>
      <pc:sldChg chg="addSp delSp modSp mod">
        <pc:chgData name="Ap, Santhosh" userId="32cb7453-b673-4f38-a260-5504ee96e381" providerId="ADAL" clId="{399EB702-AF6F-4889-A3EA-3BA60BB2CDFD}" dt="2025-08-25T05:50:47.543" v="640" actId="478"/>
        <pc:sldMkLst>
          <pc:docMk/>
          <pc:sldMk cId="680383538" sldId="739"/>
        </pc:sldMkLst>
      </pc:sldChg>
      <pc:sldChg chg="addSp modSp">
        <pc:chgData name="Ap, Santhosh" userId="32cb7453-b673-4f38-a260-5504ee96e381" providerId="ADAL" clId="{399EB702-AF6F-4889-A3EA-3BA60BB2CDFD}" dt="2025-08-25T05:44:12.147" v="497"/>
        <pc:sldMkLst>
          <pc:docMk/>
          <pc:sldMk cId="3944287545" sldId="810"/>
        </pc:sldMkLst>
      </pc:sldChg>
      <pc:sldChg chg="addSp modSp">
        <pc:chgData name="Ap, Santhosh" userId="32cb7453-b673-4f38-a260-5504ee96e381" providerId="ADAL" clId="{399EB702-AF6F-4889-A3EA-3BA60BB2CDFD}" dt="2025-08-25T05:42:08.903" v="434"/>
        <pc:sldMkLst>
          <pc:docMk/>
          <pc:sldMk cId="1826632320" sldId="815"/>
        </pc:sldMkLst>
      </pc:sldChg>
      <pc:sldChg chg="addSp modSp">
        <pc:chgData name="Ap, Santhosh" userId="32cb7453-b673-4f38-a260-5504ee96e381" providerId="ADAL" clId="{399EB702-AF6F-4889-A3EA-3BA60BB2CDFD}" dt="2025-08-25T05:47:10.513" v="573"/>
        <pc:sldMkLst>
          <pc:docMk/>
          <pc:sldMk cId="1717401885" sldId="851"/>
        </pc:sldMkLst>
      </pc:sldChg>
      <pc:sldChg chg="addSp modSp">
        <pc:chgData name="Ap, Santhosh" userId="32cb7453-b673-4f38-a260-5504ee96e381" providerId="ADAL" clId="{399EB702-AF6F-4889-A3EA-3BA60BB2CDFD}" dt="2025-08-25T05:43:14.428" v="462"/>
        <pc:sldMkLst>
          <pc:docMk/>
          <pc:sldMk cId="1342136199" sldId="854"/>
        </pc:sldMkLst>
      </pc:sldChg>
      <pc:sldChg chg="addSp modSp">
        <pc:chgData name="Ap, Santhosh" userId="32cb7453-b673-4f38-a260-5504ee96e381" providerId="ADAL" clId="{399EB702-AF6F-4889-A3EA-3BA60BB2CDFD}" dt="2025-08-25T05:43:16.301" v="463"/>
        <pc:sldMkLst>
          <pc:docMk/>
          <pc:sldMk cId="4225514226" sldId="855"/>
        </pc:sldMkLst>
      </pc:sldChg>
      <pc:sldChg chg="addSp delSp modSp mod">
        <pc:chgData name="Ap, Santhosh" userId="32cb7453-b673-4f38-a260-5504ee96e381" providerId="ADAL" clId="{399EB702-AF6F-4889-A3EA-3BA60BB2CDFD}" dt="2025-08-31T13:50:53.978" v="1396" actId="122"/>
        <pc:sldMkLst>
          <pc:docMk/>
          <pc:sldMk cId="2341810466" sldId="866"/>
        </pc:sldMkLst>
        <pc:spChg chg="mod">
          <ac:chgData name="Ap, Santhosh" userId="32cb7453-b673-4f38-a260-5504ee96e381" providerId="ADAL" clId="{399EB702-AF6F-4889-A3EA-3BA60BB2CDFD}" dt="2025-08-31T13:50:53.978" v="1396" actId="122"/>
          <ac:spMkLst>
            <pc:docMk/>
            <pc:sldMk cId="2341810466" sldId="866"/>
            <ac:spMk id="3" creationId="{00000000-0000-0000-0000-000000000000}"/>
          </ac:spMkLst>
        </pc:spChg>
        <pc:graphicFrameChg chg="add mod modGraphic">
          <ac:chgData name="Ap, Santhosh" userId="32cb7453-b673-4f38-a260-5504ee96e381" providerId="ADAL" clId="{399EB702-AF6F-4889-A3EA-3BA60BB2CDFD}" dt="2025-08-31T13:47:47.203" v="1395" actId="1076"/>
          <ac:graphicFrameMkLst>
            <pc:docMk/>
            <pc:sldMk cId="2341810466" sldId="866"/>
            <ac:graphicFrameMk id="4" creationId="{75C4DAC4-CC4F-6D09-8CB6-FAE861385BE7}"/>
          </ac:graphicFrameMkLst>
        </pc:graphicFrameChg>
      </pc:sldChg>
      <pc:sldChg chg="addSp modSp">
        <pc:chgData name="Ap, Santhosh" userId="32cb7453-b673-4f38-a260-5504ee96e381" providerId="ADAL" clId="{399EB702-AF6F-4889-A3EA-3BA60BB2CDFD}" dt="2025-08-25T05:35:01.635" v="243"/>
        <pc:sldMkLst>
          <pc:docMk/>
          <pc:sldMk cId="1685801810" sldId="874"/>
        </pc:sldMkLst>
      </pc:sldChg>
      <pc:sldChg chg="addSp delSp modSp mod">
        <pc:chgData name="Ap, Santhosh" userId="32cb7453-b673-4f38-a260-5504ee96e381" providerId="ADAL" clId="{399EB702-AF6F-4889-A3EA-3BA60BB2CDFD}" dt="2025-08-31T13:55:51.578" v="1427"/>
        <pc:sldMkLst>
          <pc:docMk/>
          <pc:sldMk cId="2163483893" sldId="876"/>
        </pc:sldMkLst>
        <pc:spChg chg="add mod">
          <ac:chgData name="Ap, Santhosh" userId="32cb7453-b673-4f38-a260-5504ee96e381" providerId="ADAL" clId="{399EB702-AF6F-4889-A3EA-3BA60BB2CDFD}" dt="2025-08-31T13:47:21.520" v="1389" actId="20577"/>
          <ac:spMkLst>
            <pc:docMk/>
            <pc:sldMk cId="2163483893" sldId="876"/>
            <ac:spMk id="4" creationId="{E0D1DBB6-95B9-2939-23E0-E70575074817}"/>
          </ac:spMkLst>
        </pc:spChg>
        <pc:graphicFrameChg chg="add mod modGraphic">
          <ac:chgData name="Ap, Santhosh" userId="32cb7453-b673-4f38-a260-5504ee96e381" providerId="ADAL" clId="{399EB702-AF6F-4889-A3EA-3BA60BB2CDFD}" dt="2025-08-31T13:55:51.578" v="1427"/>
          <ac:graphicFrameMkLst>
            <pc:docMk/>
            <pc:sldMk cId="2163483893" sldId="876"/>
            <ac:graphicFrameMk id="9" creationId="{91FB6CDC-6AAE-9BAB-A8A0-D5DD67CC19CD}"/>
          </ac:graphicFrameMkLst>
        </pc:graphicFrameChg>
      </pc:sldChg>
      <pc:sldChg chg="addSp modSp">
        <pc:chgData name="Ap, Santhosh" userId="32cb7453-b673-4f38-a260-5504ee96e381" providerId="ADAL" clId="{399EB702-AF6F-4889-A3EA-3BA60BB2CDFD}" dt="2025-08-25T05:41:24.865" v="421"/>
        <pc:sldMkLst>
          <pc:docMk/>
          <pc:sldMk cId="912302572" sldId="884"/>
        </pc:sldMkLst>
      </pc:sldChg>
      <pc:sldChg chg="addSp modSp">
        <pc:chgData name="Ap, Santhosh" userId="32cb7453-b673-4f38-a260-5504ee96e381" providerId="ADAL" clId="{399EB702-AF6F-4889-A3EA-3BA60BB2CDFD}" dt="2025-08-25T05:44:06.668" v="495"/>
        <pc:sldMkLst>
          <pc:docMk/>
          <pc:sldMk cId="3508040291" sldId="890"/>
        </pc:sldMkLst>
      </pc:sldChg>
      <pc:sldChg chg="addSp modSp">
        <pc:chgData name="Ap, Santhosh" userId="32cb7453-b673-4f38-a260-5504ee96e381" providerId="ADAL" clId="{399EB702-AF6F-4889-A3EA-3BA60BB2CDFD}" dt="2025-08-25T05:43:41.307" v="489"/>
        <pc:sldMkLst>
          <pc:docMk/>
          <pc:sldMk cId="1491499286" sldId="892"/>
        </pc:sldMkLst>
      </pc:sldChg>
      <pc:sldChg chg="addSp modSp">
        <pc:chgData name="Ap, Santhosh" userId="32cb7453-b673-4f38-a260-5504ee96e381" providerId="ADAL" clId="{399EB702-AF6F-4889-A3EA-3BA60BB2CDFD}" dt="2025-08-25T05:43:48.566" v="491"/>
        <pc:sldMkLst>
          <pc:docMk/>
          <pc:sldMk cId="648375168" sldId="893"/>
        </pc:sldMkLst>
      </pc:sldChg>
      <pc:sldChg chg="addSp modSp mod">
        <pc:chgData name="Ap, Santhosh" userId="32cb7453-b673-4f38-a260-5504ee96e381" providerId="ADAL" clId="{399EB702-AF6F-4889-A3EA-3BA60BB2CDFD}" dt="2025-08-25T05:46:40.245" v="553" actId="20577"/>
        <pc:sldMkLst>
          <pc:docMk/>
          <pc:sldMk cId="78183413" sldId="897"/>
        </pc:sldMkLst>
      </pc:sldChg>
      <pc:sldChg chg="addSp modSp mod">
        <pc:chgData name="Ap, Santhosh" userId="32cb7453-b673-4f38-a260-5504ee96e381" providerId="ADAL" clId="{399EB702-AF6F-4889-A3EA-3BA60BB2CDFD}" dt="2025-08-25T05:46:51.215" v="564" actId="20577"/>
        <pc:sldMkLst>
          <pc:docMk/>
          <pc:sldMk cId="491051750" sldId="898"/>
        </pc:sldMkLst>
      </pc:sldChg>
      <pc:sldChg chg="addSp modSp mod">
        <pc:chgData name="Ap, Santhosh" userId="32cb7453-b673-4f38-a260-5504ee96e381" providerId="ADAL" clId="{399EB702-AF6F-4889-A3EA-3BA60BB2CDFD}" dt="2025-08-25T05:41:38.334" v="427" actId="20577"/>
        <pc:sldMkLst>
          <pc:docMk/>
          <pc:sldMk cId="1580165491" sldId="902"/>
        </pc:sldMkLst>
      </pc:sldChg>
      <pc:sldChg chg="addSp modSp">
        <pc:chgData name="Ap, Santhosh" userId="32cb7453-b673-4f38-a260-5504ee96e381" providerId="ADAL" clId="{399EB702-AF6F-4889-A3EA-3BA60BB2CDFD}" dt="2025-08-25T05:41:44.984" v="428"/>
        <pc:sldMkLst>
          <pc:docMk/>
          <pc:sldMk cId="2978002772" sldId="903"/>
        </pc:sldMkLst>
      </pc:sldChg>
      <pc:sldChg chg="addSp modSp">
        <pc:chgData name="Ap, Santhosh" userId="32cb7453-b673-4f38-a260-5504ee96e381" providerId="ADAL" clId="{399EB702-AF6F-4889-A3EA-3BA60BB2CDFD}" dt="2025-08-25T05:41:53.076" v="430"/>
        <pc:sldMkLst>
          <pc:docMk/>
          <pc:sldMk cId="3962735622" sldId="904"/>
        </pc:sldMkLst>
      </pc:sldChg>
      <pc:sldChg chg="addSp modSp">
        <pc:chgData name="Ap, Santhosh" userId="32cb7453-b673-4f38-a260-5504ee96e381" providerId="ADAL" clId="{399EB702-AF6F-4889-A3EA-3BA60BB2CDFD}" dt="2025-08-25T05:42:04.236" v="433"/>
        <pc:sldMkLst>
          <pc:docMk/>
          <pc:sldMk cId="1326542656" sldId="905"/>
        </pc:sldMkLst>
      </pc:sldChg>
      <pc:sldChg chg="addSp modSp">
        <pc:chgData name="Ap, Santhosh" userId="32cb7453-b673-4f38-a260-5504ee96e381" providerId="ADAL" clId="{399EB702-AF6F-4889-A3EA-3BA60BB2CDFD}" dt="2025-08-25T05:41:56.915" v="431"/>
        <pc:sldMkLst>
          <pc:docMk/>
          <pc:sldMk cId="1538086517" sldId="906"/>
        </pc:sldMkLst>
      </pc:sldChg>
      <pc:sldChg chg="addSp modSp">
        <pc:chgData name="Ap, Santhosh" userId="32cb7453-b673-4f38-a260-5504ee96e381" providerId="ADAL" clId="{399EB702-AF6F-4889-A3EA-3BA60BB2CDFD}" dt="2025-08-25T05:44:09.002" v="496"/>
        <pc:sldMkLst>
          <pc:docMk/>
          <pc:sldMk cId="3214525756" sldId="908"/>
        </pc:sldMkLst>
      </pc:sldChg>
      <pc:sldChg chg="addSp modSp">
        <pc:chgData name="Ap, Santhosh" userId="32cb7453-b673-4f38-a260-5504ee96e381" providerId="ADAL" clId="{399EB702-AF6F-4889-A3EA-3BA60BB2CDFD}" dt="2025-08-25T05:42:21.555" v="439"/>
        <pc:sldMkLst>
          <pc:docMk/>
          <pc:sldMk cId="4135420889" sldId="913"/>
        </pc:sldMkLst>
      </pc:sldChg>
      <pc:sldChg chg="addSp modSp">
        <pc:chgData name="Ap, Santhosh" userId="32cb7453-b673-4f38-a260-5504ee96e381" providerId="ADAL" clId="{399EB702-AF6F-4889-A3EA-3BA60BB2CDFD}" dt="2025-08-25T05:42:24.457" v="440"/>
        <pc:sldMkLst>
          <pc:docMk/>
          <pc:sldMk cId="340962474" sldId="914"/>
        </pc:sldMkLst>
      </pc:sldChg>
      <pc:sldChg chg="addSp modSp">
        <pc:chgData name="Ap, Santhosh" userId="32cb7453-b673-4f38-a260-5504ee96e381" providerId="ADAL" clId="{399EB702-AF6F-4889-A3EA-3BA60BB2CDFD}" dt="2025-08-25T05:42:29.814" v="442"/>
        <pc:sldMkLst>
          <pc:docMk/>
          <pc:sldMk cId="2671062633" sldId="916"/>
        </pc:sldMkLst>
      </pc:sldChg>
      <pc:sldChg chg="addSp modSp">
        <pc:chgData name="Ap, Santhosh" userId="32cb7453-b673-4f38-a260-5504ee96e381" providerId="ADAL" clId="{399EB702-AF6F-4889-A3EA-3BA60BB2CDFD}" dt="2025-08-25T05:42:40.970" v="445"/>
        <pc:sldMkLst>
          <pc:docMk/>
          <pc:sldMk cId="2926360880" sldId="917"/>
        </pc:sldMkLst>
      </pc:sldChg>
      <pc:sldChg chg="addSp modSp">
        <pc:chgData name="Ap, Santhosh" userId="32cb7453-b673-4f38-a260-5504ee96e381" providerId="ADAL" clId="{399EB702-AF6F-4889-A3EA-3BA60BB2CDFD}" dt="2025-08-25T05:42:43.080" v="446"/>
        <pc:sldMkLst>
          <pc:docMk/>
          <pc:sldMk cId="1655428138" sldId="918"/>
        </pc:sldMkLst>
      </pc:sldChg>
      <pc:sldChg chg="addSp delSp modSp mod">
        <pc:chgData name="Ap, Santhosh" userId="32cb7453-b673-4f38-a260-5504ee96e381" providerId="ADAL" clId="{399EB702-AF6F-4889-A3EA-3BA60BB2CDFD}" dt="2025-08-25T05:50:51.206" v="641" actId="478"/>
        <pc:sldMkLst>
          <pc:docMk/>
          <pc:sldMk cId="291192740" sldId="919"/>
        </pc:sldMkLst>
      </pc:sldChg>
      <pc:sldChg chg="addSp modSp mod">
        <pc:chgData name="Ap, Santhosh" userId="32cb7453-b673-4f38-a260-5504ee96e381" providerId="ADAL" clId="{399EB702-AF6F-4889-A3EA-3BA60BB2CDFD}" dt="2025-08-25T05:43:08.429" v="461" actId="20577"/>
        <pc:sldMkLst>
          <pc:docMk/>
          <pc:sldMk cId="3040720890" sldId="920"/>
        </pc:sldMkLst>
      </pc:sldChg>
      <pc:sldChg chg="addSp modSp">
        <pc:chgData name="Ap, Santhosh" userId="32cb7453-b673-4f38-a260-5504ee96e381" providerId="ADAL" clId="{399EB702-AF6F-4889-A3EA-3BA60BB2CDFD}" dt="2025-08-25T05:39:10.536" v="370"/>
        <pc:sldMkLst>
          <pc:docMk/>
          <pc:sldMk cId="3627929228" sldId="925"/>
        </pc:sldMkLst>
      </pc:sldChg>
      <pc:sldChg chg="addSp modSp">
        <pc:chgData name="Ap, Santhosh" userId="32cb7453-b673-4f38-a260-5504ee96e381" providerId="ADAL" clId="{399EB702-AF6F-4889-A3EA-3BA60BB2CDFD}" dt="2025-08-25T05:39:16.085" v="372"/>
        <pc:sldMkLst>
          <pc:docMk/>
          <pc:sldMk cId="214094893" sldId="926"/>
        </pc:sldMkLst>
      </pc:sldChg>
      <pc:sldChg chg="addSp modSp">
        <pc:chgData name="Ap, Santhosh" userId="32cb7453-b673-4f38-a260-5504ee96e381" providerId="ADAL" clId="{399EB702-AF6F-4889-A3EA-3BA60BB2CDFD}" dt="2025-08-25T05:39:22.721" v="374"/>
        <pc:sldMkLst>
          <pc:docMk/>
          <pc:sldMk cId="2219772847" sldId="927"/>
        </pc:sldMkLst>
      </pc:sldChg>
      <pc:sldChg chg="addSp modSp">
        <pc:chgData name="Ap, Santhosh" userId="32cb7453-b673-4f38-a260-5504ee96e381" providerId="ADAL" clId="{399EB702-AF6F-4889-A3EA-3BA60BB2CDFD}" dt="2025-08-25T05:39:46.676" v="386"/>
        <pc:sldMkLst>
          <pc:docMk/>
          <pc:sldMk cId="1714113908" sldId="944"/>
        </pc:sldMkLst>
      </pc:sldChg>
      <pc:sldChg chg="addSp modSp">
        <pc:chgData name="Ap, Santhosh" userId="32cb7453-b673-4f38-a260-5504ee96e381" providerId="ADAL" clId="{399EB702-AF6F-4889-A3EA-3BA60BB2CDFD}" dt="2025-08-25T05:39:52.722" v="388"/>
        <pc:sldMkLst>
          <pc:docMk/>
          <pc:sldMk cId="3224096552" sldId="945"/>
        </pc:sldMkLst>
      </pc:sldChg>
      <pc:sldChg chg="addSp modSp">
        <pc:chgData name="Ap, Santhosh" userId="32cb7453-b673-4f38-a260-5504ee96e381" providerId="ADAL" clId="{399EB702-AF6F-4889-A3EA-3BA60BB2CDFD}" dt="2025-08-25T05:39:55.486" v="389"/>
        <pc:sldMkLst>
          <pc:docMk/>
          <pc:sldMk cId="2366112290" sldId="946"/>
        </pc:sldMkLst>
      </pc:sldChg>
      <pc:sldChg chg="addSp modSp">
        <pc:chgData name="Ap, Santhosh" userId="32cb7453-b673-4f38-a260-5504ee96e381" providerId="ADAL" clId="{399EB702-AF6F-4889-A3EA-3BA60BB2CDFD}" dt="2025-08-25T05:42:11.127" v="435"/>
        <pc:sldMkLst>
          <pc:docMk/>
          <pc:sldMk cId="1495603341" sldId="963"/>
        </pc:sldMkLst>
      </pc:sldChg>
      <pc:sldChg chg="addSp modSp">
        <pc:chgData name="Ap, Santhosh" userId="32cb7453-b673-4f38-a260-5504ee96e381" providerId="ADAL" clId="{399EB702-AF6F-4889-A3EA-3BA60BB2CDFD}" dt="2025-08-25T05:35:06.205" v="244"/>
        <pc:sldMkLst>
          <pc:docMk/>
          <pc:sldMk cId="1889939245" sldId="964"/>
        </pc:sldMkLst>
      </pc:sldChg>
      <pc:sldChg chg="addSp modSp">
        <pc:chgData name="Ap, Santhosh" userId="32cb7453-b673-4f38-a260-5504ee96e381" providerId="ADAL" clId="{399EB702-AF6F-4889-A3EA-3BA60BB2CDFD}" dt="2025-08-25T05:35:12.765" v="246"/>
        <pc:sldMkLst>
          <pc:docMk/>
          <pc:sldMk cId="1074033454" sldId="965"/>
        </pc:sldMkLst>
      </pc:sldChg>
      <pc:sldChg chg="addSp delSp modSp mod">
        <pc:chgData name="Ap, Santhosh" userId="32cb7453-b673-4f38-a260-5504ee96e381" providerId="ADAL" clId="{399EB702-AF6F-4889-A3EA-3BA60BB2CDFD}" dt="2025-08-31T15:25:41.834" v="1585"/>
        <pc:sldMkLst>
          <pc:docMk/>
          <pc:sldMk cId="3795594466" sldId="966"/>
        </pc:sldMkLst>
      </pc:sldChg>
      <pc:sldChg chg="addSp delSp modSp mod">
        <pc:chgData name="Ap, Santhosh" userId="32cb7453-b673-4f38-a260-5504ee96e381" providerId="ADAL" clId="{399EB702-AF6F-4889-A3EA-3BA60BB2CDFD}" dt="2025-08-31T15:25:46.964" v="1587"/>
        <pc:sldMkLst>
          <pc:docMk/>
          <pc:sldMk cId="4059224348" sldId="968"/>
        </pc:sldMkLst>
      </pc:sldChg>
      <pc:sldChg chg="addSp delSp modSp mod">
        <pc:chgData name="Ap, Santhosh" userId="32cb7453-b673-4f38-a260-5504ee96e381" providerId="ADAL" clId="{399EB702-AF6F-4889-A3EA-3BA60BB2CDFD}" dt="2025-08-31T15:25:51.870" v="1589"/>
        <pc:sldMkLst>
          <pc:docMk/>
          <pc:sldMk cId="3771916833" sldId="969"/>
        </pc:sldMkLst>
      </pc:sldChg>
      <pc:sldChg chg="addSp modSp">
        <pc:chgData name="Ap, Santhosh" userId="32cb7453-b673-4f38-a260-5504ee96e381" providerId="ADAL" clId="{399EB702-AF6F-4889-A3EA-3BA60BB2CDFD}" dt="2025-08-25T05:35:38.793" v="257"/>
        <pc:sldMkLst>
          <pc:docMk/>
          <pc:sldMk cId="3990120851" sldId="971"/>
        </pc:sldMkLst>
      </pc:sldChg>
      <pc:sldChg chg="addSp modSp">
        <pc:chgData name="Ap, Santhosh" userId="32cb7453-b673-4f38-a260-5504ee96e381" providerId="ADAL" clId="{399EB702-AF6F-4889-A3EA-3BA60BB2CDFD}" dt="2025-08-25T05:36:44.612" v="283"/>
        <pc:sldMkLst>
          <pc:docMk/>
          <pc:sldMk cId="314769141" sldId="973"/>
        </pc:sldMkLst>
      </pc:sldChg>
      <pc:sldChg chg="addSp modSp">
        <pc:chgData name="Ap, Santhosh" userId="32cb7453-b673-4f38-a260-5504ee96e381" providerId="ADAL" clId="{399EB702-AF6F-4889-A3EA-3BA60BB2CDFD}" dt="2025-08-25T05:38:36.949" v="349"/>
        <pc:sldMkLst>
          <pc:docMk/>
          <pc:sldMk cId="652074050" sldId="987"/>
        </pc:sldMkLst>
      </pc:sldChg>
      <pc:sldChg chg="addSp modSp mod">
        <pc:chgData name="Ap, Santhosh" userId="32cb7453-b673-4f38-a260-5504ee96e381" providerId="ADAL" clId="{399EB702-AF6F-4889-A3EA-3BA60BB2CDFD}" dt="2025-08-25T05:38:48.835" v="357" actId="20577"/>
        <pc:sldMkLst>
          <pc:docMk/>
          <pc:sldMk cId="3284266370" sldId="988"/>
        </pc:sldMkLst>
      </pc:sldChg>
      <pc:sldChg chg="addSp modSp mod">
        <pc:chgData name="Ap, Santhosh" userId="32cb7453-b673-4f38-a260-5504ee96e381" providerId="ADAL" clId="{399EB702-AF6F-4889-A3EA-3BA60BB2CDFD}" dt="2025-08-25T05:49:09.854" v="613" actId="20577"/>
        <pc:sldMkLst>
          <pc:docMk/>
          <pc:sldMk cId="3109157511" sldId="1679"/>
        </pc:sldMkLst>
      </pc:sldChg>
      <pc:sldChg chg="addSp modSp mod">
        <pc:chgData name="Ap, Santhosh" userId="32cb7453-b673-4f38-a260-5504ee96e381" providerId="ADAL" clId="{399EB702-AF6F-4889-A3EA-3BA60BB2CDFD}" dt="2025-09-01T05:34:28.358" v="1601" actId="20577"/>
        <pc:sldMkLst>
          <pc:docMk/>
          <pc:sldMk cId="452120670" sldId="4199"/>
        </pc:sldMkLst>
      </pc:sldChg>
      <pc:sldChg chg="addSp modSp mod">
        <pc:chgData name="Ap, Santhosh" userId="32cb7453-b673-4f38-a260-5504ee96e381" providerId="ADAL" clId="{399EB702-AF6F-4889-A3EA-3BA60BB2CDFD}" dt="2025-09-01T05:34:48.769" v="1611" actId="20577"/>
        <pc:sldMkLst>
          <pc:docMk/>
          <pc:sldMk cId="1172444403" sldId="4220"/>
        </pc:sldMkLst>
      </pc:sldChg>
      <pc:sldChg chg="addSp delSp modSp mod ord">
        <pc:chgData name="Ap, Santhosh" userId="32cb7453-b673-4f38-a260-5504ee96e381" providerId="ADAL" clId="{399EB702-AF6F-4889-A3EA-3BA60BB2CDFD}" dt="2025-08-31T15:23:23.656" v="1550" actId="20577"/>
        <pc:sldMkLst>
          <pc:docMk/>
          <pc:sldMk cId="465574163" sldId="4223"/>
        </pc:sldMkLst>
      </pc:sldChg>
      <pc:sldChg chg="addSp modSp">
        <pc:chgData name="Ap, Santhosh" userId="32cb7453-b673-4f38-a260-5504ee96e381" providerId="ADAL" clId="{399EB702-AF6F-4889-A3EA-3BA60BB2CDFD}" dt="2025-08-25T05:47:53.838" v="590"/>
        <pc:sldMkLst>
          <pc:docMk/>
          <pc:sldMk cId="318549684" sldId="4245"/>
        </pc:sldMkLst>
      </pc:sldChg>
      <pc:sldChg chg="addSp modSp">
        <pc:chgData name="Ap, Santhosh" userId="32cb7453-b673-4f38-a260-5504ee96e381" providerId="ADAL" clId="{399EB702-AF6F-4889-A3EA-3BA60BB2CDFD}" dt="2025-08-25T05:47:49.165" v="589"/>
        <pc:sldMkLst>
          <pc:docMk/>
          <pc:sldMk cId="1964701963" sldId="4246"/>
        </pc:sldMkLst>
      </pc:sldChg>
      <pc:sldChg chg="addSp modSp">
        <pc:chgData name="Ap, Santhosh" userId="32cb7453-b673-4f38-a260-5504ee96e381" providerId="ADAL" clId="{399EB702-AF6F-4889-A3EA-3BA60BB2CDFD}" dt="2025-08-25T05:48:03.700" v="592"/>
        <pc:sldMkLst>
          <pc:docMk/>
          <pc:sldMk cId="1091032188" sldId="2134096145"/>
        </pc:sldMkLst>
      </pc:sldChg>
      <pc:sldChg chg="addSp modSp">
        <pc:chgData name="Ap, Santhosh" userId="32cb7453-b673-4f38-a260-5504ee96e381" providerId="ADAL" clId="{399EB702-AF6F-4889-A3EA-3BA60BB2CDFD}" dt="2025-08-25T05:48:15.688" v="594"/>
        <pc:sldMkLst>
          <pc:docMk/>
          <pc:sldMk cId="2025458238" sldId="2134096146"/>
        </pc:sldMkLst>
      </pc:sldChg>
      <pc:sldChg chg="addSp modSp">
        <pc:chgData name="Ap, Santhosh" userId="32cb7453-b673-4f38-a260-5504ee96e381" providerId="ADAL" clId="{399EB702-AF6F-4889-A3EA-3BA60BB2CDFD}" dt="2025-08-25T05:49:20.919" v="616"/>
        <pc:sldMkLst>
          <pc:docMk/>
          <pc:sldMk cId="1799206781" sldId="2134096156"/>
        </pc:sldMkLst>
      </pc:sldChg>
      <pc:sldChg chg="addSp modSp">
        <pc:chgData name="Ap, Santhosh" userId="32cb7453-b673-4f38-a260-5504ee96e381" providerId="ADAL" clId="{399EB702-AF6F-4889-A3EA-3BA60BB2CDFD}" dt="2025-08-25T05:48:22.135" v="596"/>
        <pc:sldMkLst>
          <pc:docMk/>
          <pc:sldMk cId="2208657171" sldId="2134096162"/>
        </pc:sldMkLst>
      </pc:sldChg>
      <pc:sldChg chg="addSp modSp">
        <pc:chgData name="Ap, Santhosh" userId="32cb7453-b673-4f38-a260-5504ee96e381" providerId="ADAL" clId="{399EB702-AF6F-4889-A3EA-3BA60BB2CDFD}" dt="2025-08-25T05:48:25.241" v="597"/>
        <pc:sldMkLst>
          <pc:docMk/>
          <pc:sldMk cId="294696809" sldId="2134096163"/>
        </pc:sldMkLst>
      </pc:sldChg>
      <pc:sldChg chg="addSp modSp">
        <pc:chgData name="Ap, Santhosh" userId="32cb7453-b673-4f38-a260-5504ee96e381" providerId="ADAL" clId="{399EB702-AF6F-4889-A3EA-3BA60BB2CDFD}" dt="2025-08-25T05:48:27.799" v="598"/>
        <pc:sldMkLst>
          <pc:docMk/>
          <pc:sldMk cId="387866051" sldId="2134096164"/>
        </pc:sldMkLst>
      </pc:sldChg>
      <pc:sldChg chg="addSp modSp">
        <pc:chgData name="Ap, Santhosh" userId="32cb7453-b673-4f38-a260-5504ee96e381" providerId="ADAL" clId="{399EB702-AF6F-4889-A3EA-3BA60BB2CDFD}" dt="2025-08-25T05:48:19.116" v="595"/>
        <pc:sldMkLst>
          <pc:docMk/>
          <pc:sldMk cId="2479137041" sldId="2134096165"/>
        </pc:sldMkLst>
      </pc:sldChg>
      <pc:sldChg chg="addSp modSp">
        <pc:chgData name="Ap, Santhosh" userId="32cb7453-b673-4f38-a260-5504ee96e381" providerId="ADAL" clId="{399EB702-AF6F-4889-A3EA-3BA60BB2CDFD}" dt="2025-08-25T05:48:32.274" v="599"/>
        <pc:sldMkLst>
          <pc:docMk/>
          <pc:sldMk cId="3236877897" sldId="2134096166"/>
        </pc:sldMkLst>
      </pc:sldChg>
      <pc:sldChg chg="addSp modSp">
        <pc:chgData name="Ap, Santhosh" userId="32cb7453-b673-4f38-a260-5504ee96e381" providerId="ADAL" clId="{399EB702-AF6F-4889-A3EA-3BA60BB2CDFD}" dt="2025-08-25T05:49:26.129" v="618"/>
        <pc:sldMkLst>
          <pc:docMk/>
          <pc:sldMk cId="4189559496" sldId="2134096187"/>
        </pc:sldMkLst>
      </pc:sldChg>
      <pc:sldChg chg="addSp modSp">
        <pc:chgData name="Ap, Santhosh" userId="32cb7453-b673-4f38-a260-5504ee96e381" providerId="ADAL" clId="{399EB702-AF6F-4889-A3EA-3BA60BB2CDFD}" dt="2025-08-25T05:49:29.382" v="619"/>
        <pc:sldMkLst>
          <pc:docMk/>
          <pc:sldMk cId="574248941" sldId="2134096191"/>
        </pc:sldMkLst>
      </pc:sldChg>
      <pc:sldChg chg="addSp modSp">
        <pc:chgData name="Ap, Santhosh" userId="32cb7453-b673-4f38-a260-5504ee96e381" providerId="ADAL" clId="{399EB702-AF6F-4889-A3EA-3BA60BB2CDFD}" dt="2025-08-25T05:49:23.923" v="617"/>
        <pc:sldMkLst>
          <pc:docMk/>
          <pc:sldMk cId="3272795899" sldId="2134096192"/>
        </pc:sldMkLst>
      </pc:sldChg>
      <pc:sldChg chg="addSp modSp mod">
        <pc:chgData name="Ap, Santhosh" userId="32cb7453-b673-4f38-a260-5504ee96e381" providerId="ADAL" clId="{399EB702-AF6F-4889-A3EA-3BA60BB2CDFD}" dt="2025-08-25T05:38:27.558" v="348" actId="20577"/>
        <pc:sldMkLst>
          <pc:docMk/>
          <pc:sldMk cId="4076405396" sldId="2147308600"/>
        </pc:sldMkLst>
      </pc:sldChg>
      <pc:sldChg chg="addSp modSp">
        <pc:chgData name="Ap, Santhosh" userId="32cb7453-b673-4f38-a260-5504ee96e381" providerId="ADAL" clId="{399EB702-AF6F-4889-A3EA-3BA60BB2CDFD}" dt="2025-08-25T05:35:09.474" v="245"/>
        <pc:sldMkLst>
          <pc:docMk/>
          <pc:sldMk cId="2720983225" sldId="2147308605"/>
        </pc:sldMkLst>
      </pc:sldChg>
      <pc:sldChg chg="addSp delSp modSp mod">
        <pc:chgData name="Ap, Santhosh" userId="32cb7453-b673-4f38-a260-5504ee96e381" providerId="ADAL" clId="{399EB702-AF6F-4889-A3EA-3BA60BB2CDFD}" dt="2025-08-31T13:46:18.968" v="1377" actId="242"/>
        <pc:sldMkLst>
          <pc:docMk/>
          <pc:sldMk cId="569046616" sldId="2147308607"/>
        </pc:sldMkLst>
        <pc:spChg chg="mod">
          <ac:chgData name="Ap, Santhosh" userId="32cb7453-b673-4f38-a260-5504ee96e381" providerId="ADAL" clId="{399EB702-AF6F-4889-A3EA-3BA60BB2CDFD}" dt="2025-08-31T13:36:50.095" v="1268" actId="14100"/>
          <ac:spMkLst>
            <pc:docMk/>
            <pc:sldMk cId="569046616" sldId="2147308607"/>
            <ac:spMk id="3" creationId="{00000000-0000-0000-0000-000000000000}"/>
          </ac:spMkLst>
        </pc:spChg>
        <pc:graphicFrameChg chg="add mod modGraphic">
          <ac:chgData name="Ap, Santhosh" userId="32cb7453-b673-4f38-a260-5504ee96e381" providerId="ADAL" clId="{399EB702-AF6F-4889-A3EA-3BA60BB2CDFD}" dt="2025-08-31T13:46:18.968" v="1377" actId="242"/>
          <ac:graphicFrameMkLst>
            <pc:docMk/>
            <pc:sldMk cId="569046616" sldId="2147308607"/>
            <ac:graphicFrameMk id="2" creationId="{29561328-960D-D949-F6C9-A94DEBABAE9A}"/>
          </ac:graphicFrameMkLst>
        </pc:graphicFrameChg>
      </pc:sldChg>
      <pc:sldChg chg="addSp delSp modSp mod">
        <pc:chgData name="Ap, Santhosh" userId="32cb7453-b673-4f38-a260-5504ee96e381" providerId="ADAL" clId="{399EB702-AF6F-4889-A3EA-3BA60BB2CDFD}" dt="2025-08-31T15:14:44.427" v="1444" actId="122"/>
        <pc:sldMkLst>
          <pc:docMk/>
          <pc:sldMk cId="4275730036" sldId="2147308608"/>
        </pc:sldMkLst>
        <pc:spChg chg="add mod">
          <ac:chgData name="Ap, Santhosh" userId="32cb7453-b673-4f38-a260-5504ee96e381" providerId="ADAL" clId="{399EB702-AF6F-4889-A3EA-3BA60BB2CDFD}" dt="2025-08-31T13:47:37.014" v="1394" actId="20577"/>
          <ac:spMkLst>
            <pc:docMk/>
            <pc:sldMk cId="4275730036" sldId="2147308608"/>
            <ac:spMk id="7" creationId="{13E21124-2C6B-9868-4C23-C4D273408EB9}"/>
          </ac:spMkLst>
        </pc:spChg>
        <pc:graphicFrameChg chg="add mod modGraphic">
          <ac:chgData name="Ap, Santhosh" userId="32cb7453-b673-4f38-a260-5504ee96e381" providerId="ADAL" clId="{399EB702-AF6F-4889-A3EA-3BA60BB2CDFD}" dt="2025-08-31T15:14:44.427" v="1444" actId="122"/>
          <ac:graphicFrameMkLst>
            <pc:docMk/>
            <pc:sldMk cId="4275730036" sldId="2147308608"/>
            <ac:graphicFrameMk id="8" creationId="{8BCE46E9-CD07-CD56-34A8-6E9F417C69D6}"/>
          </ac:graphicFrameMkLst>
        </pc:graphicFrameChg>
      </pc:sldChg>
      <pc:sldChg chg="addSp modSp">
        <pc:chgData name="Ap, Santhosh" userId="32cb7453-b673-4f38-a260-5504ee96e381" providerId="ADAL" clId="{399EB702-AF6F-4889-A3EA-3BA60BB2CDFD}" dt="2025-08-25T05:35:43.262" v="258"/>
        <pc:sldMkLst>
          <pc:docMk/>
          <pc:sldMk cId="911312078" sldId="2147308618"/>
        </pc:sldMkLst>
      </pc:sldChg>
      <pc:sldChg chg="addSp delSp modSp mod">
        <pc:chgData name="Ap, Santhosh" userId="32cb7453-b673-4f38-a260-5504ee96e381" providerId="ADAL" clId="{399EB702-AF6F-4889-A3EA-3BA60BB2CDFD}" dt="2025-08-26T08:38:50.224" v="647" actId="478"/>
        <pc:sldMkLst>
          <pc:docMk/>
          <pc:sldMk cId="3440726077" sldId="2147308640"/>
        </pc:sldMkLst>
      </pc:sldChg>
      <pc:sldChg chg="addSp modSp">
        <pc:chgData name="Ap, Santhosh" userId="32cb7453-b673-4f38-a260-5504ee96e381" providerId="ADAL" clId="{399EB702-AF6F-4889-A3EA-3BA60BB2CDFD}" dt="2025-08-25T05:43:46.298" v="490"/>
        <pc:sldMkLst>
          <pc:docMk/>
          <pc:sldMk cId="1849388349" sldId="2147308641"/>
        </pc:sldMkLst>
      </pc:sldChg>
      <pc:sldChg chg="addSp modSp">
        <pc:chgData name="Ap, Santhosh" userId="32cb7453-b673-4f38-a260-5504ee96e381" providerId="ADAL" clId="{399EB702-AF6F-4889-A3EA-3BA60BB2CDFD}" dt="2025-08-25T05:43:53.795" v="492"/>
        <pc:sldMkLst>
          <pc:docMk/>
          <pc:sldMk cId="1704421282" sldId="2147308642"/>
        </pc:sldMkLst>
      </pc:sldChg>
      <pc:sldChg chg="addSp modSp">
        <pc:chgData name="Ap, Santhosh" userId="32cb7453-b673-4f38-a260-5504ee96e381" providerId="ADAL" clId="{399EB702-AF6F-4889-A3EA-3BA60BB2CDFD}" dt="2025-08-25T05:44:01.893" v="494"/>
        <pc:sldMkLst>
          <pc:docMk/>
          <pc:sldMk cId="236201618" sldId="2147308643"/>
        </pc:sldMkLst>
      </pc:sldChg>
      <pc:sldChg chg="addSp modSp">
        <pc:chgData name="Ap, Santhosh" userId="32cb7453-b673-4f38-a260-5504ee96e381" providerId="ADAL" clId="{399EB702-AF6F-4889-A3EA-3BA60BB2CDFD}" dt="2025-08-25T05:39:26.276" v="375"/>
        <pc:sldMkLst>
          <pc:docMk/>
          <pc:sldMk cId="2592946670" sldId="2147308644"/>
        </pc:sldMkLst>
      </pc:sldChg>
      <pc:sldChg chg="addSp modSp">
        <pc:chgData name="Ap, Santhosh" userId="32cb7453-b673-4f38-a260-5504ee96e381" providerId="ADAL" clId="{399EB702-AF6F-4889-A3EA-3BA60BB2CDFD}" dt="2025-08-25T05:38:39.422" v="350"/>
        <pc:sldMkLst>
          <pc:docMk/>
          <pc:sldMk cId="1543252176" sldId="2147308645"/>
        </pc:sldMkLst>
      </pc:sldChg>
      <pc:sldChg chg="addSp modSp">
        <pc:chgData name="Ap, Santhosh" userId="32cb7453-b673-4f38-a260-5504ee96e381" providerId="ADAL" clId="{399EB702-AF6F-4889-A3EA-3BA60BB2CDFD}" dt="2025-08-25T05:40:19.502" v="398"/>
        <pc:sldMkLst>
          <pc:docMk/>
          <pc:sldMk cId="2821770719" sldId="2147308647"/>
        </pc:sldMkLst>
      </pc:sldChg>
      <pc:sldChg chg="addSp modSp">
        <pc:chgData name="Ap, Santhosh" userId="32cb7453-b673-4f38-a260-5504ee96e381" providerId="ADAL" clId="{399EB702-AF6F-4889-A3EA-3BA60BB2CDFD}" dt="2025-08-25T05:40:25.968" v="399"/>
        <pc:sldMkLst>
          <pc:docMk/>
          <pc:sldMk cId="2888785890" sldId="2147308648"/>
        </pc:sldMkLst>
      </pc:sldChg>
      <pc:sldChg chg="addSp modSp">
        <pc:chgData name="Ap, Santhosh" userId="32cb7453-b673-4f38-a260-5504ee96e381" providerId="ADAL" clId="{399EB702-AF6F-4889-A3EA-3BA60BB2CDFD}" dt="2025-08-25T05:40:33.068" v="401"/>
        <pc:sldMkLst>
          <pc:docMk/>
          <pc:sldMk cId="1731758466" sldId="2147308649"/>
        </pc:sldMkLst>
      </pc:sldChg>
      <pc:sldChg chg="addSp modSp">
        <pc:chgData name="Ap, Santhosh" userId="32cb7453-b673-4f38-a260-5504ee96e381" providerId="ADAL" clId="{399EB702-AF6F-4889-A3EA-3BA60BB2CDFD}" dt="2025-08-25T05:40:35.103" v="402"/>
        <pc:sldMkLst>
          <pc:docMk/>
          <pc:sldMk cId="3609611226" sldId="2147308650"/>
        </pc:sldMkLst>
      </pc:sldChg>
      <pc:sldChg chg="addSp modSp">
        <pc:chgData name="Ap, Santhosh" userId="32cb7453-b673-4f38-a260-5504ee96e381" providerId="ADAL" clId="{399EB702-AF6F-4889-A3EA-3BA60BB2CDFD}" dt="2025-08-25T05:40:39.908" v="403"/>
        <pc:sldMkLst>
          <pc:docMk/>
          <pc:sldMk cId="965588322" sldId="2147308651"/>
        </pc:sldMkLst>
      </pc:sldChg>
      <pc:sldChg chg="addSp modSp">
        <pc:chgData name="Ap, Santhosh" userId="32cb7453-b673-4f38-a260-5504ee96e381" providerId="ADAL" clId="{399EB702-AF6F-4889-A3EA-3BA60BB2CDFD}" dt="2025-08-25T05:40:59.706" v="413"/>
        <pc:sldMkLst>
          <pc:docMk/>
          <pc:sldMk cId="419086237" sldId="2147308652"/>
        </pc:sldMkLst>
      </pc:sldChg>
      <pc:sldChg chg="addSp modSp">
        <pc:chgData name="Ap, Santhosh" userId="32cb7453-b673-4f38-a260-5504ee96e381" providerId="ADAL" clId="{399EB702-AF6F-4889-A3EA-3BA60BB2CDFD}" dt="2025-08-25T05:41:02.373" v="414"/>
        <pc:sldMkLst>
          <pc:docMk/>
          <pc:sldMk cId="870790813" sldId="2147308653"/>
        </pc:sldMkLst>
      </pc:sldChg>
      <pc:sldChg chg="addSp modSp">
        <pc:chgData name="Ap, Santhosh" userId="32cb7453-b673-4f38-a260-5504ee96e381" providerId="ADAL" clId="{399EB702-AF6F-4889-A3EA-3BA60BB2CDFD}" dt="2025-08-25T05:41:17.975" v="419"/>
        <pc:sldMkLst>
          <pc:docMk/>
          <pc:sldMk cId="559818195" sldId="2147308654"/>
        </pc:sldMkLst>
      </pc:sldChg>
      <pc:sldChg chg="addSp modSp">
        <pc:chgData name="Ap, Santhosh" userId="32cb7453-b673-4f38-a260-5504ee96e381" providerId="ADAL" clId="{399EB702-AF6F-4889-A3EA-3BA60BB2CDFD}" dt="2025-08-25T05:41:15.583" v="418"/>
        <pc:sldMkLst>
          <pc:docMk/>
          <pc:sldMk cId="2024838298" sldId="2147308655"/>
        </pc:sldMkLst>
      </pc:sldChg>
      <pc:sldChg chg="addSp modSp">
        <pc:chgData name="Ap, Santhosh" userId="32cb7453-b673-4f38-a260-5504ee96e381" providerId="ADAL" clId="{399EB702-AF6F-4889-A3EA-3BA60BB2CDFD}" dt="2025-08-25T05:41:22.234" v="420"/>
        <pc:sldMkLst>
          <pc:docMk/>
          <pc:sldMk cId="2383916126" sldId="2147308656"/>
        </pc:sldMkLst>
      </pc:sldChg>
      <pc:sldChg chg="addSp modSp">
        <pc:chgData name="Ap, Santhosh" userId="32cb7453-b673-4f38-a260-5504ee96e381" providerId="ADAL" clId="{399EB702-AF6F-4889-A3EA-3BA60BB2CDFD}" dt="2025-08-25T05:46:05.550" v="541"/>
        <pc:sldMkLst>
          <pc:docMk/>
          <pc:sldMk cId="2499599330" sldId="2147308657"/>
        </pc:sldMkLst>
      </pc:sldChg>
      <pc:sldChg chg="addSp modSp">
        <pc:chgData name="Ap, Santhosh" userId="32cb7453-b673-4f38-a260-5504ee96e381" providerId="ADAL" clId="{399EB702-AF6F-4889-A3EA-3BA60BB2CDFD}" dt="2025-08-25T05:36:46.791" v="284"/>
        <pc:sldMkLst>
          <pc:docMk/>
          <pc:sldMk cId="1776706902" sldId="2147308659"/>
        </pc:sldMkLst>
      </pc:sldChg>
      <pc:sldChg chg="addSp modSp">
        <pc:chgData name="Ap, Santhosh" userId="32cb7453-b673-4f38-a260-5504ee96e381" providerId="ADAL" clId="{399EB702-AF6F-4889-A3EA-3BA60BB2CDFD}" dt="2025-08-25T05:36:49.786" v="285"/>
        <pc:sldMkLst>
          <pc:docMk/>
          <pc:sldMk cId="3737730998" sldId="2147308660"/>
        </pc:sldMkLst>
      </pc:sldChg>
      <pc:sldChg chg="addSp modSp">
        <pc:chgData name="Ap, Santhosh" userId="32cb7453-b673-4f38-a260-5504ee96e381" providerId="ADAL" clId="{399EB702-AF6F-4889-A3EA-3BA60BB2CDFD}" dt="2025-08-25T05:37:11.430" v="290"/>
        <pc:sldMkLst>
          <pc:docMk/>
          <pc:sldMk cId="2368174908" sldId="2147308664"/>
        </pc:sldMkLst>
      </pc:sldChg>
      <pc:sldChg chg="addSp modSp mod">
        <pc:chgData name="Ap, Santhosh" userId="32cb7453-b673-4f38-a260-5504ee96e381" providerId="ADAL" clId="{399EB702-AF6F-4889-A3EA-3BA60BB2CDFD}" dt="2025-08-25T05:37:34.239" v="326" actId="14100"/>
        <pc:sldMkLst>
          <pc:docMk/>
          <pc:sldMk cId="3325910492" sldId="2147308665"/>
        </pc:sldMkLst>
      </pc:sldChg>
      <pc:sldChg chg="addSp modSp">
        <pc:chgData name="Ap, Santhosh" userId="32cb7453-b673-4f38-a260-5504ee96e381" providerId="ADAL" clId="{399EB702-AF6F-4889-A3EA-3BA60BB2CDFD}" dt="2025-08-25T05:37:40.286" v="327"/>
        <pc:sldMkLst>
          <pc:docMk/>
          <pc:sldMk cId="1636048068" sldId="2147308666"/>
        </pc:sldMkLst>
      </pc:sldChg>
      <pc:sldChg chg="addSp modSp">
        <pc:chgData name="Ap, Santhosh" userId="32cb7453-b673-4f38-a260-5504ee96e381" providerId="ADAL" clId="{399EB702-AF6F-4889-A3EA-3BA60BB2CDFD}" dt="2025-08-25T05:37:49.306" v="330"/>
        <pc:sldMkLst>
          <pc:docMk/>
          <pc:sldMk cId="4129634981" sldId="2147308667"/>
        </pc:sldMkLst>
      </pc:sldChg>
      <pc:sldChg chg="addSp modSp">
        <pc:chgData name="Ap, Santhosh" userId="32cb7453-b673-4f38-a260-5504ee96e381" providerId="ADAL" clId="{399EB702-AF6F-4889-A3EA-3BA60BB2CDFD}" dt="2025-08-25T05:37:42.833" v="328"/>
        <pc:sldMkLst>
          <pc:docMk/>
          <pc:sldMk cId="3842106523" sldId="2147308668"/>
        </pc:sldMkLst>
      </pc:sldChg>
      <pc:sldChg chg="addSp modSp">
        <pc:chgData name="Ap, Santhosh" userId="32cb7453-b673-4f38-a260-5504ee96e381" providerId="ADAL" clId="{399EB702-AF6F-4889-A3EA-3BA60BB2CDFD}" dt="2025-08-25T05:46:13.857" v="544"/>
        <pc:sldMkLst>
          <pc:docMk/>
          <pc:sldMk cId="2954010789" sldId="2147308688"/>
        </pc:sldMkLst>
      </pc:sldChg>
      <pc:sldChg chg="addSp modSp">
        <pc:chgData name="Ap, Santhosh" userId="32cb7453-b673-4f38-a260-5504ee96e381" providerId="ADAL" clId="{399EB702-AF6F-4889-A3EA-3BA60BB2CDFD}" dt="2025-08-25T05:46:16.742" v="545"/>
        <pc:sldMkLst>
          <pc:docMk/>
          <pc:sldMk cId="3510698411" sldId="2147308689"/>
        </pc:sldMkLst>
      </pc:sldChg>
      <pc:sldChg chg="addSp modSp">
        <pc:chgData name="Ap, Santhosh" userId="32cb7453-b673-4f38-a260-5504ee96e381" providerId="ADAL" clId="{399EB702-AF6F-4889-A3EA-3BA60BB2CDFD}" dt="2025-08-25T05:46:21.952" v="546"/>
        <pc:sldMkLst>
          <pc:docMk/>
          <pc:sldMk cId="3911951123" sldId="2147308690"/>
        </pc:sldMkLst>
      </pc:sldChg>
      <pc:sldChg chg="addSp modSp">
        <pc:chgData name="Ap, Santhosh" userId="32cb7453-b673-4f38-a260-5504ee96e381" providerId="ADAL" clId="{399EB702-AF6F-4889-A3EA-3BA60BB2CDFD}" dt="2025-08-25T05:49:18.785" v="615"/>
        <pc:sldMkLst>
          <pc:docMk/>
          <pc:sldMk cId="434329167" sldId="2147308692"/>
        </pc:sldMkLst>
      </pc:sldChg>
      <pc:sldChg chg="addSp modSp">
        <pc:chgData name="Ap, Santhosh" userId="32cb7453-b673-4f38-a260-5504ee96e381" providerId="ADAL" clId="{399EB702-AF6F-4889-A3EA-3BA60BB2CDFD}" dt="2025-08-25T05:43:56.376" v="493"/>
        <pc:sldMkLst>
          <pc:docMk/>
          <pc:sldMk cId="3112412022" sldId="2147308693"/>
        </pc:sldMkLst>
      </pc:sldChg>
      <pc:sldChg chg="addSp modSp mod">
        <pc:chgData name="Ap, Santhosh" userId="32cb7453-b673-4f38-a260-5504ee96e381" providerId="ADAL" clId="{399EB702-AF6F-4889-A3EA-3BA60BB2CDFD}" dt="2025-08-25T05:35:53.258" v="267" actId="20577"/>
        <pc:sldMkLst>
          <pc:docMk/>
          <pc:sldMk cId="3263598390" sldId="2147308694"/>
        </pc:sldMkLst>
      </pc:sldChg>
      <pc:sldChg chg="addSp modSp mod">
        <pc:chgData name="Ap, Santhosh" userId="32cb7453-b673-4f38-a260-5504ee96e381" providerId="ADAL" clId="{399EB702-AF6F-4889-A3EA-3BA60BB2CDFD}" dt="2025-08-25T05:39:04.044" v="369" actId="20577"/>
        <pc:sldMkLst>
          <pc:docMk/>
          <pc:sldMk cId="3620974231" sldId="2147308695"/>
        </pc:sldMkLst>
      </pc:sldChg>
      <pc:sldChg chg="addSp modSp">
        <pc:chgData name="Ap, Santhosh" userId="32cb7453-b673-4f38-a260-5504ee96e381" providerId="ADAL" clId="{399EB702-AF6F-4889-A3EA-3BA60BB2CDFD}" dt="2025-08-25T05:39:12.754" v="371"/>
        <pc:sldMkLst>
          <pc:docMk/>
          <pc:sldMk cId="4155842627" sldId="2147308696"/>
        </pc:sldMkLst>
      </pc:sldChg>
      <pc:sldChg chg="addSp modSp">
        <pc:chgData name="Ap, Santhosh" userId="32cb7453-b673-4f38-a260-5504ee96e381" providerId="ADAL" clId="{399EB702-AF6F-4889-A3EA-3BA60BB2CDFD}" dt="2025-08-25T05:39:20.430" v="373"/>
        <pc:sldMkLst>
          <pc:docMk/>
          <pc:sldMk cId="1538507651" sldId="2147308697"/>
        </pc:sldMkLst>
      </pc:sldChg>
      <pc:sldChg chg="addSp modSp">
        <pc:chgData name="Ap, Santhosh" userId="32cb7453-b673-4f38-a260-5504ee96e381" providerId="ADAL" clId="{399EB702-AF6F-4889-A3EA-3BA60BB2CDFD}" dt="2025-08-25T05:35:19.033" v="248"/>
        <pc:sldMkLst>
          <pc:docMk/>
          <pc:sldMk cId="3303345224" sldId="2147308698"/>
        </pc:sldMkLst>
      </pc:sldChg>
      <pc:sldChg chg="addSp modSp">
        <pc:chgData name="Ap, Santhosh" userId="32cb7453-b673-4f38-a260-5504ee96e381" providerId="ADAL" clId="{399EB702-AF6F-4889-A3EA-3BA60BB2CDFD}" dt="2025-08-25T05:35:15.753" v="247"/>
        <pc:sldMkLst>
          <pc:docMk/>
          <pc:sldMk cId="2959816934" sldId="2147308699"/>
        </pc:sldMkLst>
      </pc:sldChg>
      <pc:sldChg chg="addSp modSp">
        <pc:chgData name="Ap, Santhosh" userId="32cb7453-b673-4f38-a260-5504ee96e381" providerId="ADAL" clId="{399EB702-AF6F-4889-A3EA-3BA60BB2CDFD}" dt="2025-08-25T05:42:13.576" v="436"/>
        <pc:sldMkLst>
          <pc:docMk/>
          <pc:sldMk cId="1020127187" sldId="2147308700"/>
        </pc:sldMkLst>
      </pc:sldChg>
      <pc:sldChg chg="addSp modSp">
        <pc:chgData name="Ap, Santhosh" userId="32cb7453-b673-4f38-a260-5504ee96e381" providerId="ADAL" clId="{399EB702-AF6F-4889-A3EA-3BA60BB2CDFD}" dt="2025-08-25T05:42:17.050" v="437"/>
        <pc:sldMkLst>
          <pc:docMk/>
          <pc:sldMk cId="435478368" sldId="2147308701"/>
        </pc:sldMkLst>
      </pc:sldChg>
      <pc:sldChg chg="addSp modSp">
        <pc:chgData name="Ap, Santhosh" userId="32cb7453-b673-4f38-a260-5504ee96e381" providerId="ADAL" clId="{399EB702-AF6F-4889-A3EA-3BA60BB2CDFD}" dt="2025-08-25T05:44:42.886" v="516"/>
        <pc:sldMkLst>
          <pc:docMk/>
          <pc:sldMk cId="680239570" sldId="2147308702"/>
        </pc:sldMkLst>
      </pc:sldChg>
      <pc:sldChg chg="addSp modSp">
        <pc:chgData name="Ap, Santhosh" userId="32cb7453-b673-4f38-a260-5504ee96e381" providerId="ADAL" clId="{399EB702-AF6F-4889-A3EA-3BA60BB2CDFD}" dt="2025-08-25T05:44:48.794" v="517"/>
        <pc:sldMkLst>
          <pc:docMk/>
          <pc:sldMk cId="1789122784" sldId="2147308703"/>
        </pc:sldMkLst>
      </pc:sldChg>
      <pc:sldChg chg="addSp modSp">
        <pc:chgData name="Ap, Santhosh" userId="32cb7453-b673-4f38-a260-5504ee96e381" providerId="ADAL" clId="{399EB702-AF6F-4889-A3EA-3BA60BB2CDFD}" dt="2025-08-25T05:44:53.509" v="519"/>
        <pc:sldMkLst>
          <pc:docMk/>
          <pc:sldMk cId="4142297986" sldId="2147308705"/>
        </pc:sldMkLst>
      </pc:sldChg>
      <pc:sldChg chg="addSp modSp">
        <pc:chgData name="Ap, Santhosh" userId="32cb7453-b673-4f38-a260-5504ee96e381" providerId="ADAL" clId="{399EB702-AF6F-4889-A3EA-3BA60BB2CDFD}" dt="2025-08-25T05:44:56.067" v="520"/>
        <pc:sldMkLst>
          <pc:docMk/>
          <pc:sldMk cId="1478719655" sldId="2147308706"/>
        </pc:sldMkLst>
      </pc:sldChg>
      <pc:sldChg chg="addSp modSp">
        <pc:chgData name="Ap, Santhosh" userId="32cb7453-b673-4f38-a260-5504ee96e381" providerId="ADAL" clId="{399EB702-AF6F-4889-A3EA-3BA60BB2CDFD}" dt="2025-08-25T05:44:58.304" v="521"/>
        <pc:sldMkLst>
          <pc:docMk/>
          <pc:sldMk cId="2335732614" sldId="2147308707"/>
        </pc:sldMkLst>
      </pc:sldChg>
      <pc:sldChg chg="addSp modSp">
        <pc:chgData name="Ap, Santhosh" userId="32cb7453-b673-4f38-a260-5504ee96e381" providerId="ADAL" clId="{399EB702-AF6F-4889-A3EA-3BA60BB2CDFD}" dt="2025-08-25T05:45:01.685" v="522"/>
        <pc:sldMkLst>
          <pc:docMk/>
          <pc:sldMk cId="774562891" sldId="2147308708"/>
        </pc:sldMkLst>
      </pc:sldChg>
      <pc:sldChg chg="addSp modSp">
        <pc:chgData name="Ap, Santhosh" userId="32cb7453-b673-4f38-a260-5504ee96e381" providerId="ADAL" clId="{399EB702-AF6F-4889-A3EA-3BA60BB2CDFD}" dt="2025-08-25T05:45:04.549" v="523"/>
        <pc:sldMkLst>
          <pc:docMk/>
          <pc:sldMk cId="3783598583" sldId="2147308709"/>
        </pc:sldMkLst>
      </pc:sldChg>
      <pc:sldChg chg="addSp modSp">
        <pc:chgData name="Ap, Santhosh" userId="32cb7453-b673-4f38-a260-5504ee96e381" providerId="ADAL" clId="{399EB702-AF6F-4889-A3EA-3BA60BB2CDFD}" dt="2025-08-25T05:45:06.714" v="524"/>
        <pc:sldMkLst>
          <pc:docMk/>
          <pc:sldMk cId="3429788976" sldId="2147308710"/>
        </pc:sldMkLst>
      </pc:sldChg>
      <pc:sldChg chg="addSp modSp">
        <pc:chgData name="Ap, Santhosh" userId="32cb7453-b673-4f38-a260-5504ee96e381" providerId="ADAL" clId="{399EB702-AF6F-4889-A3EA-3BA60BB2CDFD}" dt="2025-08-25T05:45:11.632" v="526"/>
        <pc:sldMkLst>
          <pc:docMk/>
          <pc:sldMk cId="581703899" sldId="2147308712"/>
        </pc:sldMkLst>
      </pc:sldChg>
      <pc:sldChg chg="addSp modSp">
        <pc:chgData name="Ap, Santhosh" userId="32cb7453-b673-4f38-a260-5504ee96e381" providerId="ADAL" clId="{399EB702-AF6F-4889-A3EA-3BA60BB2CDFD}" dt="2025-08-25T05:45:15.082" v="527"/>
        <pc:sldMkLst>
          <pc:docMk/>
          <pc:sldMk cId="283237907" sldId="2147308713"/>
        </pc:sldMkLst>
      </pc:sldChg>
      <pc:sldChg chg="addSp modSp">
        <pc:chgData name="Ap, Santhosh" userId="32cb7453-b673-4f38-a260-5504ee96e381" providerId="ADAL" clId="{399EB702-AF6F-4889-A3EA-3BA60BB2CDFD}" dt="2025-08-25T05:45:20.833" v="528"/>
        <pc:sldMkLst>
          <pc:docMk/>
          <pc:sldMk cId="665763631" sldId="2147308714"/>
        </pc:sldMkLst>
      </pc:sldChg>
      <pc:sldChg chg="addSp modSp">
        <pc:chgData name="Ap, Santhosh" userId="32cb7453-b673-4f38-a260-5504ee96e381" providerId="ADAL" clId="{399EB702-AF6F-4889-A3EA-3BA60BB2CDFD}" dt="2025-08-25T05:45:24.165" v="529"/>
        <pc:sldMkLst>
          <pc:docMk/>
          <pc:sldMk cId="3085822100" sldId="2147308715"/>
        </pc:sldMkLst>
      </pc:sldChg>
      <pc:sldChg chg="addSp modSp">
        <pc:chgData name="Ap, Santhosh" userId="32cb7453-b673-4f38-a260-5504ee96e381" providerId="ADAL" clId="{399EB702-AF6F-4889-A3EA-3BA60BB2CDFD}" dt="2025-08-25T05:45:31.470" v="530"/>
        <pc:sldMkLst>
          <pc:docMk/>
          <pc:sldMk cId="1546740148" sldId="2147308716"/>
        </pc:sldMkLst>
      </pc:sldChg>
      <pc:sldChg chg="addSp modSp">
        <pc:chgData name="Ap, Santhosh" userId="32cb7453-b673-4f38-a260-5504ee96e381" providerId="ADAL" clId="{399EB702-AF6F-4889-A3EA-3BA60BB2CDFD}" dt="2025-08-25T05:45:36.998" v="531"/>
        <pc:sldMkLst>
          <pc:docMk/>
          <pc:sldMk cId="2924471002" sldId="2147308717"/>
        </pc:sldMkLst>
      </pc:sldChg>
      <pc:sldChg chg="addSp modSp">
        <pc:chgData name="Ap, Santhosh" userId="32cb7453-b673-4f38-a260-5504ee96e381" providerId="ADAL" clId="{399EB702-AF6F-4889-A3EA-3BA60BB2CDFD}" dt="2025-08-25T05:45:39.729" v="532"/>
        <pc:sldMkLst>
          <pc:docMk/>
          <pc:sldMk cId="1081212948" sldId="2147308718"/>
        </pc:sldMkLst>
      </pc:sldChg>
      <pc:sldChg chg="addSp modSp">
        <pc:chgData name="Ap, Santhosh" userId="32cb7453-b673-4f38-a260-5504ee96e381" providerId="ADAL" clId="{399EB702-AF6F-4889-A3EA-3BA60BB2CDFD}" dt="2025-08-25T05:39:42.734" v="385"/>
        <pc:sldMkLst>
          <pc:docMk/>
          <pc:sldMk cId="346699509" sldId="2147308719"/>
        </pc:sldMkLst>
      </pc:sldChg>
      <pc:sldChg chg="addSp modSp mod">
        <pc:chgData name="Ap, Santhosh" userId="32cb7453-b673-4f38-a260-5504ee96e381" providerId="ADAL" clId="{399EB702-AF6F-4889-A3EA-3BA60BB2CDFD}" dt="2025-08-25T05:38:55.584" v="362" actId="20577"/>
        <pc:sldMkLst>
          <pc:docMk/>
          <pc:sldMk cId="3717220849" sldId="2147308720"/>
        </pc:sldMkLst>
      </pc:sldChg>
      <pc:sldChg chg="addSp modSp">
        <pc:chgData name="Ap, Santhosh" userId="32cb7453-b673-4f38-a260-5504ee96e381" providerId="ADAL" clId="{399EB702-AF6F-4889-A3EA-3BA60BB2CDFD}" dt="2025-08-25T05:42:27.492" v="441"/>
        <pc:sldMkLst>
          <pc:docMk/>
          <pc:sldMk cId="1973911110" sldId="2147308721"/>
        </pc:sldMkLst>
      </pc:sldChg>
      <pc:sldChg chg="addSp modSp">
        <pc:chgData name="Ap, Santhosh" userId="32cb7453-b673-4f38-a260-5504ee96e381" providerId="ADAL" clId="{399EB702-AF6F-4889-A3EA-3BA60BB2CDFD}" dt="2025-08-25T05:39:50.296" v="387"/>
        <pc:sldMkLst>
          <pc:docMk/>
          <pc:sldMk cId="940780489" sldId="2147308722"/>
        </pc:sldMkLst>
      </pc:sldChg>
      <pc:sldChg chg="addSp modSp mod">
        <pc:chgData name="Ap, Santhosh" userId="32cb7453-b673-4f38-a260-5504ee96e381" providerId="ADAL" clId="{399EB702-AF6F-4889-A3EA-3BA60BB2CDFD}" dt="2025-08-25T05:34:48.847" v="242" actId="20577"/>
        <pc:sldMkLst>
          <pc:docMk/>
          <pc:sldMk cId="1854724328" sldId="2147308723"/>
        </pc:sldMkLst>
      </pc:sldChg>
      <pc:sldChg chg="addSp modSp">
        <pc:chgData name="Ap, Santhosh" userId="32cb7453-b673-4f38-a260-5504ee96e381" providerId="ADAL" clId="{399EB702-AF6F-4889-A3EA-3BA60BB2CDFD}" dt="2025-08-25T05:40:27.819" v="400"/>
        <pc:sldMkLst>
          <pc:docMk/>
          <pc:sldMk cId="4004768032" sldId="2147308724"/>
        </pc:sldMkLst>
      </pc:sldChg>
      <pc:sldChg chg="addSp modSp mod">
        <pc:chgData name="Ap, Santhosh" userId="32cb7453-b673-4f38-a260-5504ee96e381" providerId="ADAL" clId="{399EB702-AF6F-4889-A3EA-3BA60BB2CDFD}" dt="2025-08-26T08:38:50.046" v="646" actId="20577"/>
        <pc:sldMkLst>
          <pc:docMk/>
          <pc:sldMk cId="3791959677" sldId="2147308725"/>
        </pc:sldMkLst>
      </pc:sldChg>
      <pc:sldChg chg="addSp modSp">
        <pc:chgData name="Ap, Santhosh" userId="32cb7453-b673-4f38-a260-5504ee96e381" providerId="ADAL" clId="{399EB702-AF6F-4889-A3EA-3BA60BB2CDFD}" dt="2025-08-25T05:36:53.062" v="286"/>
        <pc:sldMkLst>
          <pc:docMk/>
          <pc:sldMk cId="3753842886" sldId="2147308726"/>
        </pc:sldMkLst>
      </pc:sldChg>
      <pc:sldChg chg="addSp modSp">
        <pc:chgData name="Ap, Santhosh" userId="32cb7453-b673-4f38-a260-5504ee96e381" providerId="ADAL" clId="{399EB702-AF6F-4889-A3EA-3BA60BB2CDFD}" dt="2025-08-25T05:36:59.385" v="287"/>
        <pc:sldMkLst>
          <pc:docMk/>
          <pc:sldMk cId="2358048078" sldId="2147308727"/>
        </pc:sldMkLst>
      </pc:sldChg>
      <pc:sldChg chg="addSp modSp">
        <pc:chgData name="Ap, Santhosh" userId="32cb7453-b673-4f38-a260-5504ee96e381" providerId="ADAL" clId="{399EB702-AF6F-4889-A3EA-3BA60BB2CDFD}" dt="2025-08-25T05:37:05.974" v="289"/>
        <pc:sldMkLst>
          <pc:docMk/>
          <pc:sldMk cId="684919922" sldId="2147308728"/>
        </pc:sldMkLst>
      </pc:sldChg>
      <pc:sldChg chg="addSp modSp">
        <pc:chgData name="Ap, Santhosh" userId="32cb7453-b673-4f38-a260-5504ee96e381" providerId="ADAL" clId="{399EB702-AF6F-4889-A3EA-3BA60BB2CDFD}" dt="2025-08-25T05:37:02.444" v="288"/>
        <pc:sldMkLst>
          <pc:docMk/>
          <pc:sldMk cId="915211373" sldId="2147308729"/>
        </pc:sldMkLst>
      </pc:sldChg>
      <pc:sldChg chg="addSp modSp">
        <pc:chgData name="Ap, Santhosh" userId="32cb7453-b673-4f38-a260-5504ee96e381" providerId="ADAL" clId="{399EB702-AF6F-4889-A3EA-3BA60BB2CDFD}" dt="2025-08-25T05:37:53.996" v="331"/>
        <pc:sldMkLst>
          <pc:docMk/>
          <pc:sldMk cId="3971823171" sldId="2147308731"/>
        </pc:sldMkLst>
      </pc:sldChg>
      <pc:sldChg chg="addSp delSp modSp mod">
        <pc:chgData name="Ap, Santhosh" userId="32cb7453-b673-4f38-a260-5504ee96e381" providerId="ADAL" clId="{399EB702-AF6F-4889-A3EA-3BA60BB2CDFD}" dt="2025-08-25T05:31:43.319" v="222"/>
        <pc:sldMkLst>
          <pc:docMk/>
          <pc:sldMk cId="1906283465" sldId="2147308732"/>
        </pc:sldMkLst>
      </pc:sldChg>
      <pc:sldChg chg="addSp delSp modSp mod">
        <pc:chgData name="Ap, Santhosh" userId="32cb7453-b673-4f38-a260-5504ee96e381" providerId="ADAL" clId="{399EB702-AF6F-4889-A3EA-3BA60BB2CDFD}" dt="2025-08-25T05:31:34.021" v="220"/>
        <pc:sldMkLst>
          <pc:docMk/>
          <pc:sldMk cId="2704437336" sldId="2147308733"/>
        </pc:sldMkLst>
      </pc:sldChg>
      <pc:sldChg chg="addSp modSp">
        <pc:chgData name="Ap, Santhosh" userId="32cb7453-b673-4f38-a260-5504ee96e381" providerId="ADAL" clId="{399EB702-AF6F-4889-A3EA-3BA60BB2CDFD}" dt="2025-08-25T05:36:37.764" v="281"/>
        <pc:sldMkLst>
          <pc:docMk/>
          <pc:sldMk cId="3613642602" sldId="2147308735"/>
        </pc:sldMkLst>
      </pc:sldChg>
      <pc:sldChg chg="addSp modSp">
        <pc:chgData name="Ap, Santhosh" userId="32cb7453-b673-4f38-a260-5504ee96e381" providerId="ADAL" clId="{399EB702-AF6F-4889-A3EA-3BA60BB2CDFD}" dt="2025-08-25T05:36:14.116" v="278"/>
        <pc:sldMkLst>
          <pc:docMk/>
          <pc:sldMk cId="340328169" sldId="2147308737"/>
        </pc:sldMkLst>
      </pc:sldChg>
      <pc:sldChg chg="addSp modSp">
        <pc:chgData name="Ap, Santhosh" userId="32cb7453-b673-4f38-a260-5504ee96e381" providerId="ADAL" clId="{399EB702-AF6F-4889-A3EA-3BA60BB2CDFD}" dt="2025-08-25T05:36:23.108" v="279"/>
        <pc:sldMkLst>
          <pc:docMk/>
          <pc:sldMk cId="240282472" sldId="2147308738"/>
        </pc:sldMkLst>
      </pc:sldChg>
      <pc:sldChg chg="addSp delSp modSp mod">
        <pc:chgData name="Ap, Santhosh" userId="32cb7453-b673-4f38-a260-5504ee96e381" providerId="ADAL" clId="{399EB702-AF6F-4889-A3EA-3BA60BB2CDFD}" dt="2025-08-25T05:32:01.042" v="224"/>
        <pc:sldMkLst>
          <pc:docMk/>
          <pc:sldMk cId="4284098902" sldId="2147308745"/>
        </pc:sldMkLst>
      </pc:sldChg>
      <pc:sldChg chg="addSp modSp">
        <pc:chgData name="Ap, Santhosh" userId="32cb7453-b673-4f38-a260-5504ee96e381" providerId="ADAL" clId="{399EB702-AF6F-4889-A3EA-3BA60BB2CDFD}" dt="2025-08-25T05:37:46.686" v="329"/>
        <pc:sldMkLst>
          <pc:docMk/>
          <pc:sldMk cId="600500792" sldId="2147308746"/>
        </pc:sldMkLst>
      </pc:sldChg>
      <pc:sldChg chg="addSp delSp modSp mod">
        <pc:chgData name="Ap, Santhosh" userId="32cb7453-b673-4f38-a260-5504ee96e381" providerId="ADAL" clId="{399EB702-AF6F-4889-A3EA-3BA60BB2CDFD}" dt="2025-08-31T13:20:53.554" v="1213" actId="20577"/>
        <pc:sldMkLst>
          <pc:docMk/>
          <pc:sldMk cId="4103404846" sldId="2147308747"/>
        </pc:sldMkLst>
        <pc:spChg chg="mod">
          <ac:chgData name="Ap, Santhosh" userId="32cb7453-b673-4f38-a260-5504ee96e381" providerId="ADAL" clId="{399EB702-AF6F-4889-A3EA-3BA60BB2CDFD}" dt="2025-08-31T13:09:29.818" v="1086" actId="1076"/>
          <ac:spMkLst>
            <pc:docMk/>
            <pc:sldMk cId="4103404846" sldId="2147308747"/>
            <ac:spMk id="6" creationId="{E83379E0-E29B-441E-95B8-898586FFA372}"/>
          </ac:spMkLst>
        </pc:spChg>
        <pc:spChg chg="add mod">
          <ac:chgData name="Ap, Santhosh" userId="32cb7453-b673-4f38-a260-5504ee96e381" providerId="ADAL" clId="{399EB702-AF6F-4889-A3EA-3BA60BB2CDFD}" dt="2025-08-31T13:00:25.458" v="955" actId="693"/>
          <ac:spMkLst>
            <pc:docMk/>
            <pc:sldMk cId="4103404846" sldId="2147308747"/>
            <ac:spMk id="11" creationId="{62F6612A-03F1-0E40-8533-C10D8B0CB0AB}"/>
          </ac:spMkLst>
        </pc:spChg>
        <pc:spChg chg="add mod">
          <ac:chgData name="Ap, Santhosh" userId="32cb7453-b673-4f38-a260-5504ee96e381" providerId="ADAL" clId="{399EB702-AF6F-4889-A3EA-3BA60BB2CDFD}" dt="2025-08-31T13:00:57.960" v="959" actId="1076"/>
          <ac:spMkLst>
            <pc:docMk/>
            <pc:sldMk cId="4103404846" sldId="2147308747"/>
            <ac:spMk id="12" creationId="{9EA92F49-FD19-9C2E-A2A2-F93853C4F5C9}"/>
          </ac:spMkLst>
        </pc:spChg>
        <pc:spChg chg="add mod">
          <ac:chgData name="Ap, Santhosh" userId="32cb7453-b673-4f38-a260-5504ee96e381" providerId="ADAL" clId="{399EB702-AF6F-4889-A3EA-3BA60BB2CDFD}" dt="2025-08-31T13:03:18.301" v="971" actId="14100"/>
          <ac:spMkLst>
            <pc:docMk/>
            <pc:sldMk cId="4103404846" sldId="2147308747"/>
            <ac:spMk id="15" creationId="{8ACAA52F-4CC0-B37B-60C1-61C5F7648D33}"/>
          </ac:spMkLst>
        </pc:spChg>
        <pc:spChg chg="add mod">
          <ac:chgData name="Ap, Santhosh" userId="32cb7453-b673-4f38-a260-5504ee96e381" providerId="ADAL" clId="{399EB702-AF6F-4889-A3EA-3BA60BB2CDFD}" dt="2025-08-31T13:03:23.309" v="973" actId="1076"/>
          <ac:spMkLst>
            <pc:docMk/>
            <pc:sldMk cId="4103404846" sldId="2147308747"/>
            <ac:spMk id="16" creationId="{FEA67809-9240-68E1-41B4-80B7E9C02586}"/>
          </ac:spMkLst>
        </pc:spChg>
        <pc:spChg chg="add mod">
          <ac:chgData name="Ap, Santhosh" userId="32cb7453-b673-4f38-a260-5504ee96e381" providerId="ADAL" clId="{399EB702-AF6F-4889-A3EA-3BA60BB2CDFD}" dt="2025-08-31T13:03:37.365" v="977" actId="1076"/>
          <ac:spMkLst>
            <pc:docMk/>
            <pc:sldMk cId="4103404846" sldId="2147308747"/>
            <ac:spMk id="17" creationId="{2106158A-76CB-7715-FC7E-0EDC5A5BBA1C}"/>
          </ac:spMkLst>
        </pc:spChg>
        <pc:spChg chg="add mod">
          <ac:chgData name="Ap, Santhosh" userId="32cb7453-b673-4f38-a260-5504ee96e381" providerId="ADAL" clId="{399EB702-AF6F-4889-A3EA-3BA60BB2CDFD}" dt="2025-08-31T13:03:52.677" v="981" actId="1076"/>
          <ac:spMkLst>
            <pc:docMk/>
            <pc:sldMk cId="4103404846" sldId="2147308747"/>
            <ac:spMk id="18" creationId="{D783F21D-1F3C-58B4-248F-233CD2D3AB8F}"/>
          </ac:spMkLst>
        </pc:spChg>
        <pc:spChg chg="add mod">
          <ac:chgData name="Ap, Santhosh" userId="32cb7453-b673-4f38-a260-5504ee96e381" providerId="ADAL" clId="{399EB702-AF6F-4889-A3EA-3BA60BB2CDFD}" dt="2025-08-31T13:04:12.755" v="983" actId="1076"/>
          <ac:spMkLst>
            <pc:docMk/>
            <pc:sldMk cId="4103404846" sldId="2147308747"/>
            <ac:spMk id="20" creationId="{6399DACE-7ECD-0986-EB5E-086D32A8EF7E}"/>
          </ac:spMkLst>
        </pc:spChg>
        <pc:spChg chg="add mod">
          <ac:chgData name="Ap, Santhosh" userId="32cb7453-b673-4f38-a260-5504ee96e381" providerId="ADAL" clId="{399EB702-AF6F-4889-A3EA-3BA60BB2CDFD}" dt="2025-08-31T13:18:36.242" v="1146" actId="13926"/>
          <ac:spMkLst>
            <pc:docMk/>
            <pc:sldMk cId="4103404846" sldId="2147308747"/>
            <ac:spMk id="27" creationId="{9A9961EB-B8C8-A3D6-1254-447BB52FA277}"/>
          </ac:spMkLst>
        </pc:spChg>
        <pc:spChg chg="add mod">
          <ac:chgData name="Ap, Santhosh" userId="32cb7453-b673-4f38-a260-5504ee96e381" providerId="ADAL" clId="{399EB702-AF6F-4889-A3EA-3BA60BB2CDFD}" dt="2025-08-31T13:18:43.711" v="1147" actId="108"/>
          <ac:spMkLst>
            <pc:docMk/>
            <pc:sldMk cId="4103404846" sldId="2147308747"/>
            <ac:spMk id="28" creationId="{4D2280B2-C861-CE2A-4332-4B94FE803726}"/>
          </ac:spMkLst>
        </pc:spChg>
        <pc:spChg chg="add mod">
          <ac:chgData name="Ap, Santhosh" userId="32cb7453-b673-4f38-a260-5504ee96e381" providerId="ADAL" clId="{399EB702-AF6F-4889-A3EA-3BA60BB2CDFD}" dt="2025-08-31T13:18:44.475" v="1148" actId="108"/>
          <ac:spMkLst>
            <pc:docMk/>
            <pc:sldMk cId="4103404846" sldId="2147308747"/>
            <ac:spMk id="29" creationId="{0C4846BC-51BD-EF71-E1DB-BFDBDCCAB64B}"/>
          </ac:spMkLst>
        </pc:spChg>
        <pc:spChg chg="add mod">
          <ac:chgData name="Ap, Santhosh" userId="32cb7453-b673-4f38-a260-5504ee96e381" providerId="ADAL" clId="{399EB702-AF6F-4889-A3EA-3BA60BB2CDFD}" dt="2025-08-31T13:18:45.132" v="1149" actId="108"/>
          <ac:spMkLst>
            <pc:docMk/>
            <pc:sldMk cId="4103404846" sldId="2147308747"/>
            <ac:spMk id="30" creationId="{69D95484-2B1B-8B16-309A-FA898A5DE832}"/>
          </ac:spMkLst>
        </pc:spChg>
        <pc:spChg chg="add mod">
          <ac:chgData name="Ap, Santhosh" userId="32cb7453-b673-4f38-a260-5504ee96e381" providerId="ADAL" clId="{399EB702-AF6F-4889-A3EA-3BA60BB2CDFD}" dt="2025-08-31T13:18:46.272" v="1150" actId="108"/>
          <ac:spMkLst>
            <pc:docMk/>
            <pc:sldMk cId="4103404846" sldId="2147308747"/>
            <ac:spMk id="31" creationId="{947FF30D-D6DE-F2CF-2845-7E7BD5882120}"/>
          </ac:spMkLst>
        </pc:spChg>
        <pc:spChg chg="add mod">
          <ac:chgData name="Ap, Santhosh" userId="32cb7453-b673-4f38-a260-5504ee96e381" providerId="ADAL" clId="{399EB702-AF6F-4889-A3EA-3BA60BB2CDFD}" dt="2025-08-31T13:15:52.772" v="1129" actId="14100"/>
          <ac:spMkLst>
            <pc:docMk/>
            <pc:sldMk cId="4103404846" sldId="2147308747"/>
            <ac:spMk id="32" creationId="{C4A4740E-5B30-2B5A-5E96-BF61249299E4}"/>
          </ac:spMkLst>
        </pc:spChg>
        <pc:spChg chg="add mod">
          <ac:chgData name="Ap, Santhosh" userId="32cb7453-b673-4f38-a260-5504ee96e381" providerId="ADAL" clId="{399EB702-AF6F-4889-A3EA-3BA60BB2CDFD}" dt="2025-08-31T13:15:46.462" v="1128" actId="208"/>
          <ac:spMkLst>
            <pc:docMk/>
            <pc:sldMk cId="4103404846" sldId="2147308747"/>
            <ac:spMk id="35" creationId="{822562CC-69D1-F0A6-8537-3929AAD8D186}"/>
          </ac:spMkLst>
        </pc:spChg>
        <pc:spChg chg="add mod">
          <ac:chgData name="Ap, Santhosh" userId="32cb7453-b673-4f38-a260-5504ee96e381" providerId="ADAL" clId="{399EB702-AF6F-4889-A3EA-3BA60BB2CDFD}" dt="2025-08-31T13:16:21.598" v="1133" actId="1076"/>
          <ac:spMkLst>
            <pc:docMk/>
            <pc:sldMk cId="4103404846" sldId="2147308747"/>
            <ac:spMk id="36" creationId="{74838D5A-18BB-8D15-6214-E42062B498DE}"/>
          </ac:spMkLst>
        </pc:spChg>
        <pc:spChg chg="add mod">
          <ac:chgData name="Ap, Santhosh" userId="32cb7453-b673-4f38-a260-5504ee96e381" providerId="ADAL" clId="{399EB702-AF6F-4889-A3EA-3BA60BB2CDFD}" dt="2025-08-31T13:16:21.598" v="1133" actId="1076"/>
          <ac:spMkLst>
            <pc:docMk/>
            <pc:sldMk cId="4103404846" sldId="2147308747"/>
            <ac:spMk id="37" creationId="{48F32D0C-6609-2A71-C83A-71C1AFA445F4}"/>
          </ac:spMkLst>
        </pc:spChg>
        <pc:spChg chg="add mod">
          <ac:chgData name="Ap, Santhosh" userId="32cb7453-b673-4f38-a260-5504ee96e381" providerId="ADAL" clId="{399EB702-AF6F-4889-A3EA-3BA60BB2CDFD}" dt="2025-08-31T13:16:30.944" v="1135" actId="1076"/>
          <ac:spMkLst>
            <pc:docMk/>
            <pc:sldMk cId="4103404846" sldId="2147308747"/>
            <ac:spMk id="38" creationId="{FEFB461F-F85E-B2D2-912C-3C15256EB362}"/>
          </ac:spMkLst>
        </pc:spChg>
        <pc:spChg chg="add mod">
          <ac:chgData name="Ap, Santhosh" userId="32cb7453-b673-4f38-a260-5504ee96e381" providerId="ADAL" clId="{399EB702-AF6F-4889-A3EA-3BA60BB2CDFD}" dt="2025-08-31T13:19:07.679" v="1165" actId="20577"/>
          <ac:spMkLst>
            <pc:docMk/>
            <pc:sldMk cId="4103404846" sldId="2147308747"/>
            <ac:spMk id="42" creationId="{990564B0-97F2-D685-2586-91A2BD2EFA0E}"/>
          </ac:spMkLst>
        </pc:spChg>
        <pc:spChg chg="add mod">
          <ac:chgData name="Ap, Santhosh" userId="32cb7453-b673-4f38-a260-5504ee96e381" providerId="ADAL" clId="{399EB702-AF6F-4889-A3EA-3BA60BB2CDFD}" dt="2025-08-31T13:20:53.554" v="1213" actId="20577"/>
          <ac:spMkLst>
            <pc:docMk/>
            <pc:sldMk cId="4103404846" sldId="2147308747"/>
            <ac:spMk id="43" creationId="{67C2CC24-8DDB-8C12-C6E3-4505E4CCD778}"/>
          </ac:spMkLst>
        </pc:spChg>
        <pc:spChg chg="add mod">
          <ac:chgData name="Ap, Santhosh" userId="32cb7453-b673-4f38-a260-5504ee96e381" providerId="ADAL" clId="{399EB702-AF6F-4889-A3EA-3BA60BB2CDFD}" dt="2025-08-31T13:20:29.876" v="1211" actId="20577"/>
          <ac:spMkLst>
            <pc:docMk/>
            <pc:sldMk cId="4103404846" sldId="2147308747"/>
            <ac:spMk id="45" creationId="{8DC19292-2042-C849-3D9E-3403D5C72E5E}"/>
          </ac:spMkLst>
        </pc:spChg>
        <pc:spChg chg="add mod">
          <ac:chgData name="Ap, Santhosh" userId="32cb7453-b673-4f38-a260-5504ee96e381" providerId="ADAL" clId="{399EB702-AF6F-4889-A3EA-3BA60BB2CDFD}" dt="2025-08-31T13:20:27.216" v="1210" actId="20577"/>
          <ac:spMkLst>
            <pc:docMk/>
            <pc:sldMk cId="4103404846" sldId="2147308747"/>
            <ac:spMk id="48" creationId="{079F5235-EB6F-7E46-6021-9E6727735BE8}"/>
          </ac:spMkLst>
        </pc:spChg>
        <pc:picChg chg="add mod">
          <ac:chgData name="Ap, Santhosh" userId="32cb7453-b673-4f38-a260-5504ee96e381" providerId="ADAL" clId="{399EB702-AF6F-4889-A3EA-3BA60BB2CDFD}" dt="2025-08-31T12:59:29.536" v="944" actId="208"/>
          <ac:picMkLst>
            <pc:docMk/>
            <pc:sldMk cId="4103404846" sldId="2147308747"/>
            <ac:picMk id="8" creationId="{FA4CECE4-0186-DB16-63DB-57F3C39E3929}"/>
          </ac:picMkLst>
        </pc:picChg>
        <pc:picChg chg="add mod">
          <ac:chgData name="Ap, Santhosh" userId="32cb7453-b673-4f38-a260-5504ee96e381" providerId="ADAL" clId="{399EB702-AF6F-4889-A3EA-3BA60BB2CDFD}" dt="2025-08-31T12:59:43.412" v="949" actId="14100"/>
          <ac:picMkLst>
            <pc:docMk/>
            <pc:sldMk cId="4103404846" sldId="2147308747"/>
            <ac:picMk id="10" creationId="{CB5CE1DC-343C-A9C1-CF07-D701557D0520}"/>
          </ac:picMkLst>
        </pc:picChg>
        <pc:picChg chg="add mod">
          <ac:chgData name="Ap, Santhosh" userId="32cb7453-b673-4f38-a260-5504ee96e381" providerId="ADAL" clId="{399EB702-AF6F-4889-A3EA-3BA60BB2CDFD}" dt="2025-08-31T13:16:02.118" v="1132" actId="1076"/>
          <ac:picMkLst>
            <pc:docMk/>
            <pc:sldMk cId="4103404846" sldId="2147308747"/>
            <ac:picMk id="14" creationId="{F641EC67-E13B-B0D8-D97E-E921CE87CB0A}"/>
          </ac:picMkLst>
        </pc:picChg>
        <pc:cxnChg chg="add mod">
          <ac:chgData name="Ap, Santhosh" userId="32cb7453-b673-4f38-a260-5504ee96e381" providerId="ADAL" clId="{399EB702-AF6F-4889-A3EA-3BA60BB2CDFD}" dt="2025-08-31T13:04:37.410" v="985" actId="1582"/>
          <ac:cxnSpMkLst>
            <pc:docMk/>
            <pc:sldMk cId="4103404846" sldId="2147308747"/>
            <ac:cxnSpMk id="22" creationId="{715959B1-AB88-F33C-FF12-B1E0EE1DFCA1}"/>
          </ac:cxnSpMkLst>
        </pc:cxnChg>
        <pc:cxnChg chg="add mod">
          <ac:chgData name="Ap, Santhosh" userId="32cb7453-b673-4f38-a260-5504ee96e381" providerId="ADAL" clId="{399EB702-AF6F-4889-A3EA-3BA60BB2CDFD}" dt="2025-08-31T13:04:46.138" v="987" actId="1076"/>
          <ac:cxnSpMkLst>
            <pc:docMk/>
            <pc:sldMk cId="4103404846" sldId="2147308747"/>
            <ac:cxnSpMk id="23" creationId="{324F5851-C546-A3FC-2034-E658B364EB70}"/>
          </ac:cxnSpMkLst>
        </pc:cxnChg>
        <pc:cxnChg chg="add mod">
          <ac:chgData name="Ap, Santhosh" userId="32cb7453-b673-4f38-a260-5504ee96e381" providerId="ADAL" clId="{399EB702-AF6F-4889-A3EA-3BA60BB2CDFD}" dt="2025-08-31T13:11:38.163" v="1101" actId="1076"/>
          <ac:cxnSpMkLst>
            <pc:docMk/>
            <pc:sldMk cId="4103404846" sldId="2147308747"/>
            <ac:cxnSpMk id="24" creationId="{297EE211-BACE-4756-8870-DB9D753830D4}"/>
          </ac:cxnSpMkLst>
        </pc:cxnChg>
        <pc:cxnChg chg="add mod">
          <ac:chgData name="Ap, Santhosh" userId="32cb7453-b673-4f38-a260-5504ee96e381" providerId="ADAL" clId="{399EB702-AF6F-4889-A3EA-3BA60BB2CDFD}" dt="2025-08-31T13:04:56.331" v="991" actId="1076"/>
          <ac:cxnSpMkLst>
            <pc:docMk/>
            <pc:sldMk cId="4103404846" sldId="2147308747"/>
            <ac:cxnSpMk id="25" creationId="{16A4F893-FDDA-465B-6D41-06DBB4263818}"/>
          </ac:cxnSpMkLst>
        </pc:cxnChg>
        <pc:cxnChg chg="add mod">
          <ac:chgData name="Ap, Santhosh" userId="32cb7453-b673-4f38-a260-5504ee96e381" providerId="ADAL" clId="{399EB702-AF6F-4889-A3EA-3BA60BB2CDFD}" dt="2025-08-31T13:05:01.416" v="993" actId="1076"/>
          <ac:cxnSpMkLst>
            <pc:docMk/>
            <pc:sldMk cId="4103404846" sldId="2147308747"/>
            <ac:cxnSpMk id="26" creationId="{A1965C94-E8DB-4EAD-1BE8-30E9AD295053}"/>
          </ac:cxnSpMkLst>
        </pc:cxnChg>
        <pc:cxnChg chg="add mod">
          <ac:chgData name="Ap, Santhosh" userId="32cb7453-b673-4f38-a260-5504ee96e381" providerId="ADAL" clId="{399EB702-AF6F-4889-A3EA-3BA60BB2CDFD}" dt="2025-08-31T13:18:09.180" v="1143" actId="108"/>
          <ac:cxnSpMkLst>
            <pc:docMk/>
            <pc:sldMk cId="4103404846" sldId="2147308747"/>
            <ac:cxnSpMk id="40" creationId="{B148EA17-BD62-7366-B752-F322FAA5618F}"/>
          </ac:cxnSpMkLst>
        </pc:cxnChg>
        <pc:cxnChg chg="add mod">
          <ac:chgData name="Ap, Santhosh" userId="32cb7453-b673-4f38-a260-5504ee96e381" providerId="ADAL" clId="{399EB702-AF6F-4889-A3EA-3BA60BB2CDFD}" dt="2025-08-31T13:18:10.356" v="1144" actId="108"/>
          <ac:cxnSpMkLst>
            <pc:docMk/>
            <pc:sldMk cId="4103404846" sldId="2147308747"/>
            <ac:cxnSpMk id="41" creationId="{37CAB272-33D5-50DB-C426-DF12217729AC}"/>
          </ac:cxnSpMkLst>
        </pc:cxnChg>
        <pc:cxnChg chg="add mod">
          <ac:chgData name="Ap, Santhosh" userId="32cb7453-b673-4f38-a260-5504ee96e381" providerId="ADAL" clId="{399EB702-AF6F-4889-A3EA-3BA60BB2CDFD}" dt="2025-08-31T13:19:41.849" v="1178" actId="1076"/>
          <ac:cxnSpMkLst>
            <pc:docMk/>
            <pc:sldMk cId="4103404846" sldId="2147308747"/>
            <ac:cxnSpMk id="44" creationId="{22B396EA-E515-A6C8-42BD-47CCD9E4E53F}"/>
          </ac:cxnSpMkLst>
        </pc:cxnChg>
        <pc:cxnChg chg="add mod">
          <ac:chgData name="Ap, Santhosh" userId="32cb7453-b673-4f38-a260-5504ee96e381" providerId="ADAL" clId="{399EB702-AF6F-4889-A3EA-3BA60BB2CDFD}" dt="2025-08-31T13:20:20.047" v="1206" actId="1076"/>
          <ac:cxnSpMkLst>
            <pc:docMk/>
            <pc:sldMk cId="4103404846" sldId="2147308747"/>
            <ac:cxnSpMk id="47" creationId="{CDAB0F3E-4F0E-8200-10D0-EDBF089E75D1}"/>
          </ac:cxnSpMkLst>
        </pc:cxnChg>
      </pc:sldChg>
      <pc:sldChg chg="addSp modSp mod">
        <pc:chgData name="Ap, Santhosh" userId="32cb7453-b673-4f38-a260-5504ee96e381" providerId="ADAL" clId="{399EB702-AF6F-4889-A3EA-3BA60BB2CDFD}" dt="2025-08-25T05:36:04.250" v="276" actId="20577"/>
        <pc:sldMkLst>
          <pc:docMk/>
          <pc:sldMk cId="182542809" sldId="2147308748"/>
        </pc:sldMkLst>
      </pc:sldChg>
      <pc:sldChg chg="addSp modSp">
        <pc:chgData name="Ap, Santhosh" userId="32cb7453-b673-4f38-a260-5504ee96e381" providerId="ADAL" clId="{399EB702-AF6F-4889-A3EA-3BA60BB2CDFD}" dt="2025-08-25T05:36:11.166" v="277"/>
        <pc:sldMkLst>
          <pc:docMk/>
          <pc:sldMk cId="1133299652" sldId="2147308749"/>
        </pc:sldMkLst>
      </pc:sldChg>
      <pc:sldChg chg="addSp modSp">
        <pc:chgData name="Ap, Santhosh" userId="32cb7453-b673-4f38-a260-5504ee96e381" providerId="ADAL" clId="{399EB702-AF6F-4889-A3EA-3BA60BB2CDFD}" dt="2025-08-25T05:36:30.111" v="280"/>
        <pc:sldMkLst>
          <pc:docMk/>
          <pc:sldMk cId="4202213663" sldId="2147308751"/>
        </pc:sldMkLst>
      </pc:sldChg>
      <pc:sldChg chg="addSp modSp">
        <pc:chgData name="Ap, Santhosh" userId="32cb7453-b673-4f38-a260-5504ee96e381" providerId="ADAL" clId="{399EB702-AF6F-4889-A3EA-3BA60BB2CDFD}" dt="2025-08-25T05:41:09.415" v="416"/>
        <pc:sldMkLst>
          <pc:docMk/>
          <pc:sldMk cId="3958300632" sldId="2147308752"/>
        </pc:sldMkLst>
      </pc:sldChg>
      <pc:sldChg chg="addSp modSp">
        <pc:chgData name="Ap, Santhosh" userId="32cb7453-b673-4f38-a260-5504ee96e381" providerId="ADAL" clId="{399EB702-AF6F-4889-A3EA-3BA60BB2CDFD}" dt="2025-08-25T05:41:12.382" v="417"/>
        <pc:sldMkLst>
          <pc:docMk/>
          <pc:sldMk cId="1648005644" sldId="2147308753"/>
        </pc:sldMkLst>
      </pc:sldChg>
      <pc:sldChg chg="addSp modSp">
        <pc:chgData name="Ap, Santhosh" userId="32cb7453-b673-4f38-a260-5504ee96e381" providerId="ADAL" clId="{399EB702-AF6F-4889-A3EA-3BA60BB2CDFD}" dt="2025-08-25T05:41:06.934" v="415"/>
        <pc:sldMkLst>
          <pc:docMk/>
          <pc:sldMk cId="2087060153" sldId="2147308754"/>
        </pc:sldMkLst>
      </pc:sldChg>
      <pc:sldChg chg="addSp delSp modSp mod">
        <pc:chgData name="Ap, Santhosh" userId="32cb7453-b673-4f38-a260-5504ee96e381" providerId="ADAL" clId="{399EB702-AF6F-4889-A3EA-3BA60BB2CDFD}" dt="2025-08-25T05:50:23.803" v="635" actId="478"/>
        <pc:sldMkLst>
          <pc:docMk/>
          <pc:sldMk cId="2983714527" sldId="2147308756"/>
        </pc:sldMkLst>
      </pc:sldChg>
      <pc:sldChg chg="addSp modSp">
        <pc:chgData name="Ap, Santhosh" userId="32cb7453-b673-4f38-a260-5504ee96e381" providerId="ADAL" clId="{399EB702-AF6F-4889-A3EA-3BA60BB2CDFD}" dt="2025-08-25T05:46:11.207" v="543"/>
        <pc:sldMkLst>
          <pc:docMk/>
          <pc:sldMk cId="3989703870" sldId="2147308757"/>
        </pc:sldMkLst>
      </pc:sldChg>
      <pc:sldChg chg="addSp modSp">
        <pc:chgData name="Ap, Santhosh" userId="32cb7453-b673-4f38-a260-5504ee96e381" providerId="ADAL" clId="{399EB702-AF6F-4889-A3EA-3BA60BB2CDFD}" dt="2025-08-25T05:44:50.873" v="518"/>
        <pc:sldMkLst>
          <pc:docMk/>
          <pc:sldMk cId="3062279879" sldId="2147308759"/>
        </pc:sldMkLst>
      </pc:sldChg>
      <pc:sldChg chg="addSp modSp">
        <pc:chgData name="Ap, Santhosh" userId="32cb7453-b673-4f38-a260-5504ee96e381" providerId="ADAL" clId="{399EB702-AF6F-4889-A3EA-3BA60BB2CDFD}" dt="2025-08-25T05:41:29.001" v="422"/>
        <pc:sldMkLst>
          <pc:docMk/>
          <pc:sldMk cId="1173837943" sldId="2147308772"/>
        </pc:sldMkLst>
      </pc:sldChg>
      <pc:sldChg chg="addSp delSp modSp del mod">
        <pc:chgData name="Ap, Santhosh" userId="32cb7453-b673-4f38-a260-5504ee96e381" providerId="ADAL" clId="{399EB702-AF6F-4889-A3EA-3BA60BB2CDFD}" dt="2025-08-31T05:19:05.916" v="917" actId="2696"/>
        <pc:sldMkLst>
          <pc:docMk/>
          <pc:sldMk cId="138113858" sldId="2147308774"/>
        </pc:sldMkLst>
      </pc:sldChg>
      <pc:sldChg chg="addSp delSp modSp mod">
        <pc:chgData name="Ap, Santhosh" userId="32cb7453-b673-4f38-a260-5504ee96e381" providerId="ADAL" clId="{399EB702-AF6F-4889-A3EA-3BA60BB2CDFD}" dt="2025-08-25T05:32:08.386" v="226"/>
        <pc:sldMkLst>
          <pc:docMk/>
          <pc:sldMk cId="277059120" sldId="2147308775"/>
        </pc:sldMkLst>
      </pc:sldChg>
      <pc:sldChg chg="addSp delSp modSp mod">
        <pc:chgData name="Ap, Santhosh" userId="32cb7453-b673-4f38-a260-5504ee96e381" providerId="ADAL" clId="{399EB702-AF6F-4889-A3EA-3BA60BB2CDFD}" dt="2025-08-25T05:32:14.714" v="228"/>
        <pc:sldMkLst>
          <pc:docMk/>
          <pc:sldMk cId="13966418" sldId="2147308776"/>
        </pc:sldMkLst>
      </pc:sldChg>
      <pc:sldChg chg="addSp delSp modSp mod">
        <pc:chgData name="Ap, Santhosh" userId="32cb7453-b673-4f38-a260-5504ee96e381" providerId="ADAL" clId="{399EB702-AF6F-4889-A3EA-3BA60BB2CDFD}" dt="2025-08-31T15:22:46.056" v="1537" actId="20577"/>
        <pc:sldMkLst>
          <pc:docMk/>
          <pc:sldMk cId="1435239956" sldId="2147308777"/>
        </pc:sldMkLst>
        <pc:spChg chg="mod">
          <ac:chgData name="Ap, Santhosh" userId="32cb7453-b673-4f38-a260-5504ee96e381" providerId="ADAL" clId="{399EB702-AF6F-4889-A3EA-3BA60BB2CDFD}" dt="2025-08-31T15:22:46.056" v="1537" actId="20577"/>
          <ac:spMkLst>
            <pc:docMk/>
            <pc:sldMk cId="1435239956" sldId="2147308777"/>
            <ac:spMk id="3" creationId="{AF1BCB3B-2617-60A8-C335-64BB9EDFC414}"/>
          </ac:spMkLst>
        </pc:spChg>
      </pc:sldChg>
      <pc:sldChg chg="addSp delSp modSp mod">
        <pc:chgData name="Ap, Santhosh" userId="32cb7453-b673-4f38-a260-5504ee96e381" providerId="ADAL" clId="{399EB702-AF6F-4889-A3EA-3BA60BB2CDFD}" dt="2025-08-25T05:32:26.504" v="230"/>
        <pc:sldMkLst>
          <pc:docMk/>
          <pc:sldMk cId="892959216" sldId="2147308778"/>
        </pc:sldMkLst>
      </pc:sldChg>
      <pc:sldChg chg="addSp modSp">
        <pc:chgData name="Ap, Santhosh" userId="32cb7453-b673-4f38-a260-5504ee96e381" providerId="ADAL" clId="{399EB702-AF6F-4889-A3EA-3BA60BB2CDFD}" dt="2025-08-25T05:43:36.096" v="487"/>
        <pc:sldMkLst>
          <pc:docMk/>
          <pc:sldMk cId="2417286715" sldId="2147308779"/>
        </pc:sldMkLst>
      </pc:sldChg>
      <pc:sldChg chg="addSp modSp">
        <pc:chgData name="Ap, Santhosh" userId="32cb7453-b673-4f38-a260-5504ee96e381" providerId="ADAL" clId="{399EB702-AF6F-4889-A3EA-3BA60BB2CDFD}" dt="2025-08-25T05:43:39.106" v="488"/>
        <pc:sldMkLst>
          <pc:docMk/>
          <pc:sldMk cId="258322473" sldId="2147308780"/>
        </pc:sldMkLst>
      </pc:sldChg>
      <pc:sldChg chg="addSp modSp">
        <pc:chgData name="Ap, Santhosh" userId="32cb7453-b673-4f38-a260-5504ee96e381" providerId="ADAL" clId="{399EB702-AF6F-4889-A3EA-3BA60BB2CDFD}" dt="2025-08-25T05:44:16.656" v="498"/>
        <pc:sldMkLst>
          <pc:docMk/>
          <pc:sldMk cId="748598273" sldId="2147308781"/>
        </pc:sldMkLst>
      </pc:sldChg>
      <pc:sldChg chg="addSp modSp">
        <pc:chgData name="Ap, Santhosh" userId="32cb7453-b673-4f38-a260-5504ee96e381" providerId="ADAL" clId="{399EB702-AF6F-4889-A3EA-3BA60BB2CDFD}" dt="2025-08-25T05:44:19.662" v="499"/>
        <pc:sldMkLst>
          <pc:docMk/>
          <pc:sldMk cId="2875287127" sldId="2147308782"/>
        </pc:sldMkLst>
      </pc:sldChg>
      <pc:sldChg chg="addSp modSp">
        <pc:chgData name="Ap, Santhosh" userId="32cb7453-b673-4f38-a260-5504ee96e381" providerId="ADAL" clId="{399EB702-AF6F-4889-A3EA-3BA60BB2CDFD}" dt="2025-08-25T05:41:49.170" v="429"/>
        <pc:sldMkLst>
          <pc:docMk/>
          <pc:sldMk cId="1890292920" sldId="2147308783"/>
        </pc:sldMkLst>
      </pc:sldChg>
      <pc:sldChg chg="addSp modSp">
        <pc:chgData name="Ap, Santhosh" userId="32cb7453-b673-4f38-a260-5504ee96e381" providerId="ADAL" clId="{399EB702-AF6F-4889-A3EA-3BA60BB2CDFD}" dt="2025-08-25T05:42:01.404" v="432"/>
        <pc:sldMkLst>
          <pc:docMk/>
          <pc:sldMk cId="1465868290" sldId="2147308784"/>
        </pc:sldMkLst>
      </pc:sldChg>
      <pc:sldChg chg="modSp mod">
        <pc:chgData name="Ap, Santhosh" userId="32cb7453-b673-4f38-a260-5504ee96e381" providerId="ADAL" clId="{399EB702-AF6F-4889-A3EA-3BA60BB2CDFD}" dt="2025-08-25T05:12:06.916" v="22" actId="20577"/>
        <pc:sldMkLst>
          <pc:docMk/>
          <pc:sldMk cId="3983794656" sldId="2147308791"/>
        </pc:sldMkLst>
        <pc:spChg chg="mod">
          <ac:chgData name="Ap, Santhosh" userId="32cb7453-b673-4f38-a260-5504ee96e381" providerId="ADAL" clId="{399EB702-AF6F-4889-A3EA-3BA60BB2CDFD}" dt="2025-08-25T05:11:52.135" v="11" actId="20577"/>
          <ac:spMkLst>
            <pc:docMk/>
            <pc:sldMk cId="3983794656" sldId="2147308791"/>
            <ac:spMk id="5" creationId="{679F4BE2-8E4A-4003-B816-9E34781F7E88}"/>
          </ac:spMkLst>
        </pc:spChg>
        <pc:spChg chg="mod">
          <ac:chgData name="Ap, Santhosh" userId="32cb7453-b673-4f38-a260-5504ee96e381" providerId="ADAL" clId="{399EB702-AF6F-4889-A3EA-3BA60BB2CDFD}" dt="2025-08-25T05:12:06.916" v="22" actId="20577"/>
          <ac:spMkLst>
            <pc:docMk/>
            <pc:sldMk cId="3983794656" sldId="2147308791"/>
            <ac:spMk id="9" creationId="{ABEAF9F9-E88D-44A4-A1B6-BAA2E532B65E}"/>
          </ac:spMkLst>
        </pc:spChg>
      </pc:sldChg>
      <pc:sldChg chg="addSp modSp mod">
        <pc:chgData name="Ap, Santhosh" userId="32cb7453-b673-4f38-a260-5504ee96e381" providerId="ADAL" clId="{399EB702-AF6F-4889-A3EA-3BA60BB2CDFD}" dt="2025-08-25T05:47:42.365" v="588" actId="20577"/>
        <pc:sldMkLst>
          <pc:docMk/>
          <pc:sldMk cId="3350003978" sldId="2147308805"/>
        </pc:sldMkLst>
      </pc:sldChg>
      <pc:sldChg chg="addSp modSp">
        <pc:chgData name="Ap, Santhosh" userId="32cb7453-b673-4f38-a260-5504ee96e381" providerId="ADAL" clId="{399EB702-AF6F-4889-A3EA-3BA60BB2CDFD}" dt="2025-08-25T05:47:15.243" v="574"/>
        <pc:sldMkLst>
          <pc:docMk/>
          <pc:sldMk cId="3913977265" sldId="2147308806"/>
        </pc:sldMkLst>
      </pc:sldChg>
      <pc:sldChg chg="addSp modSp mod">
        <pc:chgData name="Ap, Santhosh" userId="32cb7453-b673-4f38-a260-5504ee96e381" providerId="ADAL" clId="{399EB702-AF6F-4889-A3EA-3BA60BB2CDFD}" dt="2025-08-25T05:47:04.704" v="572" actId="20577"/>
        <pc:sldMkLst>
          <pc:docMk/>
          <pc:sldMk cId="3461693407" sldId="2147308807"/>
        </pc:sldMkLst>
      </pc:sldChg>
      <pc:sldChg chg="addSp modSp">
        <pc:chgData name="Ap, Santhosh" userId="32cb7453-b673-4f38-a260-5504ee96e381" providerId="ADAL" clId="{399EB702-AF6F-4889-A3EA-3BA60BB2CDFD}" dt="2025-08-25T05:47:18.349" v="575"/>
        <pc:sldMkLst>
          <pc:docMk/>
          <pc:sldMk cId="2315123910" sldId="2147308808"/>
        </pc:sldMkLst>
      </pc:sldChg>
      <pc:sldChg chg="addSp delSp modSp mod">
        <pc:chgData name="Ap, Santhosh" userId="32cb7453-b673-4f38-a260-5504ee96e381" providerId="ADAL" clId="{399EB702-AF6F-4889-A3EA-3BA60BB2CDFD}" dt="2025-08-25T05:32:35.370" v="232"/>
        <pc:sldMkLst>
          <pc:docMk/>
          <pc:sldMk cId="586283943" sldId="2147308809"/>
        </pc:sldMkLst>
      </pc:sldChg>
      <pc:sldChg chg="addSp delSp modSp mod">
        <pc:chgData name="Ap, Santhosh" userId="32cb7453-b673-4f38-a260-5504ee96e381" providerId="ADAL" clId="{399EB702-AF6F-4889-A3EA-3BA60BB2CDFD}" dt="2025-08-25T05:33:03.315" v="234"/>
        <pc:sldMkLst>
          <pc:docMk/>
          <pc:sldMk cId="1919692033" sldId="2147308810"/>
        </pc:sldMkLst>
      </pc:sldChg>
      <pc:sldChg chg="addSp delSp modSp mod">
        <pc:chgData name="Ap, Santhosh" userId="32cb7453-b673-4f38-a260-5504ee96e381" providerId="ADAL" clId="{399EB702-AF6F-4889-A3EA-3BA60BB2CDFD}" dt="2025-08-25T05:50:56.871" v="642" actId="478"/>
        <pc:sldMkLst>
          <pc:docMk/>
          <pc:sldMk cId="4246404795" sldId="2147308811"/>
        </pc:sldMkLst>
      </pc:sldChg>
      <pc:sldChg chg="addSp modSp new mod">
        <pc:chgData name="Ap, Santhosh" userId="32cb7453-b673-4f38-a260-5504ee96e381" providerId="ADAL" clId="{399EB702-AF6F-4889-A3EA-3BA60BB2CDFD}" dt="2025-09-01T09:26:40.427" v="1632" actId="1076"/>
        <pc:sldMkLst>
          <pc:docMk/>
          <pc:sldMk cId="3153585560" sldId="2147308843"/>
        </pc:sldMkLst>
        <pc:spChg chg="mod">
          <ac:chgData name="Ap, Santhosh" userId="32cb7453-b673-4f38-a260-5504ee96e381" providerId="ADAL" clId="{399EB702-AF6F-4889-A3EA-3BA60BB2CDFD}" dt="2025-08-31T05:17:20.165" v="895" actId="113"/>
          <ac:spMkLst>
            <pc:docMk/>
            <pc:sldMk cId="3153585560" sldId="2147308843"/>
            <ac:spMk id="2" creationId="{A0AA0638-CA66-BC3E-5604-AB00CE38B67E}"/>
          </ac:spMkLst>
        </pc:spChg>
        <pc:spChg chg="add mod">
          <ac:chgData name="Ap, Santhosh" userId="32cb7453-b673-4f38-a260-5504ee96e381" providerId="ADAL" clId="{399EB702-AF6F-4889-A3EA-3BA60BB2CDFD}" dt="2025-08-31T05:16:09.804" v="847" actId="14100"/>
          <ac:spMkLst>
            <pc:docMk/>
            <pc:sldMk cId="3153585560" sldId="2147308843"/>
            <ac:spMk id="3" creationId="{95327BB9-CB3B-A4DF-5682-776781EB8A49}"/>
          </ac:spMkLst>
        </pc:spChg>
        <pc:graphicFrameChg chg="add mod">
          <ac:chgData name="Ap, Santhosh" userId="32cb7453-b673-4f38-a260-5504ee96e381" providerId="ADAL" clId="{399EB702-AF6F-4889-A3EA-3BA60BB2CDFD}" dt="2025-09-01T09:20:06.197" v="1628"/>
          <ac:graphicFrameMkLst>
            <pc:docMk/>
            <pc:sldMk cId="3153585560" sldId="2147308843"/>
            <ac:graphicFrameMk id="4" creationId="{EB04737B-1028-1430-4F7C-E1A4CFFC06E3}"/>
          </ac:graphicFrameMkLst>
        </pc:graphicFrameChg>
        <pc:graphicFrameChg chg="add mod">
          <ac:chgData name="Ap, Santhosh" userId="32cb7453-b673-4f38-a260-5504ee96e381" providerId="ADAL" clId="{399EB702-AF6F-4889-A3EA-3BA60BB2CDFD}" dt="2025-09-01T09:26:40.427" v="1632" actId="1076"/>
          <ac:graphicFrameMkLst>
            <pc:docMk/>
            <pc:sldMk cId="3153585560" sldId="2147308843"/>
            <ac:graphicFrameMk id="6" creationId="{5DA327E1-E519-3AFE-6A4A-4FEF73A03542}"/>
          </ac:graphicFrameMkLst>
        </pc:graphicFrameChg>
      </pc:sldChg>
      <pc:sldChg chg="addSp delSp modSp new mod">
        <pc:chgData name="Ap, Santhosh" userId="32cb7453-b673-4f38-a260-5504ee96e381" providerId="ADAL" clId="{399EB702-AF6F-4889-A3EA-3BA60BB2CDFD}" dt="2025-08-31T05:18:54.683" v="916" actId="1076"/>
        <pc:sldMkLst>
          <pc:docMk/>
          <pc:sldMk cId="3779631773" sldId="2147308844"/>
        </pc:sldMkLst>
        <pc:spChg chg="add mod">
          <ac:chgData name="Ap, Santhosh" userId="32cb7453-b673-4f38-a260-5504ee96e381" providerId="ADAL" clId="{399EB702-AF6F-4889-A3EA-3BA60BB2CDFD}" dt="2025-08-31T05:17:41.554" v="901" actId="20577"/>
          <ac:spMkLst>
            <pc:docMk/>
            <pc:sldMk cId="3779631773" sldId="2147308844"/>
            <ac:spMk id="3" creationId="{0230A950-8362-A2D7-9F65-9803C60CA31B}"/>
          </ac:spMkLst>
        </pc:spChg>
        <pc:spChg chg="add mod">
          <ac:chgData name="Ap, Santhosh" userId="32cb7453-b673-4f38-a260-5504ee96e381" providerId="ADAL" clId="{399EB702-AF6F-4889-A3EA-3BA60BB2CDFD}" dt="2025-08-31T05:18:13.312" v="908" actId="1076"/>
          <ac:spMkLst>
            <pc:docMk/>
            <pc:sldMk cId="3779631773" sldId="2147308844"/>
            <ac:spMk id="4" creationId="{B1B0C8C0-2601-F771-5A58-4C114E0EC445}"/>
          </ac:spMkLst>
        </pc:spChg>
        <pc:graphicFrameChg chg="add mod">
          <ac:chgData name="Ap, Santhosh" userId="32cb7453-b673-4f38-a260-5504ee96e381" providerId="ADAL" clId="{399EB702-AF6F-4889-A3EA-3BA60BB2CDFD}" dt="2025-08-31T05:18:54.683" v="916" actId="1076"/>
          <ac:graphicFrameMkLst>
            <pc:docMk/>
            <pc:sldMk cId="3779631773" sldId="2147308844"/>
            <ac:graphicFrameMk id="5" creationId="{81F40A8C-E005-E0C8-07FF-CE135D5B44A4}"/>
          </ac:graphicFrameMkLst>
        </pc:graphicFrameChg>
        <pc:graphicFrameChg chg="add mod">
          <ac:chgData name="Ap, Santhosh" userId="32cb7453-b673-4f38-a260-5504ee96e381" providerId="ADAL" clId="{399EB702-AF6F-4889-A3EA-3BA60BB2CDFD}" dt="2025-08-31T05:18:53.531" v="915" actId="1076"/>
          <ac:graphicFrameMkLst>
            <pc:docMk/>
            <pc:sldMk cId="3779631773" sldId="2147308844"/>
            <ac:graphicFrameMk id="7" creationId="{A036CA0B-2D4B-EA62-22AF-1615AEA9B973}"/>
          </ac:graphicFrameMkLst>
        </pc:graphicFrameChg>
      </pc:sldChg>
    </pc:docChg>
  </pc:docChgLst>
  <pc:docChgLst>
    <pc:chgData name="VK Mahalaxmi" userId="S::vk.mahalaxmi@intel.com::4341ada6-35dd-43c3-96c3-f00c1f726d53" providerId="AD" clId="Web-{653FC9E6-7929-573A-88BE-EB1D80BCDC59}"/>
    <pc:docChg chg="modSld">
      <pc:chgData name="VK Mahalaxmi" userId="S::vk.mahalaxmi@intel.com::4341ada6-35dd-43c3-96c3-f00c1f726d53" providerId="AD" clId="Web-{653FC9E6-7929-573A-88BE-EB1D80BCDC59}" dt="2024-07-02T09:11:39.826" v="19"/>
      <pc:docMkLst>
        <pc:docMk/>
      </pc:docMkLst>
      <pc:sldChg chg="modSp">
        <pc:chgData name="VK Mahalaxmi" userId="S::vk.mahalaxmi@intel.com::4341ada6-35dd-43c3-96c3-f00c1f726d53" providerId="AD" clId="Web-{653FC9E6-7929-573A-88BE-EB1D80BCDC59}" dt="2024-07-02T09:11:39.826" v="19"/>
        <pc:sldMkLst>
          <pc:docMk/>
          <pc:sldMk cId="340328169" sldId="2147308737"/>
        </pc:sldMkLst>
      </pc:sldChg>
    </pc:docChg>
  </pc:docChgLst>
  <pc:docChgLst>
    <pc:chgData name="George, Priyan" userId="4f2f0e52-f5c7-4a16-83e3-9e6ace86ab45" providerId="ADAL" clId="{051F8D2A-C35C-4531-BA6D-F5072CB526F8}"/>
    <pc:docChg chg="undo redo custSel addSld delSld modSld sldOrd modSection">
      <pc:chgData name="George, Priyan" userId="4f2f0e52-f5c7-4a16-83e3-9e6ace86ab45" providerId="ADAL" clId="{051F8D2A-C35C-4531-BA6D-F5072CB526F8}" dt="2025-09-08T04:35:13.575" v="1460" actId="1076"/>
      <pc:docMkLst>
        <pc:docMk/>
      </pc:docMkLst>
      <pc:sldChg chg="modSp mod">
        <pc:chgData name="George, Priyan" userId="4f2f0e52-f5c7-4a16-83e3-9e6ace86ab45" providerId="ADAL" clId="{051F8D2A-C35C-4531-BA6D-F5072CB526F8}" dt="2025-09-07T14:42:47.303" v="1295" actId="1076"/>
        <pc:sldMkLst>
          <pc:docMk/>
          <pc:sldMk cId="1445874659" sldId="257"/>
        </pc:sldMkLst>
      </pc:sldChg>
      <pc:sldChg chg="addSp modSp mod">
        <pc:chgData name="George, Priyan" userId="4f2f0e52-f5c7-4a16-83e3-9e6ace86ab45" providerId="ADAL" clId="{051F8D2A-C35C-4531-BA6D-F5072CB526F8}" dt="2025-09-07T15:44:50.853" v="1401" actId="1076"/>
        <pc:sldMkLst>
          <pc:docMk/>
          <pc:sldMk cId="2329518993" sldId="461"/>
        </pc:sldMkLst>
        <pc:spChg chg="mod">
          <ac:chgData name="George, Priyan" userId="4f2f0e52-f5c7-4a16-83e3-9e6ace86ab45" providerId="ADAL" clId="{051F8D2A-C35C-4531-BA6D-F5072CB526F8}" dt="2025-09-04T04:41:35.300" v="432" actId="20577"/>
          <ac:spMkLst>
            <pc:docMk/>
            <pc:sldMk cId="2329518993" sldId="461"/>
            <ac:spMk id="2" creationId="{00000000-0000-0000-0000-000000000000}"/>
          </ac:spMkLst>
        </pc:spChg>
        <pc:spChg chg="mod">
          <ac:chgData name="George, Priyan" userId="4f2f0e52-f5c7-4a16-83e3-9e6ace86ab45" providerId="ADAL" clId="{051F8D2A-C35C-4531-BA6D-F5072CB526F8}" dt="2025-09-07T15:44:50.853" v="1401" actId="1076"/>
          <ac:spMkLst>
            <pc:docMk/>
            <pc:sldMk cId="2329518993" sldId="461"/>
            <ac:spMk id="7" creationId="{EC1D63CD-54A3-1953-F9C8-4252FC0217EC}"/>
          </ac:spMkLst>
        </pc:spChg>
      </pc:sldChg>
      <pc:sldChg chg="addSp delSp modSp mod">
        <pc:chgData name="George, Priyan" userId="4f2f0e52-f5c7-4a16-83e3-9e6ace86ab45" providerId="ADAL" clId="{051F8D2A-C35C-4531-BA6D-F5072CB526F8}" dt="2025-09-08T04:04:47.484" v="1431" actId="1076"/>
        <pc:sldMkLst>
          <pc:docMk/>
          <pc:sldMk cId="3795594466" sldId="966"/>
        </pc:sldMkLst>
        <pc:spChg chg="mod">
          <ac:chgData name="George, Priyan" userId="4f2f0e52-f5c7-4a16-83e3-9e6ace86ab45" providerId="ADAL" clId="{051F8D2A-C35C-4531-BA6D-F5072CB526F8}" dt="2025-09-04T05:41:43.723" v="809" actId="1076"/>
          <ac:spMkLst>
            <pc:docMk/>
            <pc:sldMk cId="3795594466" sldId="966"/>
            <ac:spMk id="5" creationId="{EBB2549A-11D0-46C6-ABA9-758FC9AF9B33}"/>
          </ac:spMkLst>
        </pc:spChg>
        <pc:spChg chg="add mod">
          <ac:chgData name="George, Priyan" userId="4f2f0e52-f5c7-4a16-83e3-9e6ace86ab45" providerId="ADAL" clId="{051F8D2A-C35C-4531-BA6D-F5072CB526F8}" dt="2025-09-08T04:04:47.484" v="1431" actId="1076"/>
          <ac:spMkLst>
            <pc:docMk/>
            <pc:sldMk cId="3795594466" sldId="966"/>
            <ac:spMk id="7" creationId="{716CD06B-B4A8-A885-8B68-BF898817C787}"/>
          </ac:spMkLst>
        </pc:spChg>
        <pc:graphicFrameChg chg="add mod">
          <ac:chgData name="George, Priyan" userId="4f2f0e52-f5c7-4a16-83e3-9e6ace86ab45" providerId="ADAL" clId="{051F8D2A-C35C-4531-BA6D-F5072CB526F8}" dt="2025-09-07T15:44:57.636" v="1402" actId="14100"/>
          <ac:graphicFrameMkLst>
            <pc:docMk/>
            <pc:sldMk cId="3795594466" sldId="966"/>
            <ac:graphicFrameMk id="6" creationId="{B5BE00F7-A5AC-80C5-D960-6B3B2B075B26}"/>
          </ac:graphicFrameMkLst>
        </pc:graphicFrameChg>
      </pc:sldChg>
      <pc:sldChg chg="addSp delSp modSp mod ord">
        <pc:chgData name="George, Priyan" userId="4f2f0e52-f5c7-4a16-83e3-9e6ace86ab45" providerId="ADAL" clId="{051F8D2A-C35C-4531-BA6D-F5072CB526F8}" dt="2025-09-08T04:24:19.183" v="1448" actId="14100"/>
        <pc:sldMkLst>
          <pc:docMk/>
          <pc:sldMk cId="4059224348" sldId="968"/>
        </pc:sldMkLst>
        <pc:spChg chg="mod">
          <ac:chgData name="George, Priyan" userId="4f2f0e52-f5c7-4a16-83e3-9e6ace86ab45" providerId="ADAL" clId="{051F8D2A-C35C-4531-BA6D-F5072CB526F8}" dt="2025-09-07T15:44:18.608" v="1400" actId="1076"/>
          <ac:spMkLst>
            <pc:docMk/>
            <pc:sldMk cId="4059224348" sldId="968"/>
            <ac:spMk id="6" creationId="{5ADEB129-647D-48BF-9E0C-52D1C201DEC2}"/>
          </ac:spMkLst>
        </pc:spChg>
        <pc:spChg chg="add mod">
          <ac:chgData name="George, Priyan" userId="4f2f0e52-f5c7-4a16-83e3-9e6ace86ab45" providerId="ADAL" clId="{051F8D2A-C35C-4531-BA6D-F5072CB526F8}" dt="2025-09-08T04:21:14.562" v="1436" actId="20577"/>
          <ac:spMkLst>
            <pc:docMk/>
            <pc:sldMk cId="4059224348" sldId="968"/>
            <ac:spMk id="13" creationId="{7DD5153C-37F3-224D-673F-B85BAEE9DB39}"/>
          </ac:spMkLst>
        </pc:spChg>
        <pc:graphicFrameChg chg="add mod">
          <ac:chgData name="George, Priyan" userId="4f2f0e52-f5c7-4a16-83e3-9e6ace86ab45" providerId="ADAL" clId="{051F8D2A-C35C-4531-BA6D-F5072CB526F8}" dt="2025-09-08T04:24:19.183" v="1448" actId="14100"/>
          <ac:graphicFrameMkLst>
            <pc:docMk/>
            <pc:sldMk cId="4059224348" sldId="968"/>
            <ac:graphicFrameMk id="4" creationId="{77FA9D7A-EFE8-8183-14B1-CDEBC8CD099F}"/>
          </ac:graphicFrameMkLst>
        </pc:graphicFrameChg>
      </pc:sldChg>
      <pc:sldChg chg="addSp delSp modSp mod delAnim">
        <pc:chgData name="George, Priyan" userId="4f2f0e52-f5c7-4a16-83e3-9e6ace86ab45" providerId="ADAL" clId="{051F8D2A-C35C-4531-BA6D-F5072CB526F8}" dt="2025-09-08T04:33:55.747" v="1458" actId="1076"/>
        <pc:sldMkLst>
          <pc:docMk/>
          <pc:sldMk cId="652074050" sldId="987"/>
        </pc:sldMkLst>
        <pc:spChg chg="add mod">
          <ac:chgData name="George, Priyan" userId="4f2f0e52-f5c7-4a16-83e3-9e6ace86ab45" providerId="ADAL" clId="{051F8D2A-C35C-4531-BA6D-F5072CB526F8}" dt="2025-09-01T12:38:51.508" v="35" actId="1076"/>
          <ac:spMkLst>
            <pc:docMk/>
            <pc:sldMk cId="652074050" sldId="987"/>
            <ac:spMk id="3" creationId="{C9A3335A-6D43-9650-4E27-09303B097C93}"/>
          </ac:spMkLst>
        </pc:spChg>
        <pc:spChg chg="mod">
          <ac:chgData name="George, Priyan" userId="4f2f0e52-f5c7-4a16-83e3-9e6ace86ab45" providerId="ADAL" clId="{051F8D2A-C35C-4531-BA6D-F5072CB526F8}" dt="2025-09-08T04:33:55.747" v="1458" actId="1076"/>
          <ac:spMkLst>
            <pc:docMk/>
            <pc:sldMk cId="652074050" sldId="987"/>
            <ac:spMk id="7" creationId="{8C2EFC5B-1E0C-4798-BBBC-BB45250351BC}"/>
          </ac:spMkLst>
        </pc:spChg>
        <pc:spChg chg="add mod">
          <ac:chgData name="George, Priyan" userId="4f2f0e52-f5c7-4a16-83e3-9e6ace86ab45" providerId="ADAL" clId="{051F8D2A-C35C-4531-BA6D-F5072CB526F8}" dt="2025-09-08T04:33:09.610" v="1455" actId="1076"/>
          <ac:spMkLst>
            <pc:docMk/>
            <pc:sldMk cId="652074050" sldId="987"/>
            <ac:spMk id="12" creationId="{00D38701-4C7E-1DCB-416F-C352EA5AD9ED}"/>
          </ac:spMkLst>
        </pc:spChg>
        <pc:picChg chg="add mod">
          <ac:chgData name="George, Priyan" userId="4f2f0e52-f5c7-4a16-83e3-9e6ace86ab45" providerId="ADAL" clId="{051F8D2A-C35C-4531-BA6D-F5072CB526F8}" dt="2025-09-08T04:33:12.960" v="1456" actId="14100"/>
          <ac:picMkLst>
            <pc:docMk/>
            <pc:sldMk cId="652074050" sldId="987"/>
            <ac:picMk id="4" creationId="{8DC9132A-A5DE-5F54-D3C8-0D5270DB8159}"/>
          </ac:picMkLst>
        </pc:picChg>
        <pc:picChg chg="add mod">
          <ac:chgData name="George, Priyan" userId="4f2f0e52-f5c7-4a16-83e3-9e6ace86ab45" providerId="ADAL" clId="{051F8D2A-C35C-4531-BA6D-F5072CB526F8}" dt="2025-09-07T15:37:48.374" v="1369" actId="14100"/>
          <ac:picMkLst>
            <pc:docMk/>
            <pc:sldMk cId="652074050" sldId="987"/>
            <ac:picMk id="17" creationId="{E4516BF0-DE0A-96C8-9F7B-3E17D5D6664C}"/>
          </ac:picMkLst>
        </pc:picChg>
      </pc:sldChg>
      <pc:sldChg chg="modSp mod">
        <pc:chgData name="George, Priyan" userId="4f2f0e52-f5c7-4a16-83e3-9e6ace86ab45" providerId="ADAL" clId="{051F8D2A-C35C-4531-BA6D-F5072CB526F8}" dt="2025-09-08T04:35:13.575" v="1460" actId="1076"/>
        <pc:sldMkLst>
          <pc:docMk/>
          <pc:sldMk cId="3284266370" sldId="988"/>
        </pc:sldMkLst>
        <pc:spChg chg="mod">
          <ac:chgData name="George, Priyan" userId="4f2f0e52-f5c7-4a16-83e3-9e6ace86ab45" providerId="ADAL" clId="{051F8D2A-C35C-4531-BA6D-F5072CB526F8}" dt="2025-09-08T04:35:13.575" v="1460" actId="1076"/>
          <ac:spMkLst>
            <pc:docMk/>
            <pc:sldMk cId="3284266370" sldId="988"/>
            <ac:spMk id="2" creationId="{00000000-0000-0000-0000-000000000000}"/>
          </ac:spMkLst>
        </pc:spChg>
      </pc:sldChg>
      <pc:sldChg chg="modSp del mod">
        <pc:chgData name="George, Priyan" userId="4f2f0e52-f5c7-4a16-83e3-9e6ace86ab45" providerId="ADAL" clId="{051F8D2A-C35C-4531-BA6D-F5072CB526F8}" dt="2025-09-07T14:46:50.382" v="1296" actId="2696"/>
        <pc:sldMkLst>
          <pc:docMk/>
          <pc:sldMk cId="452120670" sldId="4199"/>
        </pc:sldMkLst>
      </pc:sldChg>
      <pc:sldChg chg="delSp modSp add mod">
        <pc:chgData name="George, Priyan" userId="4f2f0e52-f5c7-4a16-83e3-9e6ace86ab45" providerId="ADAL" clId="{051F8D2A-C35C-4531-BA6D-F5072CB526F8}" dt="2025-09-07T15:42:24.287" v="1389" actId="1076"/>
        <pc:sldMkLst>
          <pc:docMk/>
          <pc:sldMk cId="2904545494" sldId="4199"/>
        </pc:sldMkLst>
        <pc:spChg chg="mod">
          <ac:chgData name="George, Priyan" userId="4f2f0e52-f5c7-4a16-83e3-9e6ace86ab45" providerId="ADAL" clId="{051F8D2A-C35C-4531-BA6D-F5072CB526F8}" dt="2025-09-07T15:36:39.791" v="1361" actId="1076"/>
          <ac:spMkLst>
            <pc:docMk/>
            <pc:sldMk cId="2904545494" sldId="4199"/>
            <ac:spMk id="5" creationId="{00000000-0000-0000-0000-000000000000}"/>
          </ac:spMkLst>
        </pc:spChg>
        <pc:spChg chg="mod">
          <ac:chgData name="George, Priyan" userId="4f2f0e52-f5c7-4a16-83e3-9e6ace86ab45" providerId="ADAL" clId="{051F8D2A-C35C-4531-BA6D-F5072CB526F8}" dt="2025-09-07T15:42:24.287" v="1389" actId="1076"/>
          <ac:spMkLst>
            <pc:docMk/>
            <pc:sldMk cId="2904545494" sldId="4199"/>
            <ac:spMk id="20" creationId="{00000000-0000-0000-0000-000000000000}"/>
          </ac:spMkLst>
        </pc:spChg>
        <pc:graphicFrameChg chg="mod">
          <ac:chgData name="George, Priyan" userId="4f2f0e52-f5c7-4a16-83e3-9e6ace86ab45" providerId="ADAL" clId="{051F8D2A-C35C-4531-BA6D-F5072CB526F8}" dt="2025-09-07T15:36:01.655" v="1353" actId="1076"/>
          <ac:graphicFrameMkLst>
            <pc:docMk/>
            <pc:sldMk cId="2904545494" sldId="4199"/>
            <ac:graphicFrameMk id="9" creationId="{BC9B81C5-2002-98B3-5ACB-B3FBDA738C71}"/>
          </ac:graphicFrameMkLst>
        </pc:graphicFrameChg>
      </pc:sldChg>
      <pc:sldChg chg="addSp delSp modSp del mod">
        <pc:chgData name="George, Priyan" userId="4f2f0e52-f5c7-4a16-83e3-9e6ace86ab45" providerId="ADAL" clId="{051F8D2A-C35C-4531-BA6D-F5072CB526F8}" dt="2025-09-07T14:46:50.382" v="1296" actId="2696"/>
        <pc:sldMkLst>
          <pc:docMk/>
          <pc:sldMk cId="1172444403" sldId="4220"/>
        </pc:sldMkLst>
      </pc:sldChg>
      <pc:sldChg chg="addSp delSp modSp add mod">
        <pc:chgData name="George, Priyan" userId="4f2f0e52-f5c7-4a16-83e3-9e6ace86ab45" providerId="ADAL" clId="{051F8D2A-C35C-4531-BA6D-F5072CB526F8}" dt="2025-09-08T04:34:42.895" v="1459" actId="20577"/>
        <pc:sldMkLst>
          <pc:docMk/>
          <pc:sldMk cId="3950617181" sldId="4220"/>
        </pc:sldMkLst>
        <pc:spChg chg="mod">
          <ac:chgData name="George, Priyan" userId="4f2f0e52-f5c7-4a16-83e3-9e6ace86ab45" providerId="ADAL" clId="{051F8D2A-C35C-4531-BA6D-F5072CB526F8}" dt="2025-09-07T15:42:53.093" v="1398" actId="14100"/>
          <ac:spMkLst>
            <pc:docMk/>
            <pc:sldMk cId="3950617181" sldId="4220"/>
            <ac:spMk id="3" creationId="{00000000-0000-0000-0000-000000000000}"/>
          </ac:spMkLst>
        </pc:spChg>
        <pc:spChg chg="mod">
          <ac:chgData name="George, Priyan" userId="4f2f0e52-f5c7-4a16-83e3-9e6ace86ab45" providerId="ADAL" clId="{051F8D2A-C35C-4531-BA6D-F5072CB526F8}" dt="2025-09-08T04:34:42.895" v="1459" actId="20577"/>
          <ac:spMkLst>
            <pc:docMk/>
            <pc:sldMk cId="3950617181" sldId="4220"/>
            <ac:spMk id="11" creationId="{2958D714-5D84-57F5-A1E9-0B524CAE853B}"/>
          </ac:spMkLst>
        </pc:spChg>
        <pc:picChg chg="add mod">
          <ac:chgData name="George, Priyan" userId="4f2f0e52-f5c7-4a16-83e3-9e6ace86ab45" providerId="ADAL" clId="{051F8D2A-C35C-4531-BA6D-F5072CB526F8}" dt="2025-09-07T15:42:55.793" v="1399" actId="14100"/>
          <ac:picMkLst>
            <pc:docMk/>
            <pc:sldMk cId="3950617181" sldId="4220"/>
            <ac:picMk id="5" creationId="{A29AA67F-EC81-881C-18B0-05BED326E854}"/>
          </ac:picMkLst>
        </pc:picChg>
      </pc:sldChg>
      <pc:sldChg chg="modSp mod">
        <pc:chgData name="George, Priyan" userId="4f2f0e52-f5c7-4a16-83e3-9e6ace86ab45" providerId="ADAL" clId="{051F8D2A-C35C-4531-BA6D-F5072CB526F8}" dt="2025-09-01T11:54:29.108" v="26" actId="20577"/>
        <pc:sldMkLst>
          <pc:docMk/>
          <pc:sldMk cId="4076405396" sldId="2147308600"/>
        </pc:sldMkLst>
        <pc:spChg chg="mod">
          <ac:chgData name="George, Priyan" userId="4f2f0e52-f5c7-4a16-83e3-9e6ace86ab45" providerId="ADAL" clId="{051F8D2A-C35C-4531-BA6D-F5072CB526F8}" dt="2025-09-01T11:54:13.874" v="13" actId="20577"/>
          <ac:spMkLst>
            <pc:docMk/>
            <pc:sldMk cId="4076405396" sldId="2147308600"/>
            <ac:spMk id="3" creationId="{88F928BD-95A3-6491-D81E-BF6A081C3FBB}"/>
          </ac:spMkLst>
        </pc:spChg>
      </pc:sldChg>
      <pc:sldChg chg="addSp delSp modSp mod ord delAnim">
        <pc:chgData name="George, Priyan" userId="4f2f0e52-f5c7-4a16-83e3-9e6ace86ab45" providerId="ADAL" clId="{051F8D2A-C35C-4531-BA6D-F5072CB526F8}" dt="2025-09-08T04:27:51.821" v="1449"/>
        <pc:sldMkLst>
          <pc:docMk/>
          <pc:sldMk cId="1543252176" sldId="2147308645"/>
        </pc:sldMkLst>
        <pc:spChg chg="add mod">
          <ac:chgData name="George, Priyan" userId="4f2f0e52-f5c7-4a16-83e3-9e6ace86ab45" providerId="ADAL" clId="{051F8D2A-C35C-4531-BA6D-F5072CB526F8}" dt="2025-09-04T08:04:52.417" v="1180" actId="14100"/>
          <ac:spMkLst>
            <pc:docMk/>
            <pc:sldMk cId="1543252176" sldId="2147308645"/>
            <ac:spMk id="9" creationId="{CAEB6345-F1D7-5FC0-F7A3-B5786CDBD20A}"/>
          </ac:spMkLst>
        </pc:spChg>
        <pc:spChg chg="add mod">
          <ac:chgData name="George, Priyan" userId="4f2f0e52-f5c7-4a16-83e3-9e6ace86ab45" providerId="ADAL" clId="{051F8D2A-C35C-4531-BA6D-F5072CB526F8}" dt="2025-09-07T15:34:05.472" v="1338" actId="108"/>
          <ac:spMkLst>
            <pc:docMk/>
            <pc:sldMk cId="1543252176" sldId="2147308645"/>
            <ac:spMk id="10" creationId="{FC78C674-1BAA-01BE-ED1E-20DA24BF4295}"/>
          </ac:spMkLst>
        </pc:spChg>
        <pc:graphicFrameChg chg="add mod">
          <ac:chgData name="George, Priyan" userId="4f2f0e52-f5c7-4a16-83e3-9e6ace86ab45" providerId="ADAL" clId="{051F8D2A-C35C-4531-BA6D-F5072CB526F8}" dt="2025-09-08T04:27:51.821" v="1449"/>
          <ac:graphicFrameMkLst>
            <pc:docMk/>
            <pc:sldMk cId="1543252176" sldId="2147308645"/>
            <ac:graphicFrameMk id="2" creationId="{25E5D2D8-7E13-1F7E-2C8E-3BDB2CA2ED12}"/>
          </ac:graphicFrameMkLst>
        </pc:graphicFrameChg>
        <pc:graphicFrameChg chg="add mod">
          <ac:chgData name="George, Priyan" userId="4f2f0e52-f5c7-4a16-83e3-9e6ace86ab45" providerId="ADAL" clId="{051F8D2A-C35C-4531-BA6D-F5072CB526F8}" dt="2025-09-03T14:05:41.639" v="406"/>
          <ac:graphicFrameMkLst>
            <pc:docMk/>
            <pc:sldMk cId="1543252176" sldId="2147308645"/>
            <ac:graphicFrameMk id="6" creationId="{60A4B0D3-704E-030A-B631-F20BC8263933}"/>
          </ac:graphicFrameMkLst>
        </pc:graphicFrameChg>
      </pc:sldChg>
      <pc:sldChg chg="new del">
        <pc:chgData name="George, Priyan" userId="4f2f0e52-f5c7-4a16-83e3-9e6ace86ab45" providerId="ADAL" clId="{051F8D2A-C35C-4531-BA6D-F5072CB526F8}" dt="2025-09-04T05:21:49.280" v="437" actId="680"/>
        <pc:sldMkLst>
          <pc:docMk/>
          <pc:sldMk cId="876114718" sldId="2147308876"/>
        </pc:sldMkLst>
      </pc:sldChg>
      <pc:sldChg chg="addSp modSp add mod">
        <pc:chgData name="George, Priyan" userId="4f2f0e52-f5c7-4a16-83e3-9e6ace86ab45" providerId="ADAL" clId="{051F8D2A-C35C-4531-BA6D-F5072CB526F8}" dt="2025-09-08T04:21:40.378" v="1440" actId="20577"/>
        <pc:sldMkLst>
          <pc:docMk/>
          <pc:sldMk cId="4114743742" sldId="2147308876"/>
        </pc:sldMkLst>
        <pc:spChg chg="mod">
          <ac:chgData name="George, Priyan" userId="4f2f0e52-f5c7-4a16-83e3-9e6ace86ab45" providerId="ADAL" clId="{051F8D2A-C35C-4531-BA6D-F5072CB526F8}" dt="2025-09-04T08:05:00.154" v="1181" actId="14100"/>
          <ac:spMkLst>
            <pc:docMk/>
            <pc:sldMk cId="4114743742" sldId="2147308876"/>
            <ac:spMk id="6" creationId="{11F30FF0-1C3F-292B-6FD7-BE2E2A97C92E}"/>
          </ac:spMkLst>
        </pc:spChg>
        <pc:spChg chg="add mod">
          <ac:chgData name="George, Priyan" userId="4f2f0e52-f5c7-4a16-83e3-9e6ace86ab45" providerId="ADAL" clId="{051F8D2A-C35C-4531-BA6D-F5072CB526F8}" dt="2025-09-08T04:21:40.378" v="1440" actId="20577"/>
          <ac:spMkLst>
            <pc:docMk/>
            <pc:sldMk cId="4114743742" sldId="2147308876"/>
            <ac:spMk id="8" creationId="{2B3F8D3B-24AF-1F85-E776-90BD58D3BD46}"/>
          </ac:spMkLst>
        </pc:spChg>
        <pc:graphicFrameChg chg="add mod">
          <ac:chgData name="George, Priyan" userId="4f2f0e52-f5c7-4a16-83e3-9e6ace86ab45" providerId="ADAL" clId="{051F8D2A-C35C-4531-BA6D-F5072CB526F8}" dt="2025-09-07T15:45:08.895" v="1404" actId="14100"/>
          <ac:graphicFrameMkLst>
            <pc:docMk/>
            <pc:sldMk cId="4114743742" sldId="2147308876"/>
            <ac:graphicFrameMk id="4" creationId="{635DB916-8A5D-7349-5B4D-3DD0C7D7D8B9}"/>
          </ac:graphicFrameMkLst>
        </pc:graphicFrameChg>
      </pc:sldChg>
    </pc:docChg>
  </pc:docChgLst>
  <pc:docChgLst>
    <pc:chgData name="Marburg, Matthew A" userId="S::matthew.a.marburg@intel.com::67a74498-771f-4655-9f68-74cc90b931d1" providerId="AD" clId="Web-{6DCAA5E4-D184-5AE3-61B2-024BA20A65A0}"/>
    <pc:docChg chg="modSld">
      <pc:chgData name="Marburg, Matthew A" userId="S::matthew.a.marburg@intel.com::67a74498-771f-4655-9f68-74cc90b931d1" providerId="AD" clId="Web-{6DCAA5E4-D184-5AE3-61B2-024BA20A65A0}" dt="2024-07-09T15:51:10.972" v="1"/>
      <pc:docMkLst>
        <pc:docMk/>
      </pc:docMkLst>
      <pc:sldChg chg="modSp">
        <pc:chgData name="Marburg, Matthew A" userId="S::matthew.a.marburg@intel.com::67a74498-771f-4655-9f68-74cc90b931d1" providerId="AD" clId="Web-{6DCAA5E4-D184-5AE3-61B2-024BA20A65A0}" dt="2024-07-09T15:51:10.972" v="1"/>
        <pc:sldMkLst>
          <pc:docMk/>
          <pc:sldMk cId="3795594466" sldId="966"/>
        </pc:sldMkLst>
      </pc:sldChg>
    </pc:docChg>
  </pc:docChgLst>
  <pc:docChgLst>
    <pc:chgData name="Ponugubati, Ramasai" userId="S::ramasai.ponugubati@intel.com::b2ad4fbd-7e86-4881-90f0-e674ceed8b0f" providerId="AD" clId="Web-{EB328608-CC93-F30A-EA45-6F1AA32BDE53}"/>
    <pc:docChg chg="modSld">
      <pc:chgData name="Ponugubati, Ramasai" userId="S::ramasai.ponugubati@intel.com::b2ad4fbd-7e86-4881-90f0-e674ceed8b0f" providerId="AD" clId="Web-{EB328608-CC93-F30A-EA45-6F1AA32BDE53}" dt="2025-09-08T06:32:43.661" v="149" actId="1076"/>
      <pc:docMkLst>
        <pc:docMk/>
      </pc:docMkLst>
      <pc:sldChg chg="modSp">
        <pc:chgData name="Ponugubati, Ramasai" userId="S::ramasai.ponugubati@intel.com::b2ad4fbd-7e86-4881-90f0-e674ceed8b0f" providerId="AD" clId="Web-{EB328608-CC93-F30A-EA45-6F1AA32BDE53}" dt="2025-09-08T04:51:26.001" v="5"/>
        <pc:sldMkLst>
          <pc:docMk/>
          <pc:sldMk cId="3731140795" sldId="2147482651"/>
        </pc:sldMkLst>
        <pc:graphicFrameChg chg="mod modGraphic">
          <ac:chgData name="Ponugubati, Ramasai" userId="S::ramasai.ponugubati@intel.com::b2ad4fbd-7e86-4881-90f0-e674ceed8b0f" providerId="AD" clId="Web-{EB328608-CC93-F30A-EA45-6F1AA32BDE53}" dt="2025-09-08T04:51:26.001" v="5"/>
          <ac:graphicFrameMkLst>
            <pc:docMk/>
            <pc:sldMk cId="3731140795" sldId="2147482651"/>
            <ac:graphicFrameMk id="2" creationId="{708D6EA2-AB93-4E8F-1698-C55B5DDF27EF}"/>
          </ac:graphicFrameMkLst>
        </pc:graphicFrameChg>
      </pc:sldChg>
      <pc:sldChg chg="modSp">
        <pc:chgData name="Ponugubati, Ramasai" userId="S::ramasai.ponugubati@intel.com::b2ad4fbd-7e86-4881-90f0-e674ceed8b0f" providerId="AD" clId="Web-{EB328608-CC93-F30A-EA45-6F1AA32BDE53}" dt="2025-09-08T06:32:43.661" v="149" actId="1076"/>
        <pc:sldMkLst>
          <pc:docMk/>
          <pc:sldMk cId="2970527797" sldId="2147482662"/>
        </pc:sldMkLst>
        <pc:spChg chg="mod">
          <ac:chgData name="Ponugubati, Ramasai" userId="S::ramasai.ponugubati@intel.com::b2ad4fbd-7e86-4881-90f0-e674ceed8b0f" providerId="AD" clId="Web-{EB328608-CC93-F30A-EA45-6F1AA32BDE53}" dt="2025-09-08T06:32:43.661" v="149" actId="1076"/>
          <ac:spMkLst>
            <pc:docMk/>
            <pc:sldMk cId="2970527797" sldId="2147482662"/>
            <ac:spMk id="3" creationId="{00000000-0000-0000-0000-000000000000}"/>
          </ac:spMkLst>
        </pc:spChg>
        <pc:graphicFrameChg chg="mod modGraphic">
          <ac:chgData name="Ponugubati, Ramasai" userId="S::ramasai.ponugubati@intel.com::b2ad4fbd-7e86-4881-90f0-e674ceed8b0f" providerId="AD" clId="Web-{EB328608-CC93-F30A-EA45-6F1AA32BDE53}" dt="2025-09-08T06:32:35.552" v="148"/>
          <ac:graphicFrameMkLst>
            <pc:docMk/>
            <pc:sldMk cId="2970527797" sldId="2147482662"/>
            <ac:graphicFrameMk id="5" creationId="{00000000-0000-0000-0000-000000000000}"/>
          </ac:graphicFrameMkLst>
        </pc:graphicFrameChg>
      </pc:sldChg>
    </pc:docChg>
  </pc:docChgLst>
  <pc:docChgLst>
    <pc:chgData name="Patil, Guruprasad" userId="94b8b142-4646-49a5-9e1b-2ccd4a55eb14" providerId="ADAL" clId="{B1102FBA-A5FB-45A0-A216-7CA5667C778B}"/>
    <pc:docChg chg="undo custSel addSld delSld modSld modSection">
      <pc:chgData name="Patil, Guruprasad" userId="94b8b142-4646-49a5-9e1b-2ccd4a55eb14" providerId="ADAL" clId="{B1102FBA-A5FB-45A0-A216-7CA5667C778B}" dt="2025-09-08T06:08:00.178" v="3021" actId="1076"/>
      <pc:docMkLst>
        <pc:docMk/>
      </pc:docMkLst>
      <pc:sldChg chg="delSp modSp mod">
        <pc:chgData name="Patil, Guruprasad" userId="94b8b142-4646-49a5-9e1b-2ccd4a55eb14" providerId="ADAL" clId="{B1102FBA-A5FB-45A0-A216-7CA5667C778B}" dt="2025-09-01T08:32:52.767" v="1325" actId="1076"/>
        <pc:sldMkLst>
          <pc:docMk/>
          <pc:sldMk cId="2175317519" sldId="477"/>
        </pc:sldMkLst>
        <pc:spChg chg="mod">
          <ac:chgData name="Patil, Guruprasad" userId="94b8b142-4646-49a5-9e1b-2ccd4a55eb14" providerId="ADAL" clId="{B1102FBA-A5FB-45A0-A216-7CA5667C778B}" dt="2025-09-01T08:32:52.767" v="1325" actId="1076"/>
          <ac:spMkLst>
            <pc:docMk/>
            <pc:sldMk cId="2175317519" sldId="477"/>
            <ac:spMk id="3" creationId="{877B0135-1BBE-EF91-DEC9-15734A887F7B}"/>
          </ac:spMkLst>
        </pc:spChg>
      </pc:sldChg>
      <pc:sldChg chg="delSp modSp mod">
        <pc:chgData name="Patil, Guruprasad" userId="94b8b142-4646-49a5-9e1b-2ccd4a55eb14" providerId="ADAL" clId="{B1102FBA-A5FB-45A0-A216-7CA5667C778B}" dt="2025-09-01T03:36:17.187" v="760" actId="478"/>
        <pc:sldMkLst>
          <pc:docMk/>
          <pc:sldMk cId="3610289639" sldId="494"/>
        </pc:sldMkLst>
        <pc:spChg chg="mod">
          <ac:chgData name="Patil, Guruprasad" userId="94b8b142-4646-49a5-9e1b-2ccd4a55eb14" providerId="ADAL" clId="{B1102FBA-A5FB-45A0-A216-7CA5667C778B}" dt="2025-08-31T16:56:57.195" v="438" actId="20577"/>
          <ac:spMkLst>
            <pc:docMk/>
            <pc:sldMk cId="3610289639" sldId="494"/>
            <ac:spMk id="4" creationId="{519D2270-B635-3416-4CD6-A91FBA1A3382}"/>
          </ac:spMkLst>
        </pc:spChg>
      </pc:sldChg>
      <pc:sldChg chg="addSp delSp modSp mod">
        <pc:chgData name="Patil, Guruprasad" userId="94b8b142-4646-49a5-9e1b-2ccd4a55eb14" providerId="ADAL" clId="{B1102FBA-A5FB-45A0-A216-7CA5667C778B}" dt="2025-09-08T06:08:00.178" v="3021" actId="1076"/>
        <pc:sldMkLst>
          <pc:docMk/>
          <pc:sldMk cId="3944287545" sldId="810"/>
        </pc:sldMkLst>
        <pc:spChg chg="add mod">
          <ac:chgData name="Patil, Guruprasad" userId="94b8b142-4646-49a5-9e1b-2ccd4a55eb14" providerId="ADAL" clId="{B1102FBA-A5FB-45A0-A216-7CA5667C778B}" dt="2025-09-08T02:52:38.626" v="2980" actId="14100"/>
          <ac:spMkLst>
            <pc:docMk/>
            <pc:sldMk cId="3944287545" sldId="810"/>
            <ac:spMk id="2" creationId="{93C29AD7-8D05-241B-2A4C-ADE395DB7670}"/>
          </ac:spMkLst>
        </pc:spChg>
        <pc:spChg chg="mod">
          <ac:chgData name="Patil, Guruprasad" userId="94b8b142-4646-49a5-9e1b-2ccd4a55eb14" providerId="ADAL" clId="{B1102FBA-A5FB-45A0-A216-7CA5667C778B}" dt="2025-09-08T02:54:15.587" v="2998" actId="27636"/>
          <ac:spMkLst>
            <pc:docMk/>
            <pc:sldMk cId="3944287545" sldId="810"/>
            <ac:spMk id="3" creationId="{00000000-0000-0000-0000-000000000000}"/>
          </ac:spMkLst>
        </pc:spChg>
        <pc:picChg chg="add mod">
          <ac:chgData name="Patil, Guruprasad" userId="94b8b142-4646-49a5-9e1b-2ccd4a55eb14" providerId="ADAL" clId="{B1102FBA-A5FB-45A0-A216-7CA5667C778B}" dt="2025-09-08T02:55:39.097" v="3019" actId="14100"/>
          <ac:picMkLst>
            <pc:docMk/>
            <pc:sldMk cId="3944287545" sldId="810"/>
            <ac:picMk id="4" creationId="{DF02AA62-4824-C59B-8DAE-3F9B2EB9403B}"/>
          </ac:picMkLst>
        </pc:picChg>
        <pc:picChg chg="mod modCrop">
          <ac:chgData name="Patil, Guruprasad" userId="94b8b142-4646-49a5-9e1b-2ccd4a55eb14" providerId="ADAL" clId="{B1102FBA-A5FB-45A0-A216-7CA5667C778B}" dt="2025-09-08T06:08:00.178" v="3021" actId="1076"/>
          <ac:picMkLst>
            <pc:docMk/>
            <pc:sldMk cId="3944287545" sldId="810"/>
            <ac:picMk id="10" creationId="{F10B5A9A-CAEC-0676-793F-FE92D28B5CD7}"/>
          </ac:picMkLst>
        </pc:picChg>
        <pc:picChg chg="mod modCrop">
          <ac:chgData name="Patil, Guruprasad" userId="94b8b142-4646-49a5-9e1b-2ccd4a55eb14" providerId="ADAL" clId="{B1102FBA-A5FB-45A0-A216-7CA5667C778B}" dt="2025-09-08T06:07:57.310" v="3020" actId="1076"/>
          <ac:picMkLst>
            <pc:docMk/>
            <pc:sldMk cId="3944287545" sldId="810"/>
            <ac:picMk id="12" creationId="{96F0FF66-82B0-974C-4291-66869DBB3697}"/>
          </ac:picMkLst>
        </pc:picChg>
        <pc:picChg chg="add mod">
          <ac:chgData name="Patil, Guruprasad" userId="94b8b142-4646-49a5-9e1b-2ccd4a55eb14" providerId="ADAL" clId="{B1102FBA-A5FB-45A0-A216-7CA5667C778B}" dt="2025-09-08T02:54:50.257" v="3011" actId="1076"/>
          <ac:picMkLst>
            <pc:docMk/>
            <pc:sldMk cId="3944287545" sldId="810"/>
            <ac:picMk id="1028" creationId="{4F4A83EE-72EF-091B-1132-11DC28203F56}"/>
          </ac:picMkLst>
        </pc:picChg>
      </pc:sldChg>
      <pc:sldChg chg="addSp delSp modSp mod">
        <pc:chgData name="Patil, Guruprasad" userId="94b8b142-4646-49a5-9e1b-2ccd4a55eb14" providerId="ADAL" clId="{B1102FBA-A5FB-45A0-A216-7CA5667C778B}" dt="2025-09-04T04:15:41.268" v="1774" actId="1076"/>
        <pc:sldMkLst>
          <pc:docMk/>
          <pc:sldMk cId="1826632320" sldId="815"/>
        </pc:sldMkLst>
        <pc:spChg chg="mod">
          <ac:chgData name="Patil, Guruprasad" userId="94b8b142-4646-49a5-9e1b-2ccd4a55eb14" providerId="ADAL" clId="{B1102FBA-A5FB-45A0-A216-7CA5667C778B}" dt="2025-09-04T04:15:41.268" v="1774" actId="1076"/>
          <ac:spMkLst>
            <pc:docMk/>
            <pc:sldMk cId="1826632320" sldId="815"/>
            <ac:spMk id="3" creationId="{C21D0A59-2686-AFCD-5874-ED288685C75B}"/>
          </ac:spMkLst>
        </pc:spChg>
      </pc:sldChg>
      <pc:sldChg chg="delSp modSp mod">
        <pc:chgData name="Patil, Guruprasad" userId="94b8b142-4646-49a5-9e1b-2ccd4a55eb14" providerId="ADAL" clId="{B1102FBA-A5FB-45A0-A216-7CA5667C778B}" dt="2025-09-04T10:21:42.817" v="2373" actId="20577"/>
        <pc:sldMkLst>
          <pc:docMk/>
          <pc:sldMk cId="3508040291" sldId="890"/>
        </pc:sldMkLst>
        <pc:spChg chg="mod">
          <ac:chgData name="Patil, Guruprasad" userId="94b8b142-4646-49a5-9e1b-2ccd4a55eb14" providerId="ADAL" clId="{B1102FBA-A5FB-45A0-A216-7CA5667C778B}" dt="2025-09-04T10:21:42.817" v="2373" actId="20577"/>
          <ac:spMkLst>
            <pc:docMk/>
            <pc:sldMk cId="3508040291" sldId="890"/>
            <ac:spMk id="5" creationId="{43CDB6A8-2E80-451E-A892-18FC52CC43DE}"/>
          </ac:spMkLst>
        </pc:spChg>
        <pc:spChg chg="mod">
          <ac:chgData name="Patil, Guruprasad" userId="94b8b142-4646-49a5-9e1b-2ccd4a55eb14" providerId="ADAL" clId="{B1102FBA-A5FB-45A0-A216-7CA5667C778B}" dt="2025-09-04T04:56:55.707" v="1915" actId="20577"/>
          <ac:spMkLst>
            <pc:docMk/>
            <pc:sldMk cId="3508040291" sldId="890"/>
            <ac:spMk id="8" creationId="{D80C3A4D-F4EF-41F5-A1EA-050ED53B974D}"/>
          </ac:spMkLst>
        </pc:spChg>
      </pc:sldChg>
      <pc:sldChg chg="delSp modSp mod">
        <pc:chgData name="Patil, Guruprasad" userId="94b8b142-4646-49a5-9e1b-2ccd4a55eb14" providerId="ADAL" clId="{B1102FBA-A5FB-45A0-A216-7CA5667C778B}" dt="2025-09-08T02:28:44.301" v="2500" actId="20577"/>
        <pc:sldMkLst>
          <pc:docMk/>
          <pc:sldMk cId="1491499286" sldId="892"/>
        </pc:sldMkLst>
        <pc:spChg chg="mod">
          <ac:chgData name="Patil, Guruprasad" userId="94b8b142-4646-49a5-9e1b-2ccd4a55eb14" providerId="ADAL" clId="{B1102FBA-A5FB-45A0-A216-7CA5667C778B}" dt="2025-09-08T02:28:44.301" v="2500" actId="20577"/>
          <ac:spMkLst>
            <pc:docMk/>
            <pc:sldMk cId="1491499286" sldId="892"/>
            <ac:spMk id="4" creationId="{00000000-0000-0000-0000-000000000000}"/>
          </ac:spMkLst>
        </pc:spChg>
        <pc:spChg chg="mod">
          <ac:chgData name="Patil, Guruprasad" userId="94b8b142-4646-49a5-9e1b-2ccd4a55eb14" providerId="ADAL" clId="{B1102FBA-A5FB-45A0-A216-7CA5667C778B}" dt="2025-09-08T02:28:32.643" v="2494" actId="20577"/>
          <ac:spMkLst>
            <pc:docMk/>
            <pc:sldMk cId="1491499286" sldId="892"/>
            <ac:spMk id="6" creationId="{70AD1FFB-5228-4EF9-9337-0ECA91DC3708}"/>
          </ac:spMkLst>
        </pc:spChg>
        <pc:spChg chg="mod">
          <ac:chgData name="Patil, Guruprasad" userId="94b8b142-4646-49a5-9e1b-2ccd4a55eb14" providerId="ADAL" clId="{B1102FBA-A5FB-45A0-A216-7CA5667C778B}" dt="2025-08-31T16:59:00.481" v="456" actId="14100"/>
          <ac:spMkLst>
            <pc:docMk/>
            <pc:sldMk cId="1491499286" sldId="892"/>
            <ac:spMk id="7" creationId="{E63D59C2-269B-798C-62FA-B1B71B60E532}"/>
          </ac:spMkLst>
        </pc:spChg>
      </pc:sldChg>
      <pc:sldChg chg="delSp modSp mod">
        <pc:chgData name="Patil, Guruprasad" userId="94b8b142-4646-49a5-9e1b-2ccd4a55eb14" providerId="ADAL" clId="{B1102FBA-A5FB-45A0-A216-7CA5667C778B}" dt="2025-09-04T04:56:34.470" v="1898" actId="478"/>
        <pc:sldMkLst>
          <pc:docMk/>
          <pc:sldMk cId="648375168" sldId="893"/>
        </pc:sldMkLst>
      </pc:sldChg>
      <pc:sldChg chg="addSp delSp modSp mod">
        <pc:chgData name="Patil, Guruprasad" userId="94b8b142-4646-49a5-9e1b-2ccd4a55eb14" providerId="ADAL" clId="{B1102FBA-A5FB-45A0-A216-7CA5667C778B}" dt="2025-09-08T02:18:45.938" v="2393" actId="1076"/>
        <pc:sldMkLst>
          <pc:docMk/>
          <pc:sldMk cId="2978002772" sldId="903"/>
        </pc:sldMkLst>
        <pc:spChg chg="mod">
          <ac:chgData name="Patil, Guruprasad" userId="94b8b142-4646-49a5-9e1b-2ccd4a55eb14" providerId="ADAL" clId="{B1102FBA-A5FB-45A0-A216-7CA5667C778B}" dt="2025-09-01T15:02:19.172" v="1664" actId="20577"/>
          <ac:spMkLst>
            <pc:docMk/>
            <pc:sldMk cId="2978002772" sldId="903"/>
            <ac:spMk id="5" creationId="{30F410D6-F7B1-4FCF-8730-D2BD3BAFABE0}"/>
          </ac:spMkLst>
        </pc:spChg>
        <pc:spChg chg="add mod">
          <ac:chgData name="Patil, Guruprasad" userId="94b8b142-4646-49a5-9e1b-2ccd4a55eb14" providerId="ADAL" clId="{B1102FBA-A5FB-45A0-A216-7CA5667C778B}" dt="2025-09-08T02:18:45.938" v="2393" actId="1076"/>
          <ac:spMkLst>
            <pc:docMk/>
            <pc:sldMk cId="2978002772" sldId="903"/>
            <ac:spMk id="8" creationId="{3EB93B48-6B76-3920-AD32-5C547D7F76AB}"/>
          </ac:spMkLst>
        </pc:spChg>
        <pc:picChg chg="add mod">
          <ac:chgData name="Patil, Guruprasad" userId="94b8b142-4646-49a5-9e1b-2ccd4a55eb14" providerId="ADAL" clId="{B1102FBA-A5FB-45A0-A216-7CA5667C778B}" dt="2025-09-08T02:18:03.450" v="2388" actId="1076"/>
          <ac:picMkLst>
            <pc:docMk/>
            <pc:sldMk cId="2978002772" sldId="903"/>
            <ac:picMk id="6" creationId="{BC883491-5601-D942-2E67-1FDFFFFD587B}"/>
          </ac:picMkLst>
        </pc:picChg>
      </pc:sldChg>
      <pc:sldChg chg="delSp modSp mod">
        <pc:chgData name="Patil, Guruprasad" userId="94b8b142-4646-49a5-9e1b-2ccd4a55eb14" providerId="ADAL" clId="{B1102FBA-A5FB-45A0-A216-7CA5667C778B}" dt="2025-09-04T07:33:20.102" v="2240" actId="478"/>
        <pc:sldMkLst>
          <pc:docMk/>
          <pc:sldMk cId="3962735622" sldId="904"/>
        </pc:sldMkLst>
        <pc:spChg chg="mod">
          <ac:chgData name="Patil, Guruprasad" userId="94b8b142-4646-49a5-9e1b-2ccd4a55eb14" providerId="ADAL" clId="{B1102FBA-A5FB-45A0-A216-7CA5667C778B}" dt="2025-09-01T15:02:33.625" v="1671" actId="20577"/>
          <ac:spMkLst>
            <pc:docMk/>
            <pc:sldMk cId="3962735622" sldId="904"/>
            <ac:spMk id="6" creationId="{5C5995C1-CB6B-4B40-A30B-657E0E15D4BE}"/>
          </ac:spMkLst>
        </pc:spChg>
        <pc:graphicFrameChg chg="mod modGraphic">
          <ac:chgData name="Patil, Guruprasad" userId="94b8b142-4646-49a5-9e1b-2ccd4a55eb14" providerId="ADAL" clId="{B1102FBA-A5FB-45A0-A216-7CA5667C778B}" dt="2025-09-01T08:21:26.613" v="1297" actId="20577"/>
          <ac:graphicFrameMkLst>
            <pc:docMk/>
            <pc:sldMk cId="3962735622" sldId="904"/>
            <ac:graphicFrameMk id="4" creationId="{C1D82473-7AE6-4CB7-9ED9-6F834582E9AB}"/>
          </ac:graphicFrameMkLst>
        </pc:graphicFrameChg>
      </pc:sldChg>
      <pc:sldChg chg="delSp modSp mod">
        <pc:chgData name="Patil, Guruprasad" userId="94b8b142-4646-49a5-9e1b-2ccd4a55eb14" providerId="ADAL" clId="{B1102FBA-A5FB-45A0-A216-7CA5667C778B}" dt="2025-09-08T02:35:40.791" v="2520" actId="20577"/>
        <pc:sldMkLst>
          <pc:docMk/>
          <pc:sldMk cId="1326542656" sldId="905"/>
        </pc:sldMkLst>
        <pc:spChg chg="mod">
          <ac:chgData name="Patil, Guruprasad" userId="94b8b142-4646-49a5-9e1b-2ccd4a55eb14" providerId="ADAL" clId="{B1102FBA-A5FB-45A0-A216-7CA5667C778B}" dt="2025-09-08T02:35:40.791" v="2520" actId="20577"/>
          <ac:spMkLst>
            <pc:docMk/>
            <pc:sldMk cId="1326542656" sldId="905"/>
            <ac:spMk id="7" creationId="{F52919A2-36F6-4765-882D-7C6EEDA5CD65}"/>
          </ac:spMkLst>
        </pc:spChg>
        <pc:graphicFrameChg chg="mod modGraphic">
          <ac:chgData name="Patil, Guruprasad" userId="94b8b142-4646-49a5-9e1b-2ccd4a55eb14" providerId="ADAL" clId="{B1102FBA-A5FB-45A0-A216-7CA5667C778B}" dt="2025-09-08T02:20:24.986" v="2425" actId="108"/>
          <ac:graphicFrameMkLst>
            <pc:docMk/>
            <pc:sldMk cId="1326542656" sldId="905"/>
            <ac:graphicFrameMk id="10" creationId="{43570FC3-ECB4-40BB-869D-45989838740A}"/>
          </ac:graphicFrameMkLst>
        </pc:graphicFrameChg>
        <pc:graphicFrameChg chg="mod modGraphic">
          <ac:chgData name="Patil, Guruprasad" userId="94b8b142-4646-49a5-9e1b-2ccd4a55eb14" providerId="ADAL" clId="{B1102FBA-A5FB-45A0-A216-7CA5667C778B}" dt="2025-09-08T02:19:32.214" v="2396" actId="1076"/>
          <ac:graphicFrameMkLst>
            <pc:docMk/>
            <pc:sldMk cId="1326542656" sldId="905"/>
            <ac:graphicFrameMk id="11" creationId="{D518F250-DEE4-4990-98DD-AD1F374122C9}"/>
          </ac:graphicFrameMkLst>
        </pc:graphicFrameChg>
      </pc:sldChg>
      <pc:sldChg chg="addSp delSp modSp mod">
        <pc:chgData name="Patil, Guruprasad" userId="94b8b142-4646-49a5-9e1b-2ccd4a55eb14" providerId="ADAL" clId="{B1102FBA-A5FB-45A0-A216-7CA5667C778B}" dt="2025-09-08T02:19:05.098" v="2395" actId="1076"/>
        <pc:sldMkLst>
          <pc:docMk/>
          <pc:sldMk cId="1538086517" sldId="906"/>
        </pc:sldMkLst>
        <pc:spChg chg="add mod">
          <ac:chgData name="Patil, Guruprasad" userId="94b8b142-4646-49a5-9e1b-2ccd4a55eb14" providerId="ADAL" clId="{B1102FBA-A5FB-45A0-A216-7CA5667C778B}" dt="2025-09-08T02:19:05.098" v="2395" actId="1076"/>
          <ac:spMkLst>
            <pc:docMk/>
            <pc:sldMk cId="1538086517" sldId="906"/>
            <ac:spMk id="2" creationId="{2E6C6800-54B0-0DB4-3E62-A759F6CF8471}"/>
          </ac:spMkLst>
        </pc:spChg>
        <pc:spChg chg="mod">
          <ac:chgData name="Patil, Guruprasad" userId="94b8b142-4646-49a5-9e1b-2ccd4a55eb14" providerId="ADAL" clId="{B1102FBA-A5FB-45A0-A216-7CA5667C778B}" dt="2025-09-04T07:01:21.912" v="1965" actId="14100"/>
          <ac:spMkLst>
            <pc:docMk/>
            <pc:sldMk cId="1538086517" sldId="906"/>
            <ac:spMk id="5" creationId="{8EB41F21-CBC9-4044-9F4C-E6FBBDFBB37A}"/>
          </ac:spMkLst>
        </pc:spChg>
        <pc:picChg chg="add mod">
          <ac:chgData name="Patil, Guruprasad" userId="94b8b142-4646-49a5-9e1b-2ccd4a55eb14" providerId="ADAL" clId="{B1102FBA-A5FB-45A0-A216-7CA5667C778B}" dt="2025-09-04T07:33:02.431" v="2239" actId="14100"/>
          <ac:picMkLst>
            <pc:docMk/>
            <pc:sldMk cId="1538086517" sldId="906"/>
            <ac:picMk id="8" creationId="{92668F07-C0EF-3C6E-9A6D-76F794E0A9CF}"/>
          </ac:picMkLst>
        </pc:picChg>
      </pc:sldChg>
      <pc:sldChg chg="delSp modSp mod">
        <pc:chgData name="Patil, Guruprasad" userId="94b8b142-4646-49a5-9e1b-2ccd4a55eb14" providerId="ADAL" clId="{B1102FBA-A5FB-45A0-A216-7CA5667C778B}" dt="2025-08-31T17:02:29.673" v="531" actId="14100"/>
        <pc:sldMkLst>
          <pc:docMk/>
          <pc:sldMk cId="3214525756" sldId="908"/>
        </pc:sldMkLst>
        <pc:spChg chg="mod">
          <ac:chgData name="Patil, Guruprasad" userId="94b8b142-4646-49a5-9e1b-2ccd4a55eb14" providerId="ADAL" clId="{B1102FBA-A5FB-45A0-A216-7CA5667C778B}" dt="2025-08-31T17:02:17.934" v="527" actId="20577"/>
          <ac:spMkLst>
            <pc:docMk/>
            <pc:sldMk cId="3214525756" sldId="908"/>
            <ac:spMk id="2" creationId="{5F75B1D3-6777-9A99-6122-41077A3DEA6A}"/>
          </ac:spMkLst>
        </pc:spChg>
        <pc:spChg chg="mod">
          <ac:chgData name="Patil, Guruprasad" userId="94b8b142-4646-49a5-9e1b-2ccd4a55eb14" providerId="ADAL" clId="{B1102FBA-A5FB-45A0-A216-7CA5667C778B}" dt="2025-08-31T17:02:29.673" v="531" actId="14100"/>
          <ac:spMkLst>
            <pc:docMk/>
            <pc:sldMk cId="3214525756" sldId="908"/>
            <ac:spMk id="4" creationId="{00000000-0000-0000-0000-000000000000}"/>
          </ac:spMkLst>
        </pc:spChg>
      </pc:sldChg>
      <pc:sldChg chg="delSp modSp mod">
        <pc:chgData name="Patil, Guruprasad" userId="94b8b142-4646-49a5-9e1b-2ccd4a55eb14" providerId="ADAL" clId="{B1102FBA-A5FB-45A0-A216-7CA5667C778B}" dt="2025-09-08T02:36:20.006" v="2522" actId="14100"/>
        <pc:sldMkLst>
          <pc:docMk/>
          <pc:sldMk cId="4135420889" sldId="913"/>
        </pc:sldMkLst>
        <pc:spChg chg="mod">
          <ac:chgData name="Patil, Guruprasad" userId="94b8b142-4646-49a5-9e1b-2ccd4a55eb14" providerId="ADAL" clId="{B1102FBA-A5FB-45A0-A216-7CA5667C778B}" dt="2025-09-08T02:36:17.164" v="2521" actId="1076"/>
          <ac:spMkLst>
            <pc:docMk/>
            <pc:sldMk cId="4135420889" sldId="913"/>
            <ac:spMk id="3" creationId="{00000000-0000-0000-0000-000000000000}"/>
          </ac:spMkLst>
        </pc:spChg>
        <pc:spChg chg="mod">
          <ac:chgData name="Patil, Guruprasad" userId="94b8b142-4646-49a5-9e1b-2ccd4a55eb14" providerId="ADAL" clId="{B1102FBA-A5FB-45A0-A216-7CA5667C778B}" dt="2025-09-08T02:36:20.006" v="2522" actId="14100"/>
          <ac:spMkLst>
            <pc:docMk/>
            <pc:sldMk cId="4135420889" sldId="913"/>
            <ac:spMk id="7" creationId="{00000000-0000-0000-0000-000000000000}"/>
          </ac:spMkLst>
        </pc:spChg>
      </pc:sldChg>
      <pc:sldChg chg="addSp delSp modSp mod">
        <pc:chgData name="Patil, Guruprasad" userId="94b8b142-4646-49a5-9e1b-2ccd4a55eb14" providerId="ADAL" clId="{B1102FBA-A5FB-45A0-A216-7CA5667C778B}" dt="2025-09-01T03:39:25.926" v="812" actId="14100"/>
        <pc:sldMkLst>
          <pc:docMk/>
          <pc:sldMk cId="340962474" sldId="914"/>
        </pc:sldMkLst>
        <pc:picChg chg="add mod">
          <ac:chgData name="Patil, Guruprasad" userId="94b8b142-4646-49a5-9e1b-2ccd4a55eb14" providerId="ADAL" clId="{B1102FBA-A5FB-45A0-A216-7CA5667C778B}" dt="2025-09-01T03:39:25.926" v="812" actId="14100"/>
          <ac:picMkLst>
            <pc:docMk/>
            <pc:sldMk cId="340962474" sldId="914"/>
            <ac:picMk id="9" creationId="{45277B69-BBCA-65E2-69C3-F8BF94C00C50}"/>
          </ac:picMkLst>
        </pc:picChg>
      </pc:sldChg>
      <pc:sldChg chg="addSp delSp modSp mod">
        <pc:chgData name="Patil, Guruprasad" userId="94b8b142-4646-49a5-9e1b-2ccd4a55eb14" providerId="ADAL" clId="{B1102FBA-A5FB-45A0-A216-7CA5667C778B}" dt="2025-09-01T03:43:01.680" v="838" actId="1076"/>
        <pc:sldMkLst>
          <pc:docMk/>
          <pc:sldMk cId="2671062633" sldId="916"/>
        </pc:sldMkLst>
        <pc:spChg chg="mod">
          <ac:chgData name="Patil, Guruprasad" userId="94b8b142-4646-49a5-9e1b-2ccd4a55eb14" providerId="ADAL" clId="{B1102FBA-A5FB-45A0-A216-7CA5667C778B}" dt="2025-09-01T03:41:50.669" v="832" actId="20577"/>
          <ac:spMkLst>
            <pc:docMk/>
            <pc:sldMk cId="2671062633" sldId="916"/>
            <ac:spMk id="5" creationId="{00000000-0000-0000-0000-000000000000}"/>
          </ac:spMkLst>
        </pc:spChg>
        <pc:picChg chg="add mod">
          <ac:chgData name="Patil, Guruprasad" userId="94b8b142-4646-49a5-9e1b-2ccd4a55eb14" providerId="ADAL" clId="{B1102FBA-A5FB-45A0-A216-7CA5667C778B}" dt="2025-09-01T03:43:01.680" v="838" actId="1076"/>
          <ac:picMkLst>
            <pc:docMk/>
            <pc:sldMk cId="2671062633" sldId="916"/>
            <ac:picMk id="6" creationId="{CDF63E60-6D07-BCED-1E6B-55E04361BF31}"/>
          </ac:picMkLst>
        </pc:picChg>
      </pc:sldChg>
      <pc:sldChg chg="modSp mod">
        <pc:chgData name="Patil, Guruprasad" userId="94b8b142-4646-49a5-9e1b-2ccd4a55eb14" providerId="ADAL" clId="{B1102FBA-A5FB-45A0-A216-7CA5667C778B}" dt="2025-09-04T04:42:57.711" v="1868" actId="20577"/>
        <pc:sldMkLst>
          <pc:docMk/>
          <pc:sldMk cId="2926360880" sldId="917"/>
        </pc:sldMkLst>
        <pc:spChg chg="mod">
          <ac:chgData name="Patil, Guruprasad" userId="94b8b142-4646-49a5-9e1b-2ccd4a55eb14" providerId="ADAL" clId="{B1102FBA-A5FB-45A0-A216-7CA5667C778B}" dt="2025-09-04T04:42:57.711" v="1868" actId="20577"/>
          <ac:spMkLst>
            <pc:docMk/>
            <pc:sldMk cId="2926360880" sldId="917"/>
            <ac:spMk id="2" creationId="{00000000-0000-0000-0000-000000000000}"/>
          </ac:spMkLst>
        </pc:spChg>
        <pc:spChg chg="mod">
          <ac:chgData name="Patil, Guruprasad" userId="94b8b142-4646-49a5-9e1b-2ccd4a55eb14" providerId="ADAL" clId="{B1102FBA-A5FB-45A0-A216-7CA5667C778B}" dt="2025-09-01T03:43:59.314" v="866" actId="20577"/>
          <ac:spMkLst>
            <pc:docMk/>
            <pc:sldMk cId="2926360880" sldId="917"/>
            <ac:spMk id="3" creationId="{64CE6AAA-5A14-ED24-0EDC-ED8B0603AFA4}"/>
          </ac:spMkLst>
        </pc:spChg>
      </pc:sldChg>
      <pc:sldChg chg="addSp delSp modSp mod">
        <pc:chgData name="Patil, Guruprasad" userId="94b8b142-4646-49a5-9e1b-2ccd4a55eb14" providerId="ADAL" clId="{B1102FBA-A5FB-45A0-A216-7CA5667C778B}" dt="2025-09-04T06:43:30.325" v="1954" actId="2711"/>
        <pc:sldMkLst>
          <pc:docMk/>
          <pc:sldMk cId="1655428138" sldId="918"/>
        </pc:sldMkLst>
        <pc:spChg chg="mod">
          <ac:chgData name="Patil, Guruprasad" userId="94b8b142-4646-49a5-9e1b-2ccd4a55eb14" providerId="ADAL" clId="{B1102FBA-A5FB-45A0-A216-7CA5667C778B}" dt="2025-09-04T06:42:17.532" v="1940" actId="1076"/>
          <ac:spMkLst>
            <pc:docMk/>
            <pc:sldMk cId="1655428138" sldId="918"/>
            <ac:spMk id="6" creationId="{00000000-0000-0000-0000-000000000000}"/>
          </ac:spMkLst>
        </pc:spChg>
        <pc:spChg chg="mod ord">
          <ac:chgData name="Patil, Guruprasad" userId="94b8b142-4646-49a5-9e1b-2ccd4a55eb14" providerId="ADAL" clId="{B1102FBA-A5FB-45A0-A216-7CA5667C778B}" dt="2025-09-04T06:43:30.325" v="1954" actId="2711"/>
          <ac:spMkLst>
            <pc:docMk/>
            <pc:sldMk cId="1655428138" sldId="918"/>
            <ac:spMk id="7" creationId="{00000000-0000-0000-0000-000000000000}"/>
          </ac:spMkLst>
        </pc:spChg>
      </pc:sldChg>
      <pc:sldChg chg="addSp delSp modSp mod">
        <pc:chgData name="Patil, Guruprasad" userId="94b8b142-4646-49a5-9e1b-2ccd4a55eb14" providerId="ADAL" clId="{B1102FBA-A5FB-45A0-A216-7CA5667C778B}" dt="2025-09-08T02:22:41.205" v="2447" actId="207"/>
        <pc:sldMkLst>
          <pc:docMk/>
          <pc:sldMk cId="1495603341" sldId="963"/>
        </pc:sldMkLst>
        <pc:spChg chg="mod">
          <ac:chgData name="Patil, Guruprasad" userId="94b8b142-4646-49a5-9e1b-2ccd4a55eb14" providerId="ADAL" clId="{B1102FBA-A5FB-45A0-A216-7CA5667C778B}" dt="2025-09-08T02:22:41.205" v="2447" actId="207"/>
          <ac:spMkLst>
            <pc:docMk/>
            <pc:sldMk cId="1495603341" sldId="963"/>
            <ac:spMk id="6" creationId="{00000000-0000-0000-0000-000000000000}"/>
          </ac:spMkLst>
        </pc:spChg>
      </pc:sldChg>
      <pc:sldChg chg="addSp delSp modSp mod">
        <pc:chgData name="Patil, Guruprasad" userId="94b8b142-4646-49a5-9e1b-2ccd4a55eb14" providerId="ADAL" clId="{B1102FBA-A5FB-45A0-A216-7CA5667C778B}" dt="2025-09-01T08:11:03.451" v="1209" actId="1076"/>
        <pc:sldMkLst>
          <pc:docMk/>
          <pc:sldMk cId="3284266370" sldId="988"/>
        </pc:sldMkLst>
        <pc:spChg chg="mod">
          <ac:chgData name="Patil, Guruprasad" userId="94b8b142-4646-49a5-9e1b-2ccd4a55eb14" providerId="ADAL" clId="{B1102FBA-A5FB-45A0-A216-7CA5667C778B}" dt="2025-09-01T08:11:03.451" v="1209" actId="1076"/>
          <ac:spMkLst>
            <pc:docMk/>
            <pc:sldMk cId="3284266370" sldId="988"/>
            <ac:spMk id="3" creationId="{D284C9BE-9F88-CEE0-AB8A-2F7CF6EF71A2}"/>
          </ac:spMkLst>
        </pc:spChg>
      </pc:sldChg>
      <pc:sldChg chg="modSp mod">
        <pc:chgData name="Patil, Guruprasad" userId="94b8b142-4646-49a5-9e1b-2ccd4a55eb14" providerId="ADAL" clId="{B1102FBA-A5FB-45A0-A216-7CA5667C778B}" dt="2025-09-01T03:43:33.139" v="839" actId="1076"/>
        <pc:sldMkLst>
          <pc:docMk/>
          <pc:sldMk cId="452120670" sldId="4199"/>
        </pc:sldMkLst>
      </pc:sldChg>
      <pc:sldChg chg="addSp delSp modSp mod">
        <pc:chgData name="Patil, Guruprasad" userId="94b8b142-4646-49a5-9e1b-2ccd4a55eb14" providerId="ADAL" clId="{B1102FBA-A5FB-45A0-A216-7CA5667C778B}" dt="2025-09-01T03:55:08.656" v="931" actId="20577"/>
        <pc:sldMkLst>
          <pc:docMk/>
          <pc:sldMk cId="1849388349" sldId="2147308641"/>
        </pc:sldMkLst>
        <pc:spChg chg="mod">
          <ac:chgData name="Patil, Guruprasad" userId="94b8b142-4646-49a5-9e1b-2ccd4a55eb14" providerId="ADAL" clId="{B1102FBA-A5FB-45A0-A216-7CA5667C778B}" dt="2025-09-01T03:55:08.656" v="931" actId="20577"/>
          <ac:spMkLst>
            <pc:docMk/>
            <pc:sldMk cId="1849388349" sldId="2147308641"/>
            <ac:spMk id="5" creationId="{001A67F8-1AFC-FAA4-EE53-B09C62377E46}"/>
          </ac:spMkLst>
        </pc:spChg>
        <pc:spChg chg="mod">
          <ac:chgData name="Patil, Guruprasad" userId="94b8b142-4646-49a5-9e1b-2ccd4a55eb14" providerId="ADAL" clId="{B1102FBA-A5FB-45A0-A216-7CA5667C778B}" dt="2025-09-01T03:53:43.479" v="875" actId="14100"/>
          <ac:spMkLst>
            <pc:docMk/>
            <pc:sldMk cId="1849388349" sldId="2147308641"/>
            <ac:spMk id="7" creationId="{2E3D2F38-80B5-5038-08FB-193CB16A5E59}"/>
          </ac:spMkLst>
        </pc:spChg>
        <pc:spChg chg="mod">
          <ac:chgData name="Patil, Guruprasad" userId="94b8b142-4646-49a5-9e1b-2ccd4a55eb14" providerId="ADAL" clId="{B1102FBA-A5FB-45A0-A216-7CA5667C778B}" dt="2025-09-01T03:54:18.107" v="919" actId="1036"/>
          <ac:spMkLst>
            <pc:docMk/>
            <pc:sldMk cId="1849388349" sldId="2147308641"/>
            <ac:spMk id="8" creationId="{FCBE8AA8-55B1-8576-3224-27F061092FCD}"/>
          </ac:spMkLst>
        </pc:spChg>
        <pc:spChg chg="mod">
          <ac:chgData name="Patil, Guruprasad" userId="94b8b142-4646-49a5-9e1b-2ccd4a55eb14" providerId="ADAL" clId="{B1102FBA-A5FB-45A0-A216-7CA5667C778B}" dt="2025-09-01T03:53:55.724" v="910" actId="1035"/>
          <ac:spMkLst>
            <pc:docMk/>
            <pc:sldMk cId="1849388349" sldId="2147308641"/>
            <ac:spMk id="11" creationId="{D026F6AB-52A4-B8E1-4F4C-D834D325966F}"/>
          </ac:spMkLst>
        </pc:spChg>
        <pc:spChg chg="mod">
          <ac:chgData name="Patil, Guruprasad" userId="94b8b142-4646-49a5-9e1b-2ccd4a55eb14" providerId="ADAL" clId="{B1102FBA-A5FB-45A0-A216-7CA5667C778B}" dt="2025-09-01T03:53:35.111" v="874" actId="14100"/>
          <ac:spMkLst>
            <pc:docMk/>
            <pc:sldMk cId="1849388349" sldId="2147308641"/>
            <ac:spMk id="12" creationId="{B918F107-1C3F-34A4-9122-C2D0FA4C102C}"/>
          </ac:spMkLst>
        </pc:spChg>
        <pc:spChg chg="add mod">
          <ac:chgData name="Patil, Guruprasad" userId="94b8b142-4646-49a5-9e1b-2ccd4a55eb14" providerId="ADAL" clId="{B1102FBA-A5FB-45A0-A216-7CA5667C778B}" dt="2025-09-01T03:54:28.324" v="922" actId="14100"/>
          <ac:spMkLst>
            <pc:docMk/>
            <pc:sldMk cId="1849388349" sldId="2147308641"/>
            <ac:spMk id="14" creationId="{3D0B245D-F124-232B-3759-F6D485779801}"/>
          </ac:spMkLst>
        </pc:spChg>
        <pc:spChg chg="add mod">
          <ac:chgData name="Patil, Guruprasad" userId="94b8b142-4646-49a5-9e1b-2ccd4a55eb14" providerId="ADAL" clId="{B1102FBA-A5FB-45A0-A216-7CA5667C778B}" dt="2025-09-01T03:54:20.340" v="920" actId="14100"/>
          <ac:spMkLst>
            <pc:docMk/>
            <pc:sldMk cId="1849388349" sldId="2147308641"/>
            <ac:spMk id="15" creationId="{40C6E5CC-CD8A-1FBE-D5F9-D985E70FD90E}"/>
          </ac:spMkLst>
        </pc:spChg>
        <pc:grpChg chg="mod">
          <ac:chgData name="Patil, Guruprasad" userId="94b8b142-4646-49a5-9e1b-2ccd4a55eb14" providerId="ADAL" clId="{B1102FBA-A5FB-45A0-A216-7CA5667C778B}" dt="2025-09-01T03:54:36.543" v="924" actId="14100"/>
          <ac:grpSpMkLst>
            <pc:docMk/>
            <pc:sldMk cId="1849388349" sldId="2147308641"/>
            <ac:grpSpMk id="13" creationId="{4ED8F928-0C91-826D-5D97-44F4BAC8059E}"/>
          </ac:grpSpMkLst>
        </pc:grpChg>
        <pc:picChg chg="add mod ord">
          <ac:chgData name="Patil, Guruprasad" userId="94b8b142-4646-49a5-9e1b-2ccd4a55eb14" providerId="ADAL" clId="{B1102FBA-A5FB-45A0-A216-7CA5667C778B}" dt="2025-09-01T03:54:52.636" v="926" actId="167"/>
          <ac:picMkLst>
            <pc:docMk/>
            <pc:sldMk cId="1849388349" sldId="2147308641"/>
            <ac:picMk id="10" creationId="{E67BE0CA-2062-B6C2-6465-9972C1235A57}"/>
          </ac:picMkLst>
        </pc:picChg>
      </pc:sldChg>
      <pc:sldChg chg="delSp modSp mod">
        <pc:chgData name="Patil, Guruprasad" userId="94b8b142-4646-49a5-9e1b-2ccd4a55eb14" providerId="ADAL" clId="{B1102FBA-A5FB-45A0-A216-7CA5667C778B}" dt="2025-09-08T02:30:51.859" v="2518" actId="20577"/>
        <pc:sldMkLst>
          <pc:docMk/>
          <pc:sldMk cId="1704421282" sldId="2147308642"/>
        </pc:sldMkLst>
        <pc:spChg chg="mod">
          <ac:chgData name="Patil, Guruprasad" userId="94b8b142-4646-49a5-9e1b-2ccd4a55eb14" providerId="ADAL" clId="{B1102FBA-A5FB-45A0-A216-7CA5667C778B}" dt="2025-09-08T02:30:51.859" v="2518" actId="20577"/>
          <ac:spMkLst>
            <pc:docMk/>
            <pc:sldMk cId="1704421282" sldId="2147308642"/>
            <ac:spMk id="10" creationId="{00000000-0000-0000-0000-000000000000}"/>
          </ac:spMkLst>
        </pc:spChg>
      </pc:sldChg>
      <pc:sldChg chg="addSp delSp modSp mod">
        <pc:chgData name="Patil, Guruprasad" userId="94b8b142-4646-49a5-9e1b-2ccd4a55eb14" providerId="ADAL" clId="{B1102FBA-A5FB-45A0-A216-7CA5667C778B}" dt="2025-09-01T04:00:48.460" v="938" actId="1076"/>
        <pc:sldMkLst>
          <pc:docMk/>
          <pc:sldMk cId="236201618" sldId="2147308643"/>
        </pc:sldMkLst>
        <pc:picChg chg="add mod">
          <ac:chgData name="Patil, Guruprasad" userId="94b8b142-4646-49a5-9e1b-2ccd4a55eb14" providerId="ADAL" clId="{B1102FBA-A5FB-45A0-A216-7CA5667C778B}" dt="2025-09-01T04:00:48.460" v="938" actId="1076"/>
          <ac:picMkLst>
            <pc:docMk/>
            <pc:sldMk cId="236201618" sldId="2147308643"/>
            <ac:picMk id="8" creationId="{4A4442EB-8333-E74F-DE0A-8C31EA27288D}"/>
          </ac:picMkLst>
        </pc:picChg>
      </pc:sldChg>
      <pc:sldChg chg="delSp mod">
        <pc:chgData name="Patil, Guruprasad" userId="94b8b142-4646-49a5-9e1b-2ccd4a55eb14" providerId="ADAL" clId="{B1102FBA-A5FB-45A0-A216-7CA5667C778B}" dt="2025-08-31T17:01:08.308" v="499" actId="478"/>
        <pc:sldMkLst>
          <pc:docMk/>
          <pc:sldMk cId="3112412022" sldId="2147308693"/>
        </pc:sldMkLst>
      </pc:sldChg>
      <pc:sldChg chg="addSp delSp modSp mod">
        <pc:chgData name="Patil, Guruprasad" userId="94b8b142-4646-49a5-9e1b-2ccd4a55eb14" providerId="ADAL" clId="{B1102FBA-A5FB-45A0-A216-7CA5667C778B}" dt="2025-09-08T02:23:13.322" v="2453" actId="20577"/>
        <pc:sldMkLst>
          <pc:docMk/>
          <pc:sldMk cId="1020127187" sldId="2147308700"/>
        </pc:sldMkLst>
        <pc:spChg chg="mod">
          <ac:chgData name="Patil, Guruprasad" userId="94b8b142-4646-49a5-9e1b-2ccd4a55eb14" providerId="ADAL" clId="{B1102FBA-A5FB-45A0-A216-7CA5667C778B}" dt="2025-09-08T02:23:13.322" v="2453" actId="20577"/>
          <ac:spMkLst>
            <pc:docMk/>
            <pc:sldMk cId="1020127187" sldId="2147308700"/>
            <ac:spMk id="7" creationId="{00000000-0000-0000-0000-000000000000}"/>
          </ac:spMkLst>
        </pc:spChg>
        <pc:picChg chg="add mod ord">
          <ac:chgData name="Patil, Guruprasad" userId="94b8b142-4646-49a5-9e1b-2ccd4a55eb14" providerId="ADAL" clId="{B1102FBA-A5FB-45A0-A216-7CA5667C778B}" dt="2025-09-04T04:15:54.672" v="1777" actId="14100"/>
          <ac:picMkLst>
            <pc:docMk/>
            <pc:sldMk cId="1020127187" sldId="2147308700"/>
            <ac:picMk id="4" creationId="{CE46A4A7-37F2-3F98-F204-16A7E0338532}"/>
          </ac:picMkLst>
        </pc:picChg>
      </pc:sldChg>
      <pc:sldChg chg="addSp delSp modSp mod">
        <pc:chgData name="Patil, Guruprasad" userId="94b8b142-4646-49a5-9e1b-2ccd4a55eb14" providerId="ADAL" clId="{B1102FBA-A5FB-45A0-A216-7CA5667C778B}" dt="2025-09-08T02:23:05.888" v="2450" actId="20577"/>
        <pc:sldMkLst>
          <pc:docMk/>
          <pc:sldMk cId="435478368" sldId="2147308701"/>
        </pc:sldMkLst>
        <pc:spChg chg="mod">
          <ac:chgData name="Patil, Guruprasad" userId="94b8b142-4646-49a5-9e1b-2ccd4a55eb14" providerId="ADAL" clId="{B1102FBA-A5FB-45A0-A216-7CA5667C778B}" dt="2025-09-08T02:23:05.888" v="2450" actId="20577"/>
          <ac:spMkLst>
            <pc:docMk/>
            <pc:sldMk cId="435478368" sldId="2147308701"/>
            <ac:spMk id="7" creationId="{00000000-0000-0000-0000-000000000000}"/>
          </ac:spMkLst>
        </pc:spChg>
        <pc:picChg chg="add mod">
          <ac:chgData name="Patil, Guruprasad" userId="94b8b142-4646-49a5-9e1b-2ccd4a55eb14" providerId="ADAL" clId="{B1102FBA-A5FB-45A0-A216-7CA5667C778B}" dt="2025-09-01T03:36:09.549" v="759" actId="1076"/>
          <ac:picMkLst>
            <pc:docMk/>
            <pc:sldMk cId="435478368" sldId="2147308701"/>
            <ac:picMk id="8" creationId="{44A293C9-C9C8-F189-AA3E-CB4C200BA960}"/>
          </ac:picMkLst>
        </pc:picChg>
      </pc:sldChg>
      <pc:sldChg chg="delSp modSp mod">
        <pc:chgData name="Patil, Guruprasad" userId="94b8b142-4646-49a5-9e1b-2ccd4a55eb14" providerId="ADAL" clId="{B1102FBA-A5FB-45A0-A216-7CA5667C778B}" dt="2025-09-08T02:47:47.362" v="2834" actId="20577"/>
        <pc:sldMkLst>
          <pc:docMk/>
          <pc:sldMk cId="3717220849" sldId="2147308720"/>
        </pc:sldMkLst>
        <pc:spChg chg="mod">
          <ac:chgData name="Patil, Guruprasad" userId="94b8b142-4646-49a5-9e1b-2ccd4a55eb14" providerId="ADAL" clId="{B1102FBA-A5FB-45A0-A216-7CA5667C778B}" dt="2025-09-08T02:47:47.362" v="2834" actId="20577"/>
          <ac:spMkLst>
            <pc:docMk/>
            <pc:sldMk cId="3717220849" sldId="2147308720"/>
            <ac:spMk id="7" creationId="{0FEBB6CC-89C2-4CF4-AC97-951FA4CC87A1}"/>
          </ac:spMkLst>
        </pc:spChg>
        <pc:spChg chg="mod">
          <ac:chgData name="Patil, Guruprasad" userId="94b8b142-4646-49a5-9e1b-2ccd4a55eb14" providerId="ADAL" clId="{B1102FBA-A5FB-45A0-A216-7CA5667C778B}" dt="2025-09-08T02:47:23.515" v="2827" actId="20577"/>
          <ac:spMkLst>
            <pc:docMk/>
            <pc:sldMk cId="3717220849" sldId="2147308720"/>
            <ac:spMk id="12" creationId="{86B28CE7-7398-4413-BF10-E86E1C9087BF}"/>
          </ac:spMkLst>
        </pc:spChg>
        <pc:graphicFrameChg chg="mod modGraphic">
          <ac:chgData name="Patil, Guruprasad" userId="94b8b142-4646-49a5-9e1b-2ccd4a55eb14" providerId="ADAL" clId="{B1102FBA-A5FB-45A0-A216-7CA5667C778B}" dt="2025-09-08T02:47:38.249" v="2830" actId="1076"/>
          <ac:graphicFrameMkLst>
            <pc:docMk/>
            <pc:sldMk cId="3717220849" sldId="2147308720"/>
            <ac:graphicFrameMk id="2" creationId="{1717A7D6-0B46-A775-39D0-0BFF607F4E02}"/>
          </ac:graphicFrameMkLst>
        </pc:graphicFrameChg>
      </pc:sldChg>
      <pc:sldChg chg="addSp delSp modSp mod">
        <pc:chgData name="Patil, Guruprasad" userId="94b8b142-4646-49a5-9e1b-2ccd4a55eb14" providerId="ADAL" clId="{B1102FBA-A5FB-45A0-A216-7CA5667C778B}" dt="2025-09-01T03:42:38.805" v="837" actId="1076"/>
        <pc:sldMkLst>
          <pc:docMk/>
          <pc:sldMk cId="1973911110" sldId="2147308721"/>
        </pc:sldMkLst>
        <pc:spChg chg="mod">
          <ac:chgData name="Patil, Guruprasad" userId="94b8b142-4646-49a5-9e1b-2ccd4a55eb14" providerId="ADAL" clId="{B1102FBA-A5FB-45A0-A216-7CA5667C778B}" dt="2025-09-01T03:40:58.438" v="824" actId="20577"/>
          <ac:spMkLst>
            <pc:docMk/>
            <pc:sldMk cId="1973911110" sldId="2147308721"/>
            <ac:spMk id="5" creationId="{00000000-0000-0000-0000-000000000000}"/>
          </ac:spMkLst>
        </pc:spChg>
        <pc:picChg chg="add mod">
          <ac:chgData name="Patil, Guruprasad" userId="94b8b142-4646-49a5-9e1b-2ccd4a55eb14" providerId="ADAL" clId="{B1102FBA-A5FB-45A0-A216-7CA5667C778B}" dt="2025-09-01T03:42:38.805" v="837" actId="1076"/>
          <ac:picMkLst>
            <pc:docMk/>
            <pc:sldMk cId="1973911110" sldId="2147308721"/>
            <ac:picMk id="6" creationId="{B0DF7996-C7B5-B16B-1D3A-17C0012F9F89}"/>
          </ac:picMkLst>
        </pc:picChg>
      </pc:sldChg>
      <pc:sldChg chg="addSp delSp modSp mod">
        <pc:chgData name="Patil, Guruprasad" userId="94b8b142-4646-49a5-9e1b-2ccd4a55eb14" providerId="ADAL" clId="{B1102FBA-A5FB-45A0-A216-7CA5667C778B}" dt="2025-09-08T02:37:38.149" v="2531" actId="1076"/>
        <pc:sldMkLst>
          <pc:docMk/>
          <pc:sldMk cId="2417286715" sldId="2147308779"/>
        </pc:sldMkLst>
        <pc:spChg chg="mod">
          <ac:chgData name="Patil, Guruprasad" userId="94b8b142-4646-49a5-9e1b-2ccd4a55eb14" providerId="ADAL" clId="{B1102FBA-A5FB-45A0-A216-7CA5667C778B}" dt="2025-09-08T02:37:30.295" v="2529" actId="1076"/>
          <ac:spMkLst>
            <pc:docMk/>
            <pc:sldMk cId="2417286715" sldId="2147308779"/>
            <ac:spMk id="2" creationId="{17B715A0-0343-6DFA-AC5E-B79BC394946A}"/>
          </ac:spMkLst>
        </pc:spChg>
        <pc:spChg chg="mod">
          <ac:chgData name="Patil, Guruprasad" userId="94b8b142-4646-49a5-9e1b-2ccd4a55eb14" providerId="ADAL" clId="{B1102FBA-A5FB-45A0-A216-7CA5667C778B}" dt="2025-09-08T02:37:24.194" v="2528" actId="1076"/>
          <ac:spMkLst>
            <pc:docMk/>
            <pc:sldMk cId="2417286715" sldId="2147308779"/>
            <ac:spMk id="19" creationId="{EBD260AE-73DA-C68A-CC45-327FC2497055}"/>
          </ac:spMkLst>
        </pc:spChg>
        <pc:spChg chg="mod topLvl">
          <ac:chgData name="Patil, Guruprasad" userId="94b8b142-4646-49a5-9e1b-2ccd4a55eb14" providerId="ADAL" clId="{B1102FBA-A5FB-45A0-A216-7CA5667C778B}" dt="2025-09-08T02:37:38.149" v="2531" actId="1076"/>
          <ac:spMkLst>
            <pc:docMk/>
            <pc:sldMk cId="2417286715" sldId="2147308779"/>
            <ac:spMk id="20" creationId="{3D54492F-B5DC-E71F-4B0F-0FC84680BA30}"/>
          </ac:spMkLst>
        </pc:spChg>
        <pc:picChg chg="add mod">
          <ac:chgData name="Patil, Guruprasad" userId="94b8b142-4646-49a5-9e1b-2ccd4a55eb14" providerId="ADAL" clId="{B1102FBA-A5FB-45A0-A216-7CA5667C778B}" dt="2025-09-08T02:37:08.699" v="2524" actId="1076"/>
          <ac:picMkLst>
            <pc:docMk/>
            <pc:sldMk cId="2417286715" sldId="2147308779"/>
            <ac:picMk id="6" creationId="{B83F184A-7B6A-CA9F-DA78-AB663A145A83}"/>
          </ac:picMkLst>
        </pc:picChg>
        <pc:picChg chg="add mod">
          <ac:chgData name="Patil, Guruprasad" userId="94b8b142-4646-49a5-9e1b-2ccd4a55eb14" providerId="ADAL" clId="{B1102FBA-A5FB-45A0-A216-7CA5667C778B}" dt="2025-09-08T02:37:19.710" v="2527" actId="1076"/>
          <ac:picMkLst>
            <pc:docMk/>
            <pc:sldMk cId="2417286715" sldId="2147308779"/>
            <ac:picMk id="8" creationId="{4171BBAB-BEFF-70FE-C287-2AD35F9739E2}"/>
          </ac:picMkLst>
        </pc:picChg>
      </pc:sldChg>
      <pc:sldChg chg="addSp delSp modSp mod">
        <pc:chgData name="Patil, Guruprasad" userId="94b8b142-4646-49a5-9e1b-2ccd4a55eb14" providerId="ADAL" clId="{B1102FBA-A5FB-45A0-A216-7CA5667C778B}" dt="2025-09-08T02:49:57.002" v="2839" actId="20577"/>
        <pc:sldMkLst>
          <pc:docMk/>
          <pc:sldMk cId="258322473" sldId="2147308780"/>
        </pc:sldMkLst>
        <pc:spChg chg="mod">
          <ac:chgData name="Patil, Guruprasad" userId="94b8b142-4646-49a5-9e1b-2ccd4a55eb14" providerId="ADAL" clId="{B1102FBA-A5FB-45A0-A216-7CA5667C778B}" dt="2025-09-04T04:53:42.236" v="1876" actId="20577"/>
          <ac:spMkLst>
            <pc:docMk/>
            <pc:sldMk cId="258322473" sldId="2147308780"/>
            <ac:spMk id="2" creationId="{ACFFC3E5-A533-C08A-3DD1-AA7C0A51811A}"/>
          </ac:spMkLst>
        </pc:spChg>
        <pc:graphicFrameChg chg="add mod modGraphic">
          <ac:chgData name="Patil, Guruprasad" userId="94b8b142-4646-49a5-9e1b-2ccd4a55eb14" providerId="ADAL" clId="{B1102FBA-A5FB-45A0-A216-7CA5667C778B}" dt="2025-09-08T02:49:57.002" v="2839" actId="20577"/>
          <ac:graphicFrameMkLst>
            <pc:docMk/>
            <pc:sldMk cId="258322473" sldId="2147308780"/>
            <ac:graphicFrameMk id="5" creationId="{5BA46A88-2749-46ED-A8EC-11C9636AF9CE}"/>
          </ac:graphicFrameMkLst>
        </pc:graphicFrameChg>
        <pc:graphicFrameChg chg="add mod modGraphic">
          <ac:chgData name="Patil, Guruprasad" userId="94b8b142-4646-49a5-9e1b-2ccd4a55eb14" providerId="ADAL" clId="{B1102FBA-A5FB-45A0-A216-7CA5667C778B}" dt="2025-09-08T02:28:18.706" v="2488" actId="14734"/>
          <ac:graphicFrameMkLst>
            <pc:docMk/>
            <pc:sldMk cId="258322473" sldId="2147308780"/>
            <ac:graphicFrameMk id="7" creationId="{9200E1C1-C28E-009F-4403-966768BC758D}"/>
          </ac:graphicFrameMkLst>
        </pc:graphicFrameChg>
      </pc:sldChg>
      <pc:sldChg chg="del">
        <pc:chgData name="Patil, Guruprasad" userId="94b8b142-4646-49a5-9e1b-2ccd4a55eb14" providerId="ADAL" clId="{B1102FBA-A5FB-45A0-A216-7CA5667C778B}" dt="2025-09-04T10:22:00.597" v="2374" actId="2696"/>
        <pc:sldMkLst>
          <pc:docMk/>
          <pc:sldMk cId="748598273" sldId="2147308781"/>
        </pc:sldMkLst>
      </pc:sldChg>
      <pc:sldChg chg="delSp modSp mod">
        <pc:chgData name="Patil, Guruprasad" userId="94b8b142-4646-49a5-9e1b-2ccd4a55eb14" providerId="ADAL" clId="{B1102FBA-A5FB-45A0-A216-7CA5667C778B}" dt="2025-09-08T02:51:36.525" v="2893" actId="20577"/>
        <pc:sldMkLst>
          <pc:docMk/>
          <pc:sldMk cId="2875287127" sldId="2147308782"/>
        </pc:sldMkLst>
        <pc:spChg chg="mod">
          <ac:chgData name="Patil, Guruprasad" userId="94b8b142-4646-49a5-9e1b-2ccd4a55eb14" providerId="ADAL" clId="{B1102FBA-A5FB-45A0-A216-7CA5667C778B}" dt="2025-09-08T02:51:36.525" v="2893" actId="20577"/>
          <ac:spMkLst>
            <pc:docMk/>
            <pc:sldMk cId="2875287127" sldId="2147308782"/>
            <ac:spMk id="3" creationId="{00000000-0000-0000-0000-000000000000}"/>
          </ac:spMkLst>
        </pc:spChg>
        <pc:spChg chg="mod">
          <ac:chgData name="Patil, Guruprasad" userId="94b8b142-4646-49a5-9e1b-2ccd4a55eb14" providerId="ADAL" clId="{B1102FBA-A5FB-45A0-A216-7CA5667C778B}" dt="2025-09-01T04:01:17.377" v="942" actId="20577"/>
          <ac:spMkLst>
            <pc:docMk/>
            <pc:sldMk cId="2875287127" sldId="2147308782"/>
            <ac:spMk id="6" creationId="{0B8D8E43-F833-48B6-A704-33B275269187}"/>
          </ac:spMkLst>
        </pc:spChg>
      </pc:sldChg>
      <pc:sldChg chg="delSp modSp mod">
        <pc:chgData name="Patil, Guruprasad" userId="94b8b142-4646-49a5-9e1b-2ccd4a55eb14" providerId="ADAL" clId="{B1102FBA-A5FB-45A0-A216-7CA5667C778B}" dt="2025-09-04T07:33:26.082" v="2241" actId="478"/>
        <pc:sldMkLst>
          <pc:docMk/>
          <pc:sldMk cId="1890292920" sldId="2147308783"/>
        </pc:sldMkLst>
        <pc:spChg chg="mod">
          <ac:chgData name="Patil, Guruprasad" userId="94b8b142-4646-49a5-9e1b-2ccd4a55eb14" providerId="ADAL" clId="{B1102FBA-A5FB-45A0-A216-7CA5667C778B}" dt="2025-09-04T04:14:38.691" v="1770" actId="1076"/>
          <ac:spMkLst>
            <pc:docMk/>
            <pc:sldMk cId="1890292920" sldId="2147308783"/>
            <ac:spMk id="5" creationId="{30F410D6-F7B1-4FCF-8730-D2BD3BAFABE0}"/>
          </ac:spMkLst>
        </pc:spChg>
        <pc:graphicFrameChg chg="mod modGraphic">
          <ac:chgData name="Patil, Guruprasad" userId="94b8b142-4646-49a5-9e1b-2ccd4a55eb14" providerId="ADAL" clId="{B1102FBA-A5FB-45A0-A216-7CA5667C778B}" dt="2025-09-04T04:14:35.394" v="1769" actId="1076"/>
          <ac:graphicFrameMkLst>
            <pc:docMk/>
            <pc:sldMk cId="1890292920" sldId="2147308783"/>
            <ac:graphicFrameMk id="15" creationId="{F03A16B8-094E-4B6B-9E79-B1642935B83B}"/>
          </ac:graphicFrameMkLst>
        </pc:graphicFrameChg>
      </pc:sldChg>
      <pc:sldChg chg="delSp modSp mod">
        <pc:chgData name="Patil, Guruprasad" userId="94b8b142-4646-49a5-9e1b-2ccd4a55eb14" providerId="ADAL" clId="{B1102FBA-A5FB-45A0-A216-7CA5667C778B}" dt="2025-09-04T07:28:40.138" v="2234" actId="207"/>
        <pc:sldMkLst>
          <pc:docMk/>
          <pc:sldMk cId="1465868290" sldId="2147308784"/>
        </pc:sldMkLst>
        <pc:spChg chg="mod">
          <ac:chgData name="Patil, Guruprasad" userId="94b8b142-4646-49a5-9e1b-2ccd4a55eb14" providerId="ADAL" clId="{B1102FBA-A5FB-45A0-A216-7CA5667C778B}" dt="2025-09-01T15:02:53.546" v="1682" actId="20577"/>
          <ac:spMkLst>
            <pc:docMk/>
            <pc:sldMk cId="1465868290" sldId="2147308784"/>
            <ac:spMk id="5" creationId="{8EB41F21-CBC9-4044-9F4C-E6FBBDFBB37A}"/>
          </ac:spMkLst>
        </pc:spChg>
        <pc:graphicFrameChg chg="mod modGraphic">
          <ac:chgData name="Patil, Guruprasad" userId="94b8b142-4646-49a5-9e1b-2ccd4a55eb14" providerId="ADAL" clId="{B1102FBA-A5FB-45A0-A216-7CA5667C778B}" dt="2025-09-04T07:28:40.138" v="2234" actId="207"/>
          <ac:graphicFrameMkLst>
            <pc:docMk/>
            <pc:sldMk cId="1465868290" sldId="2147308784"/>
            <ac:graphicFrameMk id="7" creationId="{9860BF83-53D2-4BF2-B430-875645973571}"/>
          </ac:graphicFrameMkLst>
        </pc:graphicFrameChg>
      </pc:sldChg>
      <pc:sldChg chg="addSp delSp modSp add mod">
        <pc:chgData name="Patil, Guruprasad" userId="94b8b142-4646-49a5-9e1b-2ccd4a55eb14" providerId="ADAL" clId="{B1102FBA-A5FB-45A0-A216-7CA5667C778B}" dt="2025-09-01T03:40:27.194" v="819" actId="14100"/>
        <pc:sldMkLst>
          <pc:docMk/>
          <pc:sldMk cId="4151250604" sldId="2147308849"/>
        </pc:sldMkLst>
        <pc:picChg chg="add mod">
          <ac:chgData name="Patil, Guruprasad" userId="94b8b142-4646-49a5-9e1b-2ccd4a55eb14" providerId="ADAL" clId="{B1102FBA-A5FB-45A0-A216-7CA5667C778B}" dt="2025-09-01T03:40:27.194" v="819" actId="14100"/>
          <ac:picMkLst>
            <pc:docMk/>
            <pc:sldMk cId="4151250604" sldId="2147308849"/>
            <ac:picMk id="3" creationId="{A35FEC18-2663-7B8F-798A-0D6DE13FAE7A}"/>
          </ac:picMkLst>
        </pc:picChg>
      </pc:sldChg>
      <pc:sldChg chg="delSp modSp mod">
        <pc:chgData name="Patil, Guruprasad" userId="94b8b142-4646-49a5-9e1b-2ccd4a55eb14" providerId="ADAL" clId="{B1102FBA-A5FB-45A0-A216-7CA5667C778B}" dt="2025-09-04T04:12:42.427" v="1720" actId="478"/>
        <pc:sldMkLst>
          <pc:docMk/>
          <pc:sldMk cId="2759221089" sldId="2147308874"/>
        </pc:sldMkLst>
        <pc:spChg chg="mod">
          <ac:chgData name="Patil, Guruprasad" userId="94b8b142-4646-49a5-9e1b-2ccd4a55eb14" providerId="ADAL" clId="{B1102FBA-A5FB-45A0-A216-7CA5667C778B}" dt="2025-09-04T04:12:38.220" v="1719" actId="20577"/>
          <ac:spMkLst>
            <pc:docMk/>
            <pc:sldMk cId="2759221089" sldId="2147308874"/>
            <ac:spMk id="4" creationId="{FFD085DA-C11A-6CE6-37EA-B1BB6A6F7D6C}"/>
          </ac:spMkLst>
        </pc:spChg>
      </pc:sldChg>
      <pc:sldChg chg="addSp delSp modSp add mod">
        <pc:chgData name="Patil, Guruprasad" userId="94b8b142-4646-49a5-9e1b-2ccd4a55eb14" providerId="ADAL" clId="{B1102FBA-A5FB-45A0-A216-7CA5667C778B}" dt="2025-09-08T02:30:33.547" v="2514" actId="14100"/>
        <pc:sldMkLst>
          <pc:docMk/>
          <pc:sldMk cId="454246085" sldId="2147482636"/>
        </pc:sldMkLst>
        <pc:spChg chg="mod">
          <ac:chgData name="Patil, Guruprasad" userId="94b8b142-4646-49a5-9e1b-2ccd4a55eb14" providerId="ADAL" clId="{B1102FBA-A5FB-45A0-A216-7CA5667C778B}" dt="2025-09-08T02:30:33.547" v="2514" actId="14100"/>
          <ac:spMkLst>
            <pc:docMk/>
            <pc:sldMk cId="454246085" sldId="2147482636"/>
            <ac:spMk id="5" creationId="{1C445AE6-0A1B-0445-6056-2C86D950C141}"/>
          </ac:spMkLst>
        </pc:spChg>
        <pc:spChg chg="mod">
          <ac:chgData name="Patil, Guruprasad" userId="94b8b142-4646-49a5-9e1b-2ccd4a55eb14" providerId="ADAL" clId="{B1102FBA-A5FB-45A0-A216-7CA5667C778B}" dt="2025-09-08T02:29:39.104" v="2507" actId="14100"/>
          <ac:spMkLst>
            <pc:docMk/>
            <pc:sldMk cId="454246085" sldId="2147482636"/>
            <ac:spMk id="6" creationId="{752D5F45-CEAF-6C89-EEFA-1FA33323FB88}"/>
          </ac:spMkLst>
        </pc:spChg>
        <pc:spChg chg="mod">
          <ac:chgData name="Patil, Guruprasad" userId="94b8b142-4646-49a5-9e1b-2ccd4a55eb14" providerId="ADAL" clId="{B1102FBA-A5FB-45A0-A216-7CA5667C778B}" dt="2025-09-08T02:30:30.469" v="2513" actId="14100"/>
          <ac:spMkLst>
            <pc:docMk/>
            <pc:sldMk cId="454246085" sldId="2147482636"/>
            <ac:spMk id="11" creationId="{DD83A322-93D0-DA35-3942-27597F0731A8}"/>
          </ac:spMkLst>
        </pc:spChg>
        <pc:grpChg chg="mod">
          <ac:chgData name="Patil, Guruprasad" userId="94b8b142-4646-49a5-9e1b-2ccd4a55eb14" providerId="ADAL" clId="{B1102FBA-A5FB-45A0-A216-7CA5667C778B}" dt="2025-09-08T02:30:25.132" v="2512" actId="14100"/>
          <ac:grpSpMkLst>
            <pc:docMk/>
            <pc:sldMk cId="454246085" sldId="2147482636"/>
            <ac:grpSpMk id="13" creationId="{05C00330-AD50-6642-30AD-3CF94F92AF95}"/>
          </ac:grpSpMkLst>
        </pc:grpChg>
        <pc:picChg chg="add mod">
          <ac:chgData name="Patil, Guruprasad" userId="94b8b142-4646-49a5-9e1b-2ccd4a55eb14" providerId="ADAL" clId="{B1102FBA-A5FB-45A0-A216-7CA5667C778B}" dt="2025-09-08T02:29:53.165" v="2509" actId="14100"/>
          <ac:picMkLst>
            <pc:docMk/>
            <pc:sldMk cId="454246085" sldId="2147482636"/>
            <ac:picMk id="4" creationId="{B454C9AF-823C-1CF0-B2DB-1FEF4906E233}"/>
          </ac:picMkLst>
        </pc:picChg>
      </pc:sldChg>
    </pc:docChg>
  </pc:docChgLst>
  <pc:docChgLst>
    <pc:chgData name="Gunnam, Mahesh" userId="S::mahesh.gunnam@intel.com::94a7f34c-3eed-4b00-830c-cd2c808f4805" providerId="AD" clId="Web-{D09229F6-0D2B-4003-2C8E-3A58492F09EC}"/>
    <pc:docChg chg="addSld modSld modSection">
      <pc:chgData name="Gunnam, Mahesh" userId="S::mahesh.gunnam@intel.com::94a7f34c-3eed-4b00-830c-cd2c808f4805" providerId="AD" clId="Web-{D09229F6-0D2B-4003-2C8E-3A58492F09EC}" dt="2025-09-01T09:36:37.270" v="2"/>
      <pc:docMkLst>
        <pc:docMk/>
      </pc:docMkLst>
      <pc:sldChg chg="addSp delSp modSp new">
        <pc:chgData name="Gunnam, Mahesh" userId="S::mahesh.gunnam@intel.com::94a7f34c-3eed-4b00-830c-cd2c808f4805" providerId="AD" clId="Web-{D09229F6-0D2B-4003-2C8E-3A58492F09EC}" dt="2025-09-01T09:36:37.270" v="2"/>
        <pc:sldMkLst>
          <pc:docMk/>
          <pc:sldMk cId="2395301720" sldId="2147308857"/>
        </pc:sldMkLst>
      </pc:sldChg>
    </pc:docChg>
  </pc:docChgLst>
  <pc:docChgLst>
    <pc:chgData name="Leader, Bram" userId="S::bram.leader@intel.com::eee63408-00fc-4fd5-8458-ff561cfdcc88" providerId="AD" clId="Web-{6365166F-F9AA-AB23-10BA-940EEC5B2433}"/>
    <pc:docChg chg="sldOrd">
      <pc:chgData name="Leader, Bram" userId="S::bram.leader@intel.com::eee63408-00fc-4fd5-8458-ff561cfdcc88" providerId="AD" clId="Web-{6365166F-F9AA-AB23-10BA-940EEC5B2433}" dt="2024-08-28T23:35:12.973" v="0"/>
      <pc:docMkLst>
        <pc:docMk/>
      </pc:docMkLst>
      <pc:sldChg chg="ord">
        <pc:chgData name="Leader, Bram" userId="S::bram.leader@intel.com::eee63408-00fc-4fd5-8458-ff561cfdcc88" providerId="AD" clId="Web-{6365166F-F9AA-AB23-10BA-940EEC5B2433}" dt="2024-08-28T23:35:12.973" v="0"/>
        <pc:sldMkLst>
          <pc:docMk/>
          <pc:sldMk cId="73146979" sldId="695"/>
        </pc:sldMkLst>
      </pc:sldChg>
    </pc:docChg>
  </pc:docChgLst>
  <pc:docChgLst>
    <pc:chgData name="Hamdan, Azlin Nur Nadia" userId="2d077819-135c-49d5-a28b-ab133de982e7" providerId="ADAL" clId="{AD583F3B-D2E7-494D-B4F3-3FF27D81C6A5}"/>
    <pc:docChg chg="sldOrd">
      <pc:chgData name="Hamdan, Azlin Nur Nadia" userId="2d077819-135c-49d5-a28b-ab133de982e7" providerId="ADAL" clId="{AD583F3B-D2E7-494D-B4F3-3FF27D81C6A5}" dt="2024-06-28T06:36:05.303" v="0" actId="20578"/>
      <pc:docMkLst>
        <pc:docMk/>
      </pc:docMkLst>
      <pc:sldChg chg="ord">
        <pc:chgData name="Hamdan, Azlin Nur Nadia" userId="2d077819-135c-49d5-a28b-ab133de982e7" providerId="ADAL" clId="{AD583F3B-D2E7-494D-B4F3-3FF27D81C6A5}" dt="2024-06-28T06:36:05.303" v="0" actId="20578"/>
        <pc:sldMkLst>
          <pc:docMk/>
          <pc:sldMk cId="3990096534" sldId="433"/>
        </pc:sldMkLst>
      </pc:sldChg>
    </pc:docChg>
  </pc:docChgLst>
  <pc:docChgLst>
    <pc:chgData name="Povoikin, AndreiX" userId="S::andreix.povoikin@intel.com::5e89de08-86c4-41ce-98ad-0deded52d1f1" providerId="AD" clId="Web-{86D082EA-3A47-641E-2455-CE73F4806AA7}"/>
    <pc:docChg chg="sldOrd">
      <pc:chgData name="Povoikin, AndreiX" userId="S::andreix.povoikin@intel.com::5e89de08-86c4-41ce-98ad-0deded52d1f1" providerId="AD" clId="Web-{86D082EA-3A47-641E-2455-CE73F4806AA7}" dt="2024-09-09T11:57:06.049" v="1"/>
      <pc:docMkLst>
        <pc:docMk/>
      </pc:docMkLst>
      <pc:sldChg chg="ord">
        <pc:chgData name="Povoikin, AndreiX" userId="S::andreix.povoikin@intel.com::5e89de08-86c4-41ce-98ad-0deded52d1f1" providerId="AD" clId="Web-{86D082EA-3A47-641E-2455-CE73F4806AA7}" dt="2024-09-09T11:57:01.642" v="0"/>
        <pc:sldMkLst>
          <pc:docMk/>
          <pc:sldMk cId="3990096534" sldId="433"/>
        </pc:sldMkLst>
      </pc:sldChg>
      <pc:sldChg chg="ord">
        <pc:chgData name="Povoikin, AndreiX" userId="S::andreix.povoikin@intel.com::5e89de08-86c4-41ce-98ad-0deded52d1f1" providerId="AD" clId="Web-{86D082EA-3A47-641E-2455-CE73F4806AA7}" dt="2024-09-09T11:57:06.049" v="1"/>
        <pc:sldMkLst>
          <pc:docMk/>
          <pc:sldMk cId="73146979" sldId="695"/>
        </pc:sldMkLst>
      </pc:sldChg>
    </pc:docChg>
  </pc:docChgLst>
  <pc:docChgLst>
    <pc:chgData name="Kumar, Amarjeet" userId="1bafe6ef-455d-4d1c-8924-f490ad76919a" providerId="ADAL" clId="{783EB71C-99E2-4D36-8995-5A3FC99B1C28}"/>
    <pc:docChg chg="custSel modSld">
      <pc:chgData name="Kumar, Amarjeet" userId="1bafe6ef-455d-4d1c-8924-f490ad76919a" providerId="ADAL" clId="{783EB71C-99E2-4D36-8995-5A3FC99B1C28}" dt="2025-09-09T05:28:00.521" v="0" actId="27636"/>
      <pc:docMkLst>
        <pc:docMk/>
      </pc:docMkLst>
      <pc:sldChg chg="modSp mod">
        <pc:chgData name="Kumar, Amarjeet" userId="1bafe6ef-455d-4d1c-8924-f490ad76919a" providerId="ADAL" clId="{783EB71C-99E2-4D36-8995-5A3FC99B1C28}" dt="2025-09-09T05:28:00.521" v="0" actId="27636"/>
        <pc:sldMkLst>
          <pc:docMk/>
          <pc:sldMk cId="3944287545" sldId="810"/>
        </pc:sldMkLst>
        <pc:spChg chg="mod">
          <ac:chgData name="Kumar, Amarjeet" userId="1bafe6ef-455d-4d1c-8924-f490ad76919a" providerId="ADAL" clId="{783EB71C-99E2-4D36-8995-5A3FC99B1C28}" dt="2025-09-09T05:28:00.521" v="0" actId="27636"/>
          <ac:spMkLst>
            <pc:docMk/>
            <pc:sldMk cId="3944287545" sldId="810"/>
            <ac:spMk id="3" creationId="{00000000-0000-0000-0000-000000000000}"/>
          </ac:spMkLst>
        </pc:spChg>
      </pc:sldChg>
    </pc:docChg>
  </pc:docChgLst>
  <pc:docChgLst>
    <pc:chgData name="Kiran K R, RaviX" userId="S::ravix.kiran.k.r@intel.com::d884adc3-a003-4840-8c27-7ab7ab2ceba5" providerId="AD" clId="Web-{2CC14724-C7C3-E2C8-0096-3E59FFE9D9E7}"/>
    <pc:docChg chg="modSld">
      <pc:chgData name="Kiran K R, RaviX" userId="S::ravix.kiran.k.r@intel.com::d884adc3-a003-4840-8c27-7ab7ab2ceba5" providerId="AD" clId="Web-{2CC14724-C7C3-E2C8-0096-3E59FFE9D9E7}" dt="2024-07-17T04:21:57.172" v="19"/>
      <pc:docMkLst>
        <pc:docMk/>
      </pc:docMkLst>
      <pc:sldChg chg="modSp">
        <pc:chgData name="Kiran K R, RaviX" userId="S::ravix.kiran.k.r@intel.com::d884adc3-a003-4840-8c27-7ab7ab2ceba5" providerId="AD" clId="Web-{2CC14724-C7C3-E2C8-0096-3E59FFE9D9E7}" dt="2024-07-17T04:21:57.172" v="19"/>
        <pc:sldMkLst>
          <pc:docMk/>
          <pc:sldMk cId="2341810466" sldId="866"/>
        </pc:sldMkLst>
      </pc:sldChg>
    </pc:docChg>
  </pc:docChgLst>
  <pc:docChgLst>
    <pc:chgData name="Amran, Mohammad Nur Ashraff" userId="S::mohammad.nur.ashraff.amran@intel.com::98c770a3-0b5d-4ade-9520-c0ecd6a4d6a8" providerId="AD" clId="Web-{C118978D-37A5-7213-5405-2C66DD772907}"/>
    <pc:docChg chg="modSld">
      <pc:chgData name="Amran, Mohammad Nur Ashraff" userId="S::mohammad.nur.ashraff.amran@intel.com::98c770a3-0b5d-4ade-9520-c0ecd6a4d6a8" providerId="AD" clId="Web-{C118978D-37A5-7213-5405-2C66DD772907}" dt="2024-07-17T09:51:16.038" v="0"/>
      <pc:docMkLst>
        <pc:docMk/>
      </pc:docMkLst>
      <pc:sldChg chg="modSp">
        <pc:chgData name="Amran, Mohammad Nur Ashraff" userId="S::mohammad.nur.ashraff.amran@intel.com::98c770a3-0b5d-4ade-9520-c0ecd6a4d6a8" providerId="AD" clId="Web-{C118978D-37A5-7213-5405-2C66DD772907}" dt="2024-07-17T09:51:16.038" v="0"/>
        <pc:sldMkLst>
          <pc:docMk/>
          <pc:sldMk cId="3795594466" sldId="966"/>
        </pc:sldMkLst>
      </pc:sldChg>
    </pc:docChg>
  </pc:docChgLst>
  <pc:docChgLst>
    <pc:chgData name="Hawk, Robert W" userId="S::robert.w.hawk@intel.com::a1a14add-fb78-4e48-810a-4170031d4b77" providerId="AD" clId="Web-{9895D59F-8D5A-4E36-BCC6-2CCE7B5D6DB4}"/>
    <pc:docChg chg="addSld modSection">
      <pc:chgData name="Hawk, Robert W" userId="S::robert.w.hawk@intel.com::a1a14add-fb78-4e48-810a-4170031d4b77" providerId="AD" clId="Web-{9895D59F-8D5A-4E36-BCC6-2CCE7B5D6DB4}" dt="2024-07-03T01:41:24.438" v="3"/>
      <pc:docMkLst>
        <pc:docMk/>
      </pc:docMkLst>
      <pc:sldChg chg="new">
        <pc:chgData name="Hawk, Robert W" userId="S::robert.w.hawk@intel.com::a1a14add-fb78-4e48-810a-4170031d4b77" providerId="AD" clId="Web-{9895D59F-8D5A-4E36-BCC6-2CCE7B5D6DB4}" dt="2024-07-03T01:41:19.578" v="0"/>
        <pc:sldMkLst>
          <pc:docMk/>
          <pc:sldMk cId="1757007873" sldId="2147308786"/>
        </pc:sldMkLst>
      </pc:sldChg>
      <pc:sldChg chg="new">
        <pc:chgData name="Hawk, Robert W" userId="S::robert.w.hawk@intel.com::a1a14add-fb78-4e48-810a-4170031d4b77" providerId="AD" clId="Web-{9895D59F-8D5A-4E36-BCC6-2CCE7B5D6DB4}" dt="2024-07-03T01:41:21.766" v="1"/>
        <pc:sldMkLst>
          <pc:docMk/>
          <pc:sldMk cId="3738109165" sldId="2147308787"/>
        </pc:sldMkLst>
      </pc:sldChg>
      <pc:sldChg chg="new">
        <pc:chgData name="Hawk, Robert W" userId="S::robert.w.hawk@intel.com::a1a14add-fb78-4e48-810a-4170031d4b77" providerId="AD" clId="Web-{9895D59F-8D5A-4E36-BCC6-2CCE7B5D6DB4}" dt="2024-07-03T01:41:23.547" v="2"/>
        <pc:sldMkLst>
          <pc:docMk/>
          <pc:sldMk cId="161388142" sldId="2147308788"/>
        </pc:sldMkLst>
      </pc:sldChg>
      <pc:sldChg chg="new">
        <pc:chgData name="Hawk, Robert W" userId="S::robert.w.hawk@intel.com::a1a14add-fb78-4e48-810a-4170031d4b77" providerId="AD" clId="Web-{9895D59F-8D5A-4E36-BCC6-2CCE7B5D6DB4}" dt="2024-07-03T01:41:24.438" v="3"/>
        <pc:sldMkLst>
          <pc:docMk/>
          <pc:sldMk cId="1171598395" sldId="2147308789"/>
        </pc:sldMkLst>
      </pc:sldChg>
    </pc:docChg>
  </pc:docChgLst>
  <pc:docChgLst>
    <pc:chgData name="Chu, Minh N" userId="S::minh.n.chu@intel.com::c97b96a3-d890-4ba0-b737-fca71ed5af54" providerId="AD" clId="Web-{82BCF822-5E80-3D1E-2989-730EE9873522}"/>
    <pc:docChg chg="sldOrd modSection">
      <pc:chgData name="Chu, Minh N" userId="S::minh.n.chu@intel.com::c97b96a3-d890-4ba0-b737-fca71ed5af54" providerId="AD" clId="Web-{82BCF822-5E80-3D1E-2989-730EE9873522}" dt="2024-06-25T19:23:29.502" v="1"/>
      <pc:docMkLst>
        <pc:docMk/>
      </pc:docMkLst>
      <pc:sldChg chg="ord">
        <pc:chgData name="Chu, Minh N" userId="S::minh.n.chu@intel.com::c97b96a3-d890-4ba0-b737-fca71ed5af54" providerId="AD" clId="Web-{82BCF822-5E80-3D1E-2989-730EE9873522}" dt="2024-06-25T19:23:29.502" v="1"/>
        <pc:sldMkLst>
          <pc:docMk/>
          <pc:sldMk cId="1799206781" sldId="2134096156"/>
        </pc:sldMkLst>
      </pc:sldChg>
      <pc:sldChg chg="ord">
        <pc:chgData name="Chu, Minh N" userId="S::minh.n.chu@intel.com::c97b96a3-d890-4ba0-b737-fca71ed5af54" providerId="AD" clId="Web-{82BCF822-5E80-3D1E-2989-730EE9873522}" dt="2024-06-25T19:10:25.225" v="0"/>
        <pc:sldMkLst>
          <pc:docMk/>
          <pc:sldMk cId="4129634981" sldId="2147308667"/>
        </pc:sldMkLst>
      </pc:sldChg>
    </pc:docChg>
  </pc:docChgLst>
  <pc:docChgLst>
    <pc:chgData name="Le, Hung Q" userId="S::hung.q.le@intel.com::d76d4045-3e28-4d3e-8024-b2bc5b4b050c" providerId="AD" clId="Web-{4AB482FE-9ABC-248F-16AA-D90AA4AD625F}"/>
    <pc:docChg chg="addSld modSection">
      <pc:chgData name="Le, Hung Q" userId="S::hung.q.le@intel.com::d76d4045-3e28-4d3e-8024-b2bc5b4b050c" providerId="AD" clId="Web-{4AB482FE-9ABC-248F-16AA-D90AA4AD625F}" dt="2024-08-30T21:02:12.146" v="1"/>
      <pc:docMkLst>
        <pc:docMk/>
      </pc:docMkLst>
      <pc:sldChg chg="new">
        <pc:chgData name="Le, Hung Q" userId="S::hung.q.le@intel.com::d76d4045-3e28-4d3e-8024-b2bc5b4b050c" providerId="AD" clId="Web-{4AB482FE-9ABC-248F-16AA-D90AA4AD625F}" dt="2024-08-30T21:02:05.411" v="0"/>
        <pc:sldMkLst>
          <pc:docMk/>
          <pc:sldMk cId="228999012" sldId="2147308793"/>
        </pc:sldMkLst>
      </pc:sldChg>
      <pc:sldChg chg="new">
        <pc:chgData name="Le, Hung Q" userId="S::hung.q.le@intel.com::d76d4045-3e28-4d3e-8024-b2bc5b4b050c" providerId="AD" clId="Web-{4AB482FE-9ABC-248F-16AA-D90AA4AD625F}" dt="2024-08-30T21:02:12.146" v="1"/>
        <pc:sldMkLst>
          <pc:docMk/>
          <pc:sldMk cId="1064813799" sldId="2147308794"/>
        </pc:sldMkLst>
      </pc:sldChg>
    </pc:docChg>
  </pc:docChgLst>
  <pc:docChgLst>
    <pc:chgData name="K, Vishnu" userId="981b3359-9355-4692-a482-2ab5d27ed863" providerId="ADAL" clId="{C6E0162C-9A4E-46FF-A58B-EBC30851340A}"/>
    <pc:docChg chg="undo custSel addSld delSld modSld sldOrd modSection">
      <pc:chgData name="K, Vishnu" userId="981b3359-9355-4692-a482-2ab5d27ed863" providerId="ADAL" clId="{C6E0162C-9A4E-46FF-A58B-EBC30851340A}" dt="2025-09-08T06:16:45.503" v="4398" actId="20577"/>
      <pc:docMkLst>
        <pc:docMk/>
      </pc:docMkLst>
      <pc:sldChg chg="ord">
        <pc:chgData name="K, Vishnu" userId="981b3359-9355-4692-a482-2ab5d27ed863" providerId="ADAL" clId="{C6E0162C-9A4E-46FF-A58B-EBC30851340A}" dt="2025-09-08T05:33:57.527" v="4240"/>
        <pc:sldMkLst>
          <pc:docMk/>
          <pc:sldMk cId="2414286283" sldId="331"/>
        </pc:sldMkLst>
      </pc:sldChg>
      <pc:sldChg chg="delSp mod">
        <pc:chgData name="K, Vishnu" userId="981b3359-9355-4692-a482-2ab5d27ed863" providerId="ADAL" clId="{C6E0162C-9A4E-46FF-A58B-EBC30851340A}" dt="2025-09-01T09:50:36.015" v="3869" actId="478"/>
        <pc:sldMkLst>
          <pc:docMk/>
          <pc:sldMk cId="3587521989" sldId="487"/>
        </pc:sldMkLst>
      </pc:sldChg>
      <pc:sldChg chg="modSp mod">
        <pc:chgData name="K, Vishnu" userId="981b3359-9355-4692-a482-2ab5d27ed863" providerId="ADAL" clId="{C6E0162C-9A4E-46FF-A58B-EBC30851340A}" dt="2025-09-08T06:05:13.655" v="4380" actId="20577"/>
        <pc:sldMkLst>
          <pc:docMk/>
          <pc:sldMk cId="440448478" sldId="510"/>
        </pc:sldMkLst>
        <pc:spChg chg="mod">
          <ac:chgData name="K, Vishnu" userId="981b3359-9355-4692-a482-2ab5d27ed863" providerId="ADAL" clId="{C6E0162C-9A4E-46FF-A58B-EBC30851340A}" dt="2025-09-08T06:05:13.655" v="4380" actId="20577"/>
          <ac:spMkLst>
            <pc:docMk/>
            <pc:sldMk cId="440448478" sldId="510"/>
            <ac:spMk id="6" creationId="{54DCAF9F-7E15-4D38-8C00-8D17A31DB909}"/>
          </ac:spMkLst>
        </pc:spChg>
      </pc:sldChg>
      <pc:sldChg chg="delSp modSp mod">
        <pc:chgData name="K, Vishnu" userId="981b3359-9355-4692-a482-2ab5d27ed863" providerId="ADAL" clId="{C6E0162C-9A4E-46FF-A58B-EBC30851340A}" dt="2025-09-08T05:48:47.682" v="4346" actId="20577"/>
        <pc:sldMkLst>
          <pc:docMk/>
          <pc:sldMk cId="2119494149" sldId="684"/>
        </pc:sldMkLst>
        <pc:graphicFrameChg chg="mod modGraphic">
          <ac:chgData name="K, Vishnu" userId="981b3359-9355-4692-a482-2ab5d27ed863" providerId="ADAL" clId="{C6E0162C-9A4E-46FF-A58B-EBC30851340A}" dt="2025-09-08T05:48:47.682" v="4346" actId="20577"/>
          <ac:graphicFrameMkLst>
            <pc:docMk/>
            <pc:sldMk cId="2119494149" sldId="684"/>
            <ac:graphicFrameMk id="3" creationId="{5DBCA7F8-D41D-5644-4EC0-5C9830BD777C}"/>
          </ac:graphicFrameMkLst>
        </pc:graphicFrameChg>
      </pc:sldChg>
      <pc:sldChg chg="modSp mod">
        <pc:chgData name="K, Vishnu" userId="981b3359-9355-4692-a482-2ab5d27ed863" providerId="ADAL" clId="{C6E0162C-9A4E-46FF-A58B-EBC30851340A}" dt="2025-09-08T05:27:30.797" v="4215" actId="27636"/>
        <pc:sldMkLst>
          <pc:docMk/>
          <pc:sldMk cId="3944287545" sldId="810"/>
        </pc:sldMkLst>
        <pc:spChg chg="mod">
          <ac:chgData name="K, Vishnu" userId="981b3359-9355-4692-a482-2ab5d27ed863" providerId="ADAL" clId="{C6E0162C-9A4E-46FF-A58B-EBC30851340A}" dt="2025-09-08T05:27:30.797" v="4215" actId="27636"/>
          <ac:spMkLst>
            <pc:docMk/>
            <pc:sldMk cId="3944287545" sldId="810"/>
            <ac:spMk id="3" creationId="{00000000-0000-0000-0000-000000000000}"/>
          </ac:spMkLst>
        </pc:spChg>
      </pc:sldChg>
      <pc:sldChg chg="addSp delSp modSp mod modNotesTx">
        <pc:chgData name="K, Vishnu" userId="981b3359-9355-4692-a482-2ab5d27ed863" providerId="ADAL" clId="{C6E0162C-9A4E-46FF-A58B-EBC30851340A}" dt="2025-09-04T09:41:29.436" v="4171" actId="20577"/>
        <pc:sldMkLst>
          <pc:docMk/>
          <pc:sldMk cId="3627929228" sldId="925"/>
        </pc:sldMkLst>
        <pc:spChg chg="mod">
          <ac:chgData name="K, Vishnu" userId="981b3359-9355-4692-a482-2ab5d27ed863" providerId="ADAL" clId="{C6E0162C-9A4E-46FF-A58B-EBC30851340A}" dt="2025-09-01T08:56:05.740" v="2947" actId="20577"/>
          <ac:spMkLst>
            <pc:docMk/>
            <pc:sldMk cId="3627929228" sldId="925"/>
            <ac:spMk id="7" creationId="{0FEBB6CC-89C2-4CF4-AC97-951FA4CC87A1}"/>
          </ac:spMkLst>
        </pc:spChg>
        <pc:spChg chg="mod">
          <ac:chgData name="K, Vishnu" userId="981b3359-9355-4692-a482-2ab5d27ed863" providerId="ADAL" clId="{C6E0162C-9A4E-46FF-A58B-EBC30851340A}" dt="2025-08-30T19:11:57.569" v="246" actId="20577"/>
          <ac:spMkLst>
            <pc:docMk/>
            <pc:sldMk cId="3627929228" sldId="925"/>
            <ac:spMk id="12" creationId="{86B28CE7-7398-4413-BF10-E86E1C9087BF}"/>
          </ac:spMkLst>
        </pc:spChg>
        <pc:graphicFrameChg chg="mod modGraphic">
          <ac:chgData name="K, Vishnu" userId="981b3359-9355-4692-a482-2ab5d27ed863" providerId="ADAL" clId="{C6E0162C-9A4E-46FF-A58B-EBC30851340A}" dt="2025-08-30T19:47:26.559" v="1399" actId="1076"/>
          <ac:graphicFrameMkLst>
            <pc:docMk/>
            <pc:sldMk cId="3627929228" sldId="925"/>
            <ac:graphicFrameMk id="2" creationId="{1717A7D6-0B46-A775-39D0-0BFF607F4E02}"/>
          </ac:graphicFrameMkLst>
        </pc:graphicFrameChg>
      </pc:sldChg>
      <pc:sldChg chg="delSp modSp mod">
        <pc:chgData name="K, Vishnu" userId="981b3359-9355-4692-a482-2ab5d27ed863" providerId="ADAL" clId="{C6E0162C-9A4E-46FF-A58B-EBC30851340A}" dt="2025-09-01T09:48:48.048" v="3864" actId="478"/>
        <pc:sldMkLst>
          <pc:docMk/>
          <pc:sldMk cId="214094893" sldId="926"/>
        </pc:sldMkLst>
        <pc:spChg chg="mod">
          <ac:chgData name="K, Vishnu" userId="981b3359-9355-4692-a482-2ab5d27ed863" providerId="ADAL" clId="{C6E0162C-9A4E-46FF-A58B-EBC30851340A}" dt="2025-08-30T19:51:45.415" v="1544" actId="20577"/>
          <ac:spMkLst>
            <pc:docMk/>
            <pc:sldMk cId="214094893" sldId="926"/>
            <ac:spMk id="15" creationId="{6269E194-3142-4518-B13F-5367DE3EDE11}"/>
          </ac:spMkLst>
        </pc:spChg>
        <pc:graphicFrameChg chg="modGraphic">
          <ac:chgData name="K, Vishnu" userId="981b3359-9355-4692-a482-2ab5d27ed863" providerId="ADAL" clId="{C6E0162C-9A4E-46FF-A58B-EBC30851340A}" dt="2025-08-30T19:51:25.105" v="1533" actId="20577"/>
          <ac:graphicFrameMkLst>
            <pc:docMk/>
            <pc:sldMk cId="214094893" sldId="926"/>
            <ac:graphicFrameMk id="16" creationId="{E9E9BC24-28EC-4777-B25B-800E47FFFC5E}"/>
          </ac:graphicFrameMkLst>
        </pc:graphicFrameChg>
      </pc:sldChg>
      <pc:sldChg chg="addSp delSp modSp mod">
        <pc:chgData name="K, Vishnu" userId="981b3359-9355-4692-a482-2ab5d27ed863" providerId="ADAL" clId="{C6E0162C-9A4E-46FF-A58B-EBC30851340A}" dt="2025-09-01T09:48:57.363" v="3865" actId="478"/>
        <pc:sldMkLst>
          <pc:docMk/>
          <pc:sldMk cId="2219772847" sldId="927"/>
        </pc:sldMkLst>
        <pc:spChg chg="mod">
          <ac:chgData name="K, Vishnu" userId="981b3359-9355-4692-a482-2ab5d27ed863" providerId="ADAL" clId="{C6E0162C-9A4E-46FF-A58B-EBC30851340A}" dt="2025-08-30T20:04:25.164" v="1788" actId="20577"/>
          <ac:spMkLst>
            <pc:docMk/>
            <pc:sldMk cId="2219772847" sldId="927"/>
            <ac:spMk id="8" creationId="{1E208CD9-D8C5-4571-A3D0-BE5599242ABD}"/>
          </ac:spMkLst>
        </pc:spChg>
        <pc:graphicFrameChg chg="mod modGraphic">
          <ac:chgData name="K, Vishnu" userId="981b3359-9355-4692-a482-2ab5d27ed863" providerId="ADAL" clId="{C6E0162C-9A4E-46FF-A58B-EBC30851340A}" dt="2025-08-30T20:07:11.357" v="1818" actId="20577"/>
          <ac:graphicFrameMkLst>
            <pc:docMk/>
            <pc:sldMk cId="2219772847" sldId="927"/>
            <ac:graphicFrameMk id="9" creationId="{A9E6672C-2AA6-4FE7-90B4-F97AAC6D7A4F}"/>
          </ac:graphicFrameMkLst>
        </pc:graphicFrameChg>
      </pc:sldChg>
      <pc:sldChg chg="addSp delSp modSp mod modClrScheme chgLayout">
        <pc:chgData name="K, Vishnu" userId="981b3359-9355-4692-a482-2ab5d27ed863" providerId="ADAL" clId="{C6E0162C-9A4E-46FF-A58B-EBC30851340A}" dt="2025-09-04T09:24:08.319" v="4164" actId="20577"/>
        <pc:sldMkLst>
          <pc:docMk/>
          <pc:sldMk cId="3990120851" sldId="971"/>
        </pc:sldMkLst>
        <pc:spChg chg="add mod">
          <ac:chgData name="K, Vishnu" userId="981b3359-9355-4692-a482-2ab5d27ed863" providerId="ADAL" clId="{C6E0162C-9A4E-46FF-A58B-EBC30851340A}" dt="2025-09-04T09:24:08.319" v="4164" actId="20577"/>
          <ac:spMkLst>
            <pc:docMk/>
            <pc:sldMk cId="3990120851" sldId="971"/>
            <ac:spMk id="2" creationId="{BBCA441C-ADBF-ADAD-45FE-03FCF2744736}"/>
          </ac:spMkLst>
        </pc:spChg>
        <pc:spChg chg="add mod">
          <ac:chgData name="K, Vishnu" userId="981b3359-9355-4692-a482-2ab5d27ed863" providerId="ADAL" clId="{C6E0162C-9A4E-46FF-A58B-EBC30851340A}" dt="2025-08-30T19:06:24.808" v="224" actId="1076"/>
          <ac:spMkLst>
            <pc:docMk/>
            <pc:sldMk cId="3990120851" sldId="971"/>
            <ac:spMk id="6" creationId="{BB89393B-A179-4EAE-97D8-61A9F066BF31}"/>
          </ac:spMkLst>
        </pc:spChg>
        <pc:spChg chg="add mod">
          <ac:chgData name="K, Vishnu" userId="981b3359-9355-4692-a482-2ab5d27ed863" providerId="ADAL" clId="{C6E0162C-9A4E-46FF-A58B-EBC30851340A}" dt="2025-09-04T09:20:23.245" v="4134" actId="1076"/>
          <ac:spMkLst>
            <pc:docMk/>
            <pc:sldMk cId="3990120851" sldId="971"/>
            <ac:spMk id="8" creationId="{61A0E745-E8CD-4F3B-B6F9-65D52B84B9D2}"/>
          </ac:spMkLst>
        </pc:spChg>
        <pc:graphicFrameChg chg="add mod ord modGraphic">
          <ac:chgData name="K, Vishnu" userId="981b3359-9355-4692-a482-2ab5d27ed863" providerId="ADAL" clId="{C6E0162C-9A4E-46FF-A58B-EBC30851340A}" dt="2025-09-04T09:20:26.253" v="4135" actId="1076"/>
          <ac:graphicFrameMkLst>
            <pc:docMk/>
            <pc:sldMk cId="3990120851" sldId="971"/>
            <ac:graphicFrameMk id="4" creationId="{F2F1AE67-1FF0-424D-BE8C-3EB269A7B0E2}"/>
          </ac:graphicFrameMkLst>
        </pc:graphicFrameChg>
        <pc:picChg chg="add mod">
          <ac:chgData name="K, Vishnu" userId="981b3359-9355-4692-a482-2ab5d27ed863" providerId="ADAL" clId="{C6E0162C-9A4E-46FF-A58B-EBC30851340A}" dt="2025-08-30T19:07:49.467" v="233" actId="1076"/>
          <ac:picMkLst>
            <pc:docMk/>
            <pc:sldMk cId="3990120851" sldId="971"/>
            <ac:picMk id="12" creationId="{5A775876-C378-9519-ADCE-F249203E9612}"/>
          </ac:picMkLst>
        </pc:picChg>
      </pc:sldChg>
      <pc:sldChg chg="ord">
        <pc:chgData name="K, Vishnu" userId="981b3359-9355-4692-a482-2ab5d27ed863" providerId="ADAL" clId="{C6E0162C-9A4E-46FF-A58B-EBC30851340A}" dt="2025-09-08T05:33:57.527" v="4240"/>
        <pc:sldMkLst>
          <pc:docMk/>
          <pc:sldMk cId="2208657171" sldId="2134096162"/>
        </pc:sldMkLst>
      </pc:sldChg>
      <pc:sldChg chg="ord">
        <pc:chgData name="K, Vishnu" userId="981b3359-9355-4692-a482-2ab5d27ed863" providerId="ADAL" clId="{C6E0162C-9A4E-46FF-A58B-EBC30851340A}" dt="2025-09-08T05:33:57.527" v="4240"/>
        <pc:sldMkLst>
          <pc:docMk/>
          <pc:sldMk cId="294696809" sldId="2134096163"/>
        </pc:sldMkLst>
      </pc:sldChg>
      <pc:sldChg chg="ord">
        <pc:chgData name="K, Vishnu" userId="981b3359-9355-4692-a482-2ab5d27ed863" providerId="ADAL" clId="{C6E0162C-9A4E-46FF-A58B-EBC30851340A}" dt="2025-09-08T05:33:57.527" v="4240"/>
        <pc:sldMkLst>
          <pc:docMk/>
          <pc:sldMk cId="387866051" sldId="2134096164"/>
        </pc:sldMkLst>
      </pc:sldChg>
      <pc:sldChg chg="ord">
        <pc:chgData name="K, Vishnu" userId="981b3359-9355-4692-a482-2ab5d27ed863" providerId="ADAL" clId="{C6E0162C-9A4E-46FF-A58B-EBC30851340A}" dt="2025-09-08T05:33:57.527" v="4240"/>
        <pc:sldMkLst>
          <pc:docMk/>
          <pc:sldMk cId="2479137041" sldId="2134096165"/>
        </pc:sldMkLst>
      </pc:sldChg>
      <pc:sldChg chg="delSp modSp del mod">
        <pc:chgData name="K, Vishnu" userId="981b3359-9355-4692-a482-2ab5d27ed863" providerId="ADAL" clId="{C6E0162C-9A4E-46FF-A58B-EBC30851340A}" dt="2025-09-03T15:12:49.252" v="4063" actId="47"/>
        <pc:sldMkLst>
          <pc:docMk/>
          <pc:sldMk cId="911312078" sldId="2147308618"/>
        </pc:sldMkLst>
      </pc:sldChg>
      <pc:sldChg chg="delSp modSp mod">
        <pc:chgData name="K, Vishnu" userId="981b3359-9355-4692-a482-2ab5d27ed863" providerId="ADAL" clId="{C6E0162C-9A4E-46FF-A58B-EBC30851340A}" dt="2025-09-01T09:49:45.943" v="3867" actId="478"/>
        <pc:sldMkLst>
          <pc:docMk/>
          <pc:sldMk cId="2592946670" sldId="2147308644"/>
        </pc:sldMkLst>
        <pc:spChg chg="mod">
          <ac:chgData name="K, Vishnu" userId="981b3359-9355-4692-a482-2ab5d27ed863" providerId="ADAL" clId="{C6E0162C-9A4E-46FF-A58B-EBC30851340A}" dt="2025-08-30T19:54:00.181" v="1572" actId="20577"/>
          <ac:spMkLst>
            <pc:docMk/>
            <pc:sldMk cId="2592946670" sldId="2147308644"/>
            <ac:spMk id="7" creationId="{78B507ED-08A3-4C08-A8E6-DC0B36361CCC}"/>
          </ac:spMkLst>
        </pc:spChg>
        <pc:spChg chg="mod">
          <ac:chgData name="K, Vishnu" userId="981b3359-9355-4692-a482-2ab5d27ed863" providerId="ADAL" clId="{C6E0162C-9A4E-46FF-A58B-EBC30851340A}" dt="2025-08-30T19:57:58.156" v="1712" actId="6549"/>
          <ac:spMkLst>
            <pc:docMk/>
            <pc:sldMk cId="2592946670" sldId="2147308644"/>
            <ac:spMk id="8" creationId="{1E208CD9-D8C5-4571-A3D0-BE5599242ABD}"/>
          </ac:spMkLst>
        </pc:spChg>
        <pc:graphicFrameChg chg="mod modGraphic">
          <ac:chgData name="K, Vishnu" userId="981b3359-9355-4692-a482-2ab5d27ed863" providerId="ADAL" clId="{C6E0162C-9A4E-46FF-A58B-EBC30851340A}" dt="2025-09-01T09:49:22.362" v="3866" actId="20577"/>
          <ac:graphicFrameMkLst>
            <pc:docMk/>
            <pc:sldMk cId="2592946670" sldId="2147308644"/>
            <ac:graphicFrameMk id="9" creationId="{A9E6672C-2AA6-4FE7-90B4-F97AAC6D7A4F}"/>
          </ac:graphicFrameMkLst>
        </pc:graphicFrameChg>
      </pc:sldChg>
      <pc:sldChg chg="addSp delSp modSp mod">
        <pc:chgData name="K, Vishnu" userId="981b3359-9355-4692-a482-2ab5d27ed863" providerId="ADAL" clId="{C6E0162C-9A4E-46FF-A58B-EBC30851340A}" dt="2025-09-03T15:14:13.312" v="4085" actId="20577"/>
        <pc:sldMkLst>
          <pc:docMk/>
          <pc:sldMk cId="2821770719" sldId="2147308647"/>
        </pc:sldMkLst>
        <pc:spChg chg="mod">
          <ac:chgData name="K, Vishnu" userId="981b3359-9355-4692-a482-2ab5d27ed863" providerId="ADAL" clId="{C6E0162C-9A4E-46FF-A58B-EBC30851340A}" dt="2025-09-03T15:14:13.312" v="4085" actId="20577"/>
          <ac:spMkLst>
            <pc:docMk/>
            <pc:sldMk cId="2821770719" sldId="2147308647"/>
            <ac:spMk id="23569" creationId="{00000000-0000-0000-0000-000000000000}"/>
          </ac:spMkLst>
        </pc:spChg>
        <pc:picChg chg="add mod">
          <ac:chgData name="K, Vishnu" userId="981b3359-9355-4692-a482-2ab5d27ed863" providerId="ADAL" clId="{C6E0162C-9A4E-46FF-A58B-EBC30851340A}" dt="2025-08-31T16:56:34.593" v="2174" actId="1076"/>
          <ac:picMkLst>
            <pc:docMk/>
            <pc:sldMk cId="2821770719" sldId="2147308647"/>
            <ac:picMk id="9" creationId="{B1A5876A-7A8E-C34B-BEAE-024301C342FC}"/>
          </ac:picMkLst>
        </pc:picChg>
      </pc:sldChg>
      <pc:sldChg chg="addSp delSp modSp mod">
        <pc:chgData name="K, Vishnu" userId="981b3359-9355-4692-a482-2ab5d27ed863" providerId="ADAL" clId="{C6E0162C-9A4E-46FF-A58B-EBC30851340A}" dt="2025-09-01T09:51:54.546" v="3877" actId="1076"/>
        <pc:sldMkLst>
          <pc:docMk/>
          <pc:sldMk cId="2888785890" sldId="2147308648"/>
        </pc:sldMkLst>
        <pc:spChg chg="mod">
          <ac:chgData name="K, Vishnu" userId="981b3359-9355-4692-a482-2ab5d27ed863" providerId="ADAL" clId="{C6E0162C-9A4E-46FF-A58B-EBC30851340A}" dt="2025-08-31T16:53:48.175" v="2005" actId="20577"/>
          <ac:spMkLst>
            <pc:docMk/>
            <pc:sldMk cId="2888785890" sldId="2147308648"/>
            <ac:spMk id="8" creationId="{074BC32E-C557-4A69-97A9-09C6B5DE2B6C}"/>
          </ac:spMkLst>
        </pc:spChg>
        <pc:picChg chg="add mod">
          <ac:chgData name="K, Vishnu" userId="981b3359-9355-4692-a482-2ab5d27ed863" providerId="ADAL" clId="{C6E0162C-9A4E-46FF-A58B-EBC30851340A}" dt="2025-09-01T09:51:54.546" v="3877" actId="1076"/>
          <ac:picMkLst>
            <pc:docMk/>
            <pc:sldMk cId="2888785890" sldId="2147308648"/>
            <ac:picMk id="4" creationId="{DECD4BBA-FC29-760D-62AC-C8B18BDA23D8}"/>
          </ac:picMkLst>
        </pc:picChg>
      </pc:sldChg>
      <pc:sldChg chg="delSp modSp mod">
        <pc:chgData name="K, Vishnu" userId="981b3359-9355-4692-a482-2ab5d27ed863" providerId="ADAL" clId="{C6E0162C-9A4E-46FF-A58B-EBC30851340A}" dt="2025-08-31T17:00:43.785" v="2346" actId="478"/>
        <pc:sldMkLst>
          <pc:docMk/>
          <pc:sldMk cId="1731758466" sldId="2147308649"/>
        </pc:sldMkLst>
        <pc:graphicFrameChg chg="modGraphic">
          <ac:chgData name="K, Vishnu" userId="981b3359-9355-4692-a482-2ab5d27ed863" providerId="ADAL" clId="{C6E0162C-9A4E-46FF-A58B-EBC30851340A}" dt="2025-08-31T17:00:34.633" v="2345" actId="20577"/>
          <ac:graphicFrameMkLst>
            <pc:docMk/>
            <pc:sldMk cId="1731758466" sldId="2147308649"/>
            <ac:graphicFrameMk id="4" creationId="{216691E6-E986-4799-B992-3B78C0FD2709}"/>
          </ac:graphicFrameMkLst>
        </pc:graphicFrameChg>
      </pc:sldChg>
      <pc:sldChg chg="addSp delSp modSp mod">
        <pc:chgData name="K, Vishnu" userId="981b3359-9355-4692-a482-2ab5d27ed863" providerId="ADAL" clId="{C6E0162C-9A4E-46FF-A58B-EBC30851340A}" dt="2025-09-01T09:53:18.520" v="3949" actId="20577"/>
        <pc:sldMkLst>
          <pc:docMk/>
          <pc:sldMk cId="3609611226" sldId="2147308650"/>
        </pc:sldMkLst>
        <pc:spChg chg="mod">
          <ac:chgData name="K, Vishnu" userId="981b3359-9355-4692-a482-2ab5d27ed863" providerId="ADAL" clId="{C6E0162C-9A4E-46FF-A58B-EBC30851340A}" dt="2025-08-31T17:00:59.977" v="2359" actId="20577"/>
          <ac:spMkLst>
            <pc:docMk/>
            <pc:sldMk cId="3609611226" sldId="2147308650"/>
            <ac:spMk id="2" creationId="{00000000-0000-0000-0000-000000000000}"/>
          </ac:spMkLst>
        </pc:spChg>
        <pc:spChg chg="add mod">
          <ac:chgData name="K, Vishnu" userId="981b3359-9355-4692-a482-2ab5d27ed863" providerId="ADAL" clId="{C6E0162C-9A4E-46FF-A58B-EBC30851340A}" dt="2025-08-31T17:07:15.536" v="2504" actId="1035"/>
          <ac:spMkLst>
            <pc:docMk/>
            <pc:sldMk cId="3609611226" sldId="2147308650"/>
            <ac:spMk id="4" creationId="{A49B494A-8C70-8408-12BF-B0E056592C7B}"/>
          </ac:spMkLst>
        </pc:spChg>
        <pc:spChg chg="add mod">
          <ac:chgData name="K, Vishnu" userId="981b3359-9355-4692-a482-2ab5d27ed863" providerId="ADAL" clId="{C6E0162C-9A4E-46FF-A58B-EBC30851340A}" dt="2025-08-31T17:07:15.536" v="2504" actId="1035"/>
          <ac:spMkLst>
            <pc:docMk/>
            <pc:sldMk cId="3609611226" sldId="2147308650"/>
            <ac:spMk id="9" creationId="{E9F6961C-E529-88F8-86C7-B6D488D6084D}"/>
          </ac:spMkLst>
        </pc:spChg>
        <pc:spChg chg="add mod">
          <ac:chgData name="K, Vishnu" userId="981b3359-9355-4692-a482-2ab5d27ed863" providerId="ADAL" clId="{C6E0162C-9A4E-46FF-A58B-EBC30851340A}" dt="2025-08-31T17:07:15.536" v="2504" actId="1035"/>
          <ac:spMkLst>
            <pc:docMk/>
            <pc:sldMk cId="3609611226" sldId="2147308650"/>
            <ac:spMk id="19" creationId="{B986FE2B-9BC8-FBD4-50F8-CAB7EB6C1245}"/>
          </ac:spMkLst>
        </pc:spChg>
        <pc:spChg chg="add mod">
          <ac:chgData name="K, Vishnu" userId="981b3359-9355-4692-a482-2ab5d27ed863" providerId="ADAL" clId="{C6E0162C-9A4E-46FF-A58B-EBC30851340A}" dt="2025-08-31T17:07:42.146" v="2521" actId="1037"/>
          <ac:spMkLst>
            <pc:docMk/>
            <pc:sldMk cId="3609611226" sldId="2147308650"/>
            <ac:spMk id="20" creationId="{3B91B27A-5BEF-3CCA-12D5-996AEE4BF0B3}"/>
          </ac:spMkLst>
        </pc:spChg>
        <pc:spChg chg="mod">
          <ac:chgData name="K, Vishnu" userId="981b3359-9355-4692-a482-2ab5d27ed863" providerId="ADAL" clId="{C6E0162C-9A4E-46FF-A58B-EBC30851340A}" dt="2025-09-01T09:53:18.520" v="3949" actId="20577"/>
          <ac:spMkLst>
            <pc:docMk/>
            <pc:sldMk cId="3609611226" sldId="2147308650"/>
            <ac:spMk id="27" creationId="{00000000-0000-0000-0000-000000000000}"/>
          </ac:spMkLst>
        </pc:spChg>
        <pc:spChg chg="mod">
          <ac:chgData name="K, Vishnu" userId="981b3359-9355-4692-a482-2ab5d27ed863" providerId="ADAL" clId="{C6E0162C-9A4E-46FF-A58B-EBC30851340A}" dt="2025-08-31T17:07:15.536" v="2504" actId="1035"/>
          <ac:spMkLst>
            <pc:docMk/>
            <pc:sldMk cId="3609611226" sldId="2147308650"/>
            <ac:spMk id="29" creationId="{00000000-0000-0000-0000-000000000000}"/>
          </ac:spMkLst>
        </pc:spChg>
        <pc:spChg chg="mod">
          <ac:chgData name="K, Vishnu" userId="981b3359-9355-4692-a482-2ab5d27ed863" providerId="ADAL" clId="{C6E0162C-9A4E-46FF-A58B-EBC30851340A}" dt="2025-08-31T17:09:07.687" v="2547" actId="14100"/>
          <ac:spMkLst>
            <pc:docMk/>
            <pc:sldMk cId="3609611226" sldId="2147308650"/>
            <ac:spMk id="35" creationId="{00000000-0000-0000-0000-000000000000}"/>
          </ac:spMkLst>
        </pc:spChg>
        <pc:spChg chg="mod">
          <ac:chgData name="K, Vishnu" userId="981b3359-9355-4692-a482-2ab5d27ed863" providerId="ADAL" clId="{C6E0162C-9A4E-46FF-A58B-EBC30851340A}" dt="2025-08-31T17:09:01.150" v="2546" actId="14100"/>
          <ac:spMkLst>
            <pc:docMk/>
            <pc:sldMk cId="3609611226" sldId="2147308650"/>
            <ac:spMk id="43" creationId="{00000000-0000-0000-0000-000000000000}"/>
          </ac:spMkLst>
        </pc:spChg>
        <pc:cxnChg chg="add mod">
          <ac:chgData name="K, Vishnu" userId="981b3359-9355-4692-a482-2ab5d27ed863" providerId="ADAL" clId="{C6E0162C-9A4E-46FF-A58B-EBC30851340A}" dt="2025-08-31T17:07:15.536" v="2504" actId="1035"/>
          <ac:cxnSpMkLst>
            <pc:docMk/>
            <pc:sldMk cId="3609611226" sldId="2147308650"/>
            <ac:cxnSpMk id="7" creationId="{F7BC2921-2AC4-98AB-D861-74230F647619}"/>
          </ac:cxnSpMkLst>
        </pc:cxnChg>
        <pc:cxnChg chg="add mod">
          <ac:chgData name="K, Vishnu" userId="981b3359-9355-4692-a482-2ab5d27ed863" providerId="ADAL" clId="{C6E0162C-9A4E-46FF-A58B-EBC30851340A}" dt="2025-08-31T17:12:46.109" v="2796"/>
          <ac:cxnSpMkLst>
            <pc:docMk/>
            <pc:sldMk cId="3609611226" sldId="2147308650"/>
            <ac:cxnSpMk id="17" creationId="{2AF1F3F7-EB55-628F-B0E5-87CB159B73CD}"/>
          </ac:cxnSpMkLst>
        </pc:cxnChg>
        <pc:cxnChg chg="add mod">
          <ac:chgData name="K, Vishnu" userId="981b3359-9355-4692-a482-2ab5d27ed863" providerId="ADAL" clId="{C6E0162C-9A4E-46FF-A58B-EBC30851340A}" dt="2025-08-31T17:08:05.388" v="2526" actId="693"/>
          <ac:cxnSpMkLst>
            <pc:docMk/>
            <pc:sldMk cId="3609611226" sldId="2147308650"/>
            <ac:cxnSpMk id="21" creationId="{DC2D303F-1DC5-D14D-CA3C-8EF674D2F959}"/>
          </ac:cxnSpMkLst>
        </pc:cxnChg>
        <pc:cxnChg chg="mod">
          <ac:chgData name="K, Vishnu" userId="981b3359-9355-4692-a482-2ab5d27ed863" providerId="ADAL" clId="{C6E0162C-9A4E-46FF-A58B-EBC30851340A}" dt="2025-09-01T05:29:13.712" v="2892" actId="1036"/>
          <ac:cxnSpMkLst>
            <pc:docMk/>
            <pc:sldMk cId="3609611226" sldId="2147308650"/>
            <ac:cxnSpMk id="23559" creationId="{00000000-0000-0000-0000-000000000000}"/>
          </ac:cxnSpMkLst>
        </pc:cxnChg>
      </pc:sldChg>
      <pc:sldChg chg="delSp modSp mod">
        <pc:chgData name="K, Vishnu" userId="981b3359-9355-4692-a482-2ab5d27ed863" providerId="ADAL" clId="{C6E0162C-9A4E-46FF-A58B-EBC30851340A}" dt="2025-08-31T17:14:43.970" v="2838" actId="20577"/>
        <pc:sldMkLst>
          <pc:docMk/>
          <pc:sldMk cId="965588322" sldId="2147308651"/>
        </pc:sldMkLst>
        <pc:spChg chg="mod">
          <ac:chgData name="K, Vishnu" userId="981b3359-9355-4692-a482-2ab5d27ed863" providerId="ADAL" clId="{C6E0162C-9A4E-46FF-A58B-EBC30851340A}" dt="2025-08-31T17:14:16.263" v="2830" actId="20577"/>
          <ac:spMkLst>
            <pc:docMk/>
            <pc:sldMk cId="965588322" sldId="2147308651"/>
            <ac:spMk id="2" creationId="{00000000-0000-0000-0000-000000000000}"/>
          </ac:spMkLst>
        </pc:spChg>
        <pc:spChg chg="mod">
          <ac:chgData name="K, Vishnu" userId="981b3359-9355-4692-a482-2ab5d27ed863" providerId="ADAL" clId="{C6E0162C-9A4E-46FF-A58B-EBC30851340A}" dt="2025-08-31T17:13:44.094" v="2810" actId="14100"/>
          <ac:spMkLst>
            <pc:docMk/>
            <pc:sldMk cId="965588322" sldId="2147308651"/>
            <ac:spMk id="3" creationId="{00000000-0000-0000-0000-000000000000}"/>
          </ac:spMkLst>
        </pc:spChg>
        <pc:spChg chg="mod">
          <ac:chgData name="K, Vishnu" userId="981b3359-9355-4692-a482-2ab5d27ed863" providerId="ADAL" clId="{C6E0162C-9A4E-46FF-A58B-EBC30851340A}" dt="2025-08-31T17:14:43.970" v="2838" actId="20577"/>
          <ac:spMkLst>
            <pc:docMk/>
            <pc:sldMk cId="965588322" sldId="2147308651"/>
            <ac:spMk id="27" creationId="{00000000-0000-0000-0000-000000000000}"/>
          </ac:spMkLst>
        </pc:spChg>
        <pc:spChg chg="mod">
          <ac:chgData name="K, Vishnu" userId="981b3359-9355-4692-a482-2ab5d27ed863" providerId="ADAL" clId="{C6E0162C-9A4E-46FF-A58B-EBC30851340A}" dt="2025-08-31T17:14:09.914" v="2818" actId="14100"/>
          <ac:spMkLst>
            <pc:docMk/>
            <pc:sldMk cId="965588322" sldId="2147308651"/>
            <ac:spMk id="79" creationId="{00000000-0000-0000-0000-000000000000}"/>
          </ac:spMkLst>
        </pc:spChg>
        <pc:cxnChg chg="mod">
          <ac:chgData name="K, Vishnu" userId="981b3359-9355-4692-a482-2ab5d27ed863" providerId="ADAL" clId="{C6E0162C-9A4E-46FF-A58B-EBC30851340A}" dt="2025-08-31T17:13:59.352" v="2812" actId="693"/>
          <ac:cxnSpMkLst>
            <pc:docMk/>
            <pc:sldMk cId="965588322" sldId="2147308651"/>
            <ac:cxnSpMk id="53" creationId="{00000000-0000-0000-0000-000000000000}"/>
          </ac:cxnSpMkLst>
        </pc:cxnChg>
        <pc:cxnChg chg="mod">
          <ac:chgData name="K, Vishnu" userId="981b3359-9355-4692-a482-2ab5d27ed863" providerId="ADAL" clId="{C6E0162C-9A4E-46FF-A58B-EBC30851340A}" dt="2025-08-31T17:13:54.022" v="2811" actId="693"/>
          <ac:cxnSpMkLst>
            <pc:docMk/>
            <pc:sldMk cId="965588322" sldId="2147308651"/>
            <ac:cxnSpMk id="23557" creationId="{00000000-0000-0000-0000-000000000000}"/>
          </ac:cxnSpMkLst>
        </pc:cxnChg>
      </pc:sldChg>
      <pc:sldChg chg="modSp mod">
        <pc:chgData name="K, Vishnu" userId="981b3359-9355-4692-a482-2ab5d27ed863" providerId="ADAL" clId="{C6E0162C-9A4E-46FF-A58B-EBC30851340A}" dt="2025-09-08T05:43:06.966" v="4340" actId="20577"/>
        <pc:sldMkLst>
          <pc:docMk/>
          <pc:sldMk cId="2499599330" sldId="2147308657"/>
        </pc:sldMkLst>
        <pc:spChg chg="mod">
          <ac:chgData name="K, Vishnu" userId="981b3359-9355-4692-a482-2ab5d27ed863" providerId="ADAL" clId="{C6E0162C-9A4E-46FF-A58B-EBC30851340A}" dt="2025-09-08T05:43:06.966" v="4340" actId="20577"/>
          <ac:spMkLst>
            <pc:docMk/>
            <pc:sldMk cId="2499599330" sldId="2147308657"/>
            <ac:spMk id="6" creationId="{46340927-7155-4157-BD95-75939CB9AD87}"/>
          </ac:spMkLst>
        </pc:spChg>
      </pc:sldChg>
      <pc:sldChg chg="modSp mod">
        <pc:chgData name="K, Vishnu" userId="981b3359-9355-4692-a482-2ab5d27ed863" providerId="ADAL" clId="{C6E0162C-9A4E-46FF-A58B-EBC30851340A}" dt="2025-09-08T05:45:38.671" v="4344" actId="1076"/>
        <pc:sldMkLst>
          <pc:docMk/>
          <pc:sldMk cId="2954010789" sldId="2147308688"/>
        </pc:sldMkLst>
        <pc:spChg chg="mod">
          <ac:chgData name="K, Vishnu" userId="981b3359-9355-4692-a482-2ab5d27ed863" providerId="ADAL" clId="{C6E0162C-9A4E-46FF-A58B-EBC30851340A}" dt="2025-09-08T05:45:24.124" v="4343" actId="20577"/>
          <ac:spMkLst>
            <pc:docMk/>
            <pc:sldMk cId="2954010789" sldId="2147308688"/>
            <ac:spMk id="8" creationId="{DBD564F2-82E9-4E81-8573-743E3B321AFC}"/>
          </ac:spMkLst>
        </pc:spChg>
        <pc:graphicFrameChg chg="mod">
          <ac:chgData name="K, Vishnu" userId="981b3359-9355-4692-a482-2ab5d27ed863" providerId="ADAL" clId="{C6E0162C-9A4E-46FF-A58B-EBC30851340A}" dt="2025-09-08T05:45:38.671" v="4344" actId="1076"/>
          <ac:graphicFrameMkLst>
            <pc:docMk/>
            <pc:sldMk cId="2954010789" sldId="2147308688"/>
            <ac:graphicFrameMk id="3" creationId="{08ED7B2A-9AA4-7B9B-B668-D430C3415401}"/>
          </ac:graphicFrameMkLst>
        </pc:graphicFrameChg>
      </pc:sldChg>
      <pc:sldChg chg="delSp mod">
        <pc:chgData name="K, Vishnu" userId="981b3359-9355-4692-a482-2ab5d27ed863" providerId="ADAL" clId="{C6E0162C-9A4E-46FF-A58B-EBC30851340A}" dt="2025-09-03T15:13:14.601" v="4065" actId="478"/>
        <pc:sldMkLst>
          <pc:docMk/>
          <pc:sldMk cId="3620974231" sldId="2147308695"/>
        </pc:sldMkLst>
      </pc:sldChg>
      <pc:sldChg chg="addSp delSp modSp mod">
        <pc:chgData name="K, Vishnu" userId="981b3359-9355-4692-a482-2ab5d27ed863" providerId="ADAL" clId="{C6E0162C-9A4E-46FF-A58B-EBC30851340A}" dt="2025-09-03T15:13:09.980" v="4064" actId="478"/>
        <pc:sldMkLst>
          <pc:docMk/>
          <pc:sldMk cId="4155842627" sldId="2147308696"/>
        </pc:sldMkLst>
        <pc:spChg chg="mod">
          <ac:chgData name="K, Vishnu" userId="981b3359-9355-4692-a482-2ab5d27ed863" providerId="ADAL" clId="{C6E0162C-9A4E-46FF-A58B-EBC30851340A}" dt="2025-09-01T08:56:47.908" v="2971" actId="20577"/>
          <ac:spMkLst>
            <pc:docMk/>
            <pc:sldMk cId="4155842627" sldId="2147308696"/>
            <ac:spMk id="7" creationId="{0FEBB6CC-89C2-4CF4-AC97-951FA4CC87A1}"/>
          </ac:spMkLst>
        </pc:spChg>
        <pc:spChg chg="mod">
          <ac:chgData name="K, Vishnu" userId="981b3359-9355-4692-a482-2ab5d27ed863" providerId="ADAL" clId="{C6E0162C-9A4E-46FF-A58B-EBC30851340A}" dt="2025-08-30T19:25:28.891" v="912" actId="6549"/>
          <ac:spMkLst>
            <pc:docMk/>
            <pc:sldMk cId="4155842627" sldId="2147308696"/>
            <ac:spMk id="12" creationId="{86B28CE7-7398-4413-BF10-E86E1C9087BF}"/>
          </ac:spMkLst>
        </pc:spChg>
        <pc:graphicFrameChg chg="mod modGraphic">
          <ac:chgData name="K, Vishnu" userId="981b3359-9355-4692-a482-2ab5d27ed863" providerId="ADAL" clId="{C6E0162C-9A4E-46FF-A58B-EBC30851340A}" dt="2025-08-30T19:44:44.421" v="1279" actId="207"/>
          <ac:graphicFrameMkLst>
            <pc:docMk/>
            <pc:sldMk cId="4155842627" sldId="2147308696"/>
            <ac:graphicFrameMk id="3" creationId="{F72BBE3A-37B8-65FA-CF02-42D87FDA6C94}"/>
          </ac:graphicFrameMkLst>
        </pc:graphicFrameChg>
        <pc:graphicFrameChg chg="mod modGraphic">
          <ac:chgData name="K, Vishnu" userId="981b3359-9355-4692-a482-2ab5d27ed863" providerId="ADAL" clId="{C6E0162C-9A4E-46FF-A58B-EBC30851340A}" dt="2025-08-30T19:32:06.851" v="1049" actId="1035"/>
          <ac:graphicFrameMkLst>
            <pc:docMk/>
            <pc:sldMk cId="4155842627" sldId="2147308696"/>
            <ac:graphicFrameMk id="6" creationId="{8B1BD8F0-71FD-4E42-86AC-8A4C59D62285}"/>
          </ac:graphicFrameMkLst>
        </pc:graphicFrameChg>
      </pc:sldChg>
      <pc:sldChg chg="delSp modSp mod">
        <pc:chgData name="K, Vishnu" userId="981b3359-9355-4692-a482-2ab5d27ed863" providerId="ADAL" clId="{C6E0162C-9A4E-46FF-A58B-EBC30851340A}" dt="2025-09-01T09:48:35.957" v="3863" actId="478"/>
        <pc:sldMkLst>
          <pc:docMk/>
          <pc:sldMk cId="1538507651" sldId="2147308697"/>
        </pc:sldMkLst>
        <pc:spChg chg="mod">
          <ac:chgData name="K, Vishnu" userId="981b3359-9355-4692-a482-2ab5d27ed863" providerId="ADAL" clId="{C6E0162C-9A4E-46FF-A58B-EBC30851340A}" dt="2025-08-30T19:51:53.580" v="1551" actId="20577"/>
          <ac:spMkLst>
            <pc:docMk/>
            <pc:sldMk cId="1538507651" sldId="2147308697"/>
            <ac:spMk id="15" creationId="{6269E194-3142-4518-B13F-5367DE3EDE11}"/>
          </ac:spMkLst>
        </pc:spChg>
        <pc:graphicFrameChg chg="modGraphic">
          <ac:chgData name="K, Vishnu" userId="981b3359-9355-4692-a482-2ab5d27ed863" providerId="ADAL" clId="{C6E0162C-9A4E-46FF-A58B-EBC30851340A}" dt="2025-08-30T19:51:29.083" v="1535" actId="20577"/>
          <ac:graphicFrameMkLst>
            <pc:docMk/>
            <pc:sldMk cId="1538507651" sldId="2147308697"/>
            <ac:graphicFrameMk id="16" creationId="{E9E9BC24-28EC-4777-B25B-800E47FFFC5E}"/>
          </ac:graphicFrameMkLst>
        </pc:graphicFrameChg>
      </pc:sldChg>
      <pc:sldChg chg="addSp delSp modSp mod">
        <pc:chgData name="K, Vishnu" userId="981b3359-9355-4692-a482-2ab5d27ed863" providerId="ADAL" clId="{C6E0162C-9A4E-46FF-A58B-EBC30851340A}" dt="2025-08-31T16:59:02.415" v="2278" actId="1076"/>
        <pc:sldMkLst>
          <pc:docMk/>
          <pc:sldMk cId="4004768032" sldId="2147308724"/>
        </pc:sldMkLst>
        <pc:spChg chg="mod">
          <ac:chgData name="K, Vishnu" userId="981b3359-9355-4692-a482-2ab5d27ed863" providerId="ADAL" clId="{C6E0162C-9A4E-46FF-A58B-EBC30851340A}" dt="2025-08-31T16:53:06.450" v="1998" actId="20577"/>
          <ac:spMkLst>
            <pc:docMk/>
            <pc:sldMk cId="4004768032" sldId="2147308724"/>
            <ac:spMk id="8" creationId="{074BC32E-C557-4A69-97A9-09C6B5DE2B6C}"/>
          </ac:spMkLst>
        </pc:spChg>
        <pc:picChg chg="add mod">
          <ac:chgData name="K, Vishnu" userId="981b3359-9355-4692-a482-2ab5d27ed863" providerId="ADAL" clId="{C6E0162C-9A4E-46FF-A58B-EBC30851340A}" dt="2025-08-31T16:59:02.415" v="2278" actId="1076"/>
          <ac:picMkLst>
            <pc:docMk/>
            <pc:sldMk cId="4004768032" sldId="2147308724"/>
            <ac:picMk id="5" creationId="{DE64FE4B-883E-F2E8-33D6-9438937980AD}"/>
          </ac:picMkLst>
        </pc:picChg>
      </pc:sldChg>
      <pc:sldChg chg="addSp delSp modSp add mod">
        <pc:chgData name="K, Vishnu" userId="981b3359-9355-4692-a482-2ab5d27ed863" providerId="ADAL" clId="{C6E0162C-9A4E-46FF-A58B-EBC30851340A}" dt="2025-09-01T09:48:01.793" v="3861" actId="14100"/>
        <pc:sldMkLst>
          <pc:docMk/>
          <pc:sldMk cId="4247919189" sldId="2147308842"/>
        </pc:sldMkLst>
        <pc:spChg chg="mod">
          <ac:chgData name="K, Vishnu" userId="981b3359-9355-4692-a482-2ab5d27ed863" providerId="ADAL" clId="{C6E0162C-9A4E-46FF-A58B-EBC30851340A}" dt="2025-09-01T09:34:59.957" v="3729" actId="20577"/>
          <ac:spMkLst>
            <pc:docMk/>
            <pc:sldMk cId="4247919189" sldId="2147308842"/>
            <ac:spMk id="7" creationId="{93AFC70B-D362-0137-6D41-4E06B18321D4}"/>
          </ac:spMkLst>
        </pc:spChg>
        <pc:spChg chg="add mod ord topLvl">
          <ac:chgData name="K, Vishnu" userId="981b3359-9355-4692-a482-2ab5d27ed863" providerId="ADAL" clId="{C6E0162C-9A4E-46FF-A58B-EBC30851340A}" dt="2025-09-01T09:46:52.854" v="3811" actId="1036"/>
          <ac:spMkLst>
            <pc:docMk/>
            <pc:sldMk cId="4247919189" sldId="2147308842"/>
            <ac:spMk id="15" creationId="{3CCDE420-7F5C-4F89-070B-E01966DB889F}"/>
          </ac:spMkLst>
        </pc:spChg>
        <pc:spChg chg="add mod ord topLvl">
          <ac:chgData name="K, Vishnu" userId="981b3359-9355-4692-a482-2ab5d27ed863" providerId="ADAL" clId="{C6E0162C-9A4E-46FF-A58B-EBC30851340A}" dt="2025-09-01T09:46:48.603" v="3807" actId="1035"/>
          <ac:spMkLst>
            <pc:docMk/>
            <pc:sldMk cId="4247919189" sldId="2147308842"/>
            <ac:spMk id="16" creationId="{86D249B0-4A1C-AC98-004C-5F3C9D8ACDB6}"/>
          </ac:spMkLst>
        </pc:spChg>
        <pc:spChg chg="add mod ord topLvl">
          <ac:chgData name="K, Vishnu" userId="981b3359-9355-4692-a482-2ab5d27ed863" providerId="ADAL" clId="{C6E0162C-9A4E-46FF-A58B-EBC30851340A}" dt="2025-09-01T09:43:30.438" v="3799" actId="1076"/>
          <ac:spMkLst>
            <pc:docMk/>
            <pc:sldMk cId="4247919189" sldId="2147308842"/>
            <ac:spMk id="17" creationId="{9B5D9D9E-1983-B9F6-BF8E-F0C6483381E5}"/>
          </ac:spMkLst>
        </pc:spChg>
        <pc:spChg chg="add mod ord topLvl">
          <ac:chgData name="K, Vishnu" userId="981b3359-9355-4692-a482-2ab5d27ed863" providerId="ADAL" clId="{C6E0162C-9A4E-46FF-A58B-EBC30851340A}" dt="2025-09-01T09:47:00.679" v="3815" actId="1036"/>
          <ac:spMkLst>
            <pc:docMk/>
            <pc:sldMk cId="4247919189" sldId="2147308842"/>
            <ac:spMk id="18" creationId="{04405DA4-8340-73E7-46E4-306165174C1B}"/>
          </ac:spMkLst>
        </pc:spChg>
        <pc:spChg chg="add mod ord topLvl">
          <ac:chgData name="K, Vishnu" userId="981b3359-9355-4692-a482-2ab5d27ed863" providerId="ADAL" clId="{C6E0162C-9A4E-46FF-A58B-EBC30851340A}" dt="2025-09-01T09:47:05.320" v="3823" actId="1035"/>
          <ac:spMkLst>
            <pc:docMk/>
            <pc:sldMk cId="4247919189" sldId="2147308842"/>
            <ac:spMk id="19" creationId="{4DA8497E-FEA8-BFA1-1088-45E39EC1F0E8}"/>
          </ac:spMkLst>
        </pc:spChg>
        <pc:spChg chg="add mod ord topLvl">
          <ac:chgData name="K, Vishnu" userId="981b3359-9355-4692-a482-2ab5d27ed863" providerId="ADAL" clId="{C6E0162C-9A4E-46FF-A58B-EBC30851340A}" dt="2025-09-01T09:48:01.793" v="3861" actId="14100"/>
          <ac:spMkLst>
            <pc:docMk/>
            <pc:sldMk cId="4247919189" sldId="2147308842"/>
            <ac:spMk id="20" creationId="{B957FABB-EB9A-9278-5C7D-4731EC0C8CD9}"/>
          </ac:spMkLst>
        </pc:spChg>
        <pc:picChg chg="add mod">
          <ac:chgData name="K, Vishnu" userId="981b3359-9355-4692-a482-2ab5d27ed863" providerId="ADAL" clId="{C6E0162C-9A4E-46FF-A58B-EBC30851340A}" dt="2025-09-01T09:43:06.765" v="3796" actId="1076"/>
          <ac:picMkLst>
            <pc:docMk/>
            <pc:sldMk cId="4247919189" sldId="2147308842"/>
            <ac:picMk id="3" creationId="{236EDB5A-5E33-7BBC-13F2-974AB4BB9CAA}"/>
          </ac:picMkLst>
        </pc:picChg>
      </pc:sldChg>
      <pc:sldChg chg="addSp delSp modSp add mod">
        <pc:chgData name="K, Vishnu" userId="981b3359-9355-4692-a482-2ab5d27ed863" providerId="ADAL" clId="{C6E0162C-9A4E-46FF-A58B-EBC30851340A}" dt="2025-09-04T07:02:56.386" v="4114" actId="1076"/>
        <pc:sldMkLst>
          <pc:docMk/>
          <pc:sldMk cId="3295244855" sldId="2147308855"/>
        </pc:sldMkLst>
        <pc:spChg chg="add mod">
          <ac:chgData name="K, Vishnu" userId="981b3359-9355-4692-a482-2ab5d27ed863" providerId="ADAL" clId="{C6E0162C-9A4E-46FF-A58B-EBC30851340A}" dt="2025-09-04T07:00:26.245" v="4106" actId="14100"/>
          <ac:spMkLst>
            <pc:docMk/>
            <pc:sldMk cId="3295244855" sldId="2147308855"/>
            <ac:spMk id="5" creationId="{0DFCD4F3-95D1-3F3A-AF16-7F4E660CB065}"/>
          </ac:spMkLst>
        </pc:spChg>
        <pc:spChg chg="mod">
          <ac:chgData name="K, Vishnu" userId="981b3359-9355-4692-a482-2ab5d27ed863" providerId="ADAL" clId="{C6E0162C-9A4E-46FF-A58B-EBC30851340A}" dt="2025-09-01T09:08:12.127" v="3034" actId="13926"/>
          <ac:spMkLst>
            <pc:docMk/>
            <pc:sldMk cId="3295244855" sldId="2147308855"/>
            <ac:spMk id="7" creationId="{237E2B7A-0966-D2C9-3664-FEF17B7FAD1B}"/>
          </ac:spMkLst>
        </pc:spChg>
        <pc:spChg chg="add mod">
          <ac:chgData name="K, Vishnu" userId="981b3359-9355-4692-a482-2ab5d27ed863" providerId="ADAL" clId="{C6E0162C-9A4E-46FF-A58B-EBC30851340A}" dt="2025-09-04T07:02:56.386" v="4114" actId="1076"/>
          <ac:spMkLst>
            <pc:docMk/>
            <pc:sldMk cId="3295244855" sldId="2147308855"/>
            <ac:spMk id="9" creationId="{E476FA7A-45B9-89A1-5630-5A682BC7F590}"/>
          </ac:spMkLst>
        </pc:spChg>
        <pc:spChg chg="add mod">
          <ac:chgData name="K, Vishnu" userId="981b3359-9355-4692-a482-2ab5d27ed863" providerId="ADAL" clId="{C6E0162C-9A4E-46FF-A58B-EBC30851340A}" dt="2025-09-01T09:22:42.443" v="3133" actId="208"/>
          <ac:spMkLst>
            <pc:docMk/>
            <pc:sldMk cId="3295244855" sldId="2147308855"/>
            <ac:spMk id="16" creationId="{5F78374F-13C7-209E-1699-797F9BC1CB2A}"/>
          </ac:spMkLst>
        </pc:spChg>
        <pc:grpChg chg="add mod">
          <ac:chgData name="K, Vishnu" userId="981b3359-9355-4692-a482-2ab5d27ed863" providerId="ADAL" clId="{C6E0162C-9A4E-46FF-A58B-EBC30851340A}" dt="2025-09-04T07:02:33.962" v="4110" actId="1076"/>
          <ac:grpSpMkLst>
            <pc:docMk/>
            <pc:sldMk cId="3295244855" sldId="2147308855"/>
            <ac:grpSpMk id="17" creationId="{92527D0C-DE00-FF42-4709-21355A98616C}"/>
          </ac:grpSpMkLst>
        </pc:grpChg>
        <pc:picChg chg="add mod">
          <ac:chgData name="K, Vishnu" userId="981b3359-9355-4692-a482-2ab5d27ed863" providerId="ADAL" clId="{C6E0162C-9A4E-46FF-A58B-EBC30851340A}" dt="2025-09-04T06:59:30.576" v="4103" actId="1076"/>
          <ac:picMkLst>
            <pc:docMk/>
            <pc:sldMk cId="3295244855" sldId="2147308855"/>
            <ac:picMk id="3" creationId="{60C8E5CA-567E-14A9-66BA-2A3C352E0FD8}"/>
          </ac:picMkLst>
        </pc:picChg>
        <pc:picChg chg="add mod">
          <ac:chgData name="K, Vishnu" userId="981b3359-9355-4692-a482-2ab5d27ed863" providerId="ADAL" clId="{C6E0162C-9A4E-46FF-A58B-EBC30851340A}" dt="2025-09-01T09:07:44.499" v="3027" actId="164"/>
          <ac:picMkLst>
            <pc:docMk/>
            <pc:sldMk cId="3295244855" sldId="2147308855"/>
            <ac:picMk id="4" creationId="{8D3B1B42-453D-46F7-6350-8163B0A70364}"/>
          </ac:picMkLst>
        </pc:picChg>
        <pc:picChg chg="add mod">
          <ac:chgData name="K, Vishnu" userId="981b3359-9355-4692-a482-2ab5d27ed863" providerId="ADAL" clId="{C6E0162C-9A4E-46FF-A58B-EBC30851340A}" dt="2025-09-04T07:02:41.769" v="4112" actId="14100"/>
          <ac:picMkLst>
            <pc:docMk/>
            <pc:sldMk cId="3295244855" sldId="2147308855"/>
            <ac:picMk id="8" creationId="{194B026E-EFC5-412B-C7AC-CC03E34AC10D}"/>
          </ac:picMkLst>
        </pc:picChg>
      </pc:sldChg>
      <pc:sldChg chg="addSp delSp modSp add mod">
        <pc:chgData name="K, Vishnu" userId="981b3359-9355-4692-a482-2ab5d27ed863" providerId="ADAL" clId="{C6E0162C-9A4E-46FF-A58B-EBC30851340A}" dt="2025-09-04T06:58:56.069" v="4089" actId="478"/>
        <pc:sldMkLst>
          <pc:docMk/>
          <pc:sldMk cId="1858636411" sldId="2147308856"/>
        </pc:sldMkLst>
        <pc:spChg chg="mod">
          <ac:chgData name="K, Vishnu" userId="981b3359-9355-4692-a482-2ab5d27ed863" providerId="ADAL" clId="{C6E0162C-9A4E-46FF-A58B-EBC30851340A}" dt="2025-09-01T09:22:29.515" v="3130" actId="208"/>
          <ac:spMkLst>
            <pc:docMk/>
            <pc:sldMk cId="1858636411" sldId="2147308856"/>
            <ac:spMk id="8" creationId="{E55C7F68-D847-861C-009D-9F0F04DB151C}"/>
          </ac:spMkLst>
        </pc:spChg>
        <pc:spChg chg="mod">
          <ac:chgData name="K, Vishnu" userId="981b3359-9355-4692-a482-2ab5d27ed863" providerId="ADAL" clId="{C6E0162C-9A4E-46FF-A58B-EBC30851340A}" dt="2025-09-01T09:22:32.330" v="3131" actId="208"/>
          <ac:spMkLst>
            <pc:docMk/>
            <pc:sldMk cId="1858636411" sldId="2147308856"/>
            <ac:spMk id="13" creationId="{ACEBBED4-97AD-BFEF-7B48-7DA108BCA12F}"/>
          </ac:spMkLst>
        </pc:spChg>
        <pc:grpChg chg="add del">
          <ac:chgData name="K, Vishnu" userId="981b3359-9355-4692-a482-2ab5d27ed863" providerId="ADAL" clId="{C6E0162C-9A4E-46FF-A58B-EBC30851340A}" dt="2025-09-04T06:58:56.069" v="4089" actId="478"/>
          <ac:grpSpMkLst>
            <pc:docMk/>
            <pc:sldMk cId="1858636411" sldId="2147308856"/>
            <ac:grpSpMk id="9" creationId="{270EA9B1-9359-1FD3-CAA0-144A06AF46FB}"/>
          </ac:grpSpMkLst>
        </pc:grpChg>
      </pc:sldChg>
      <pc:sldChg chg="add del">
        <pc:chgData name="K, Vishnu" userId="981b3359-9355-4692-a482-2ab5d27ed863" providerId="ADAL" clId="{C6E0162C-9A4E-46FF-A58B-EBC30851340A}" dt="2025-09-01T09:12:37.601" v="3047" actId="2890"/>
        <pc:sldMkLst>
          <pc:docMk/>
          <pc:sldMk cId="2774524615" sldId="2147308856"/>
        </pc:sldMkLst>
      </pc:sldChg>
      <pc:sldChg chg="modSp mod">
        <pc:chgData name="K, Vishnu" userId="981b3359-9355-4692-a482-2ab5d27ed863" providerId="ADAL" clId="{C6E0162C-9A4E-46FF-A58B-EBC30851340A}" dt="2025-09-08T06:16:45.503" v="4398" actId="20577"/>
        <pc:sldMkLst>
          <pc:docMk/>
          <pc:sldMk cId="1763461204" sldId="2147482635"/>
        </pc:sldMkLst>
        <pc:graphicFrameChg chg="modGraphic">
          <ac:chgData name="K, Vishnu" userId="981b3359-9355-4692-a482-2ab5d27ed863" providerId="ADAL" clId="{C6E0162C-9A4E-46FF-A58B-EBC30851340A}" dt="2025-09-08T06:16:45.503" v="4398" actId="20577"/>
          <ac:graphicFrameMkLst>
            <pc:docMk/>
            <pc:sldMk cId="1763461204" sldId="2147482635"/>
            <ac:graphicFrameMk id="3" creationId="{5E676F0D-9B64-EDCB-D4B6-C35F97F5BABC}"/>
          </ac:graphicFrameMkLst>
        </pc:graphicFrameChg>
      </pc:sldChg>
      <pc:sldChg chg="ord">
        <pc:chgData name="K, Vishnu" userId="981b3359-9355-4692-a482-2ab5d27ed863" providerId="ADAL" clId="{C6E0162C-9A4E-46FF-A58B-EBC30851340A}" dt="2025-09-08T05:33:57.527" v="4240"/>
        <pc:sldMkLst>
          <pc:docMk/>
          <pc:sldMk cId="1241784745" sldId="2147482668"/>
        </pc:sldMkLst>
      </pc:sldChg>
      <pc:sldChg chg="ord">
        <pc:chgData name="K, Vishnu" userId="981b3359-9355-4692-a482-2ab5d27ed863" providerId="ADAL" clId="{C6E0162C-9A4E-46FF-A58B-EBC30851340A}" dt="2025-09-08T05:33:57.527" v="4240"/>
        <pc:sldMkLst>
          <pc:docMk/>
          <pc:sldMk cId="595557341" sldId="2147482669"/>
        </pc:sldMkLst>
      </pc:sldChg>
      <pc:sldChg chg="ord">
        <pc:chgData name="K, Vishnu" userId="981b3359-9355-4692-a482-2ab5d27ed863" providerId="ADAL" clId="{C6E0162C-9A4E-46FF-A58B-EBC30851340A}" dt="2025-09-08T05:33:57.527" v="4240"/>
        <pc:sldMkLst>
          <pc:docMk/>
          <pc:sldMk cId="2883449439" sldId="2147482670"/>
        </pc:sldMkLst>
      </pc:sldChg>
      <pc:sldChg chg="ord">
        <pc:chgData name="K, Vishnu" userId="981b3359-9355-4692-a482-2ab5d27ed863" providerId="ADAL" clId="{C6E0162C-9A4E-46FF-A58B-EBC30851340A}" dt="2025-09-08T05:33:57.527" v="4240"/>
        <pc:sldMkLst>
          <pc:docMk/>
          <pc:sldMk cId="552214826" sldId="2147482673"/>
        </pc:sldMkLst>
      </pc:sldChg>
      <pc:sldChg chg="ord">
        <pc:chgData name="K, Vishnu" userId="981b3359-9355-4692-a482-2ab5d27ed863" providerId="ADAL" clId="{C6E0162C-9A4E-46FF-A58B-EBC30851340A}" dt="2025-09-08T05:33:57.527" v="4240"/>
        <pc:sldMkLst>
          <pc:docMk/>
          <pc:sldMk cId="918091259" sldId="2147482675"/>
        </pc:sldMkLst>
      </pc:sldChg>
      <pc:sldChg chg="modSp mod">
        <pc:chgData name="K, Vishnu" userId="981b3359-9355-4692-a482-2ab5d27ed863" providerId="ADAL" clId="{C6E0162C-9A4E-46FF-A58B-EBC30851340A}" dt="2025-09-08T05:49:37.966" v="4353" actId="20577"/>
        <pc:sldMkLst>
          <pc:docMk/>
          <pc:sldMk cId="3106612397" sldId="2147482677"/>
        </pc:sldMkLst>
        <pc:graphicFrameChg chg="modGraphic">
          <ac:chgData name="K, Vishnu" userId="981b3359-9355-4692-a482-2ab5d27ed863" providerId="ADAL" clId="{C6E0162C-9A4E-46FF-A58B-EBC30851340A}" dt="2025-09-08T05:49:37.966" v="4353" actId="20577"/>
          <ac:graphicFrameMkLst>
            <pc:docMk/>
            <pc:sldMk cId="3106612397" sldId="2147482677"/>
            <ac:graphicFrameMk id="18" creationId="{BCCA6F1C-0C64-1A47-7B23-98F782FB06B5}"/>
          </ac:graphicFrameMkLst>
        </pc:graphicFrameChg>
      </pc:sldChg>
      <pc:sldChg chg="addSp modSp mod">
        <pc:chgData name="K, Vishnu" userId="981b3359-9355-4692-a482-2ab5d27ed863" providerId="ADAL" clId="{C6E0162C-9A4E-46FF-A58B-EBC30851340A}" dt="2025-09-08T06:16:04.427" v="4383" actId="2165"/>
        <pc:sldMkLst>
          <pc:docMk/>
          <pc:sldMk cId="1691590621" sldId="2147482678"/>
        </pc:sldMkLst>
        <pc:spChg chg="add mod">
          <ac:chgData name="K, Vishnu" userId="981b3359-9355-4692-a482-2ab5d27ed863" providerId="ADAL" clId="{C6E0162C-9A4E-46FF-A58B-EBC30851340A}" dt="2025-09-08T05:31:37.505" v="4237"/>
          <ac:spMkLst>
            <pc:docMk/>
            <pc:sldMk cId="1691590621" sldId="2147482678"/>
            <ac:spMk id="3" creationId="{BE0AE716-C37B-FB9E-2467-4D3FBBB4336C}"/>
          </ac:spMkLst>
        </pc:spChg>
        <pc:graphicFrameChg chg="mod modGraphic">
          <ac:chgData name="K, Vishnu" userId="981b3359-9355-4692-a482-2ab5d27ed863" providerId="ADAL" clId="{C6E0162C-9A4E-46FF-A58B-EBC30851340A}" dt="2025-09-08T06:16:04.427" v="4383" actId="2165"/>
          <ac:graphicFrameMkLst>
            <pc:docMk/>
            <pc:sldMk cId="1691590621" sldId="2147482678"/>
            <ac:graphicFrameMk id="5" creationId="{B2EADB0A-5245-17D3-C697-08B38A39A7D5}"/>
          </ac:graphicFrameMkLst>
        </pc:graphicFrameChg>
      </pc:sldChg>
      <pc:sldChg chg="modSp add mod">
        <pc:chgData name="K, Vishnu" userId="981b3359-9355-4692-a482-2ab5d27ed863" providerId="ADAL" clId="{C6E0162C-9A4E-46FF-A58B-EBC30851340A}" dt="2025-09-08T05:30:18.354" v="4236" actId="20577"/>
        <pc:sldMkLst>
          <pc:docMk/>
          <pc:sldMk cId="2285639713" sldId="2147482679"/>
        </pc:sldMkLst>
        <pc:spChg chg="mod">
          <ac:chgData name="K, Vishnu" userId="981b3359-9355-4692-a482-2ab5d27ed863" providerId="ADAL" clId="{C6E0162C-9A4E-46FF-A58B-EBC30851340A}" dt="2025-09-08T05:30:18.354" v="4236" actId="20577"/>
          <ac:spMkLst>
            <pc:docMk/>
            <pc:sldMk cId="2285639713" sldId="2147482679"/>
            <ac:spMk id="2" creationId="{BF70F871-088E-1993-397A-5D22E451EA32}"/>
          </ac:spMkLst>
        </pc:spChg>
        <pc:graphicFrameChg chg="mod modGraphic">
          <ac:chgData name="K, Vishnu" userId="981b3359-9355-4692-a482-2ab5d27ed863" providerId="ADAL" clId="{C6E0162C-9A4E-46FF-A58B-EBC30851340A}" dt="2025-09-08T05:30:15.824" v="4234" actId="1076"/>
          <ac:graphicFrameMkLst>
            <pc:docMk/>
            <pc:sldMk cId="2285639713" sldId="2147482679"/>
            <ac:graphicFrameMk id="18" creationId="{A85FF698-77FC-80E5-0F9C-841BBF09EABE}"/>
          </ac:graphicFrameMkLst>
        </pc:graphicFrameChg>
      </pc:sldChg>
      <pc:sldChg chg="add">
        <pc:chgData name="K, Vishnu" userId="981b3359-9355-4692-a482-2ab5d27ed863" providerId="ADAL" clId="{C6E0162C-9A4E-46FF-A58B-EBC30851340A}" dt="2025-09-08T05:45:14.747" v="4341"/>
        <pc:sldMkLst>
          <pc:docMk/>
          <pc:sldMk cId="992143343" sldId="2147482680"/>
        </pc:sldMkLst>
      </pc:sldChg>
      <pc:sldChg chg="addSp delSp modSp add mod">
        <pc:chgData name="K, Vishnu" userId="981b3359-9355-4692-a482-2ab5d27ed863" providerId="ADAL" clId="{C6E0162C-9A4E-46FF-A58B-EBC30851340A}" dt="2025-09-08T05:54:33.536" v="4368" actId="122"/>
        <pc:sldMkLst>
          <pc:docMk/>
          <pc:sldMk cId="1080611858" sldId="2147482681"/>
        </pc:sldMkLst>
        <pc:spChg chg="mod">
          <ac:chgData name="K, Vishnu" userId="981b3359-9355-4692-a482-2ab5d27ed863" providerId="ADAL" clId="{C6E0162C-9A4E-46FF-A58B-EBC30851340A}" dt="2025-09-08T05:53:04.241" v="4356" actId="20577"/>
          <ac:spMkLst>
            <pc:docMk/>
            <pc:sldMk cId="1080611858" sldId="2147482681"/>
            <ac:spMk id="2" creationId="{1423B538-A057-BB5E-66A5-D28B86B51BB4}"/>
          </ac:spMkLst>
        </pc:spChg>
        <pc:graphicFrameChg chg="add del mod modGraphic">
          <ac:chgData name="K, Vishnu" userId="981b3359-9355-4692-a482-2ab5d27ed863" providerId="ADAL" clId="{C6E0162C-9A4E-46FF-A58B-EBC30851340A}" dt="2025-09-08T05:54:33.536" v="4368" actId="122"/>
          <ac:graphicFrameMkLst>
            <pc:docMk/>
            <pc:sldMk cId="1080611858" sldId="2147482681"/>
            <ac:graphicFrameMk id="18" creationId="{46C655AC-8C0F-4434-9B64-C7AF89ECEFD4}"/>
          </ac:graphicFrameMkLst>
        </pc:graphicFrameChg>
      </pc:sldChg>
    </pc:docChg>
  </pc:docChgLst>
  <pc:docChgLst>
    <pc:chgData name="De Lara Guarch, Pablo" userId="S::pablo.de.lara.guarch@intel.com::eadaa60e-f6ae-4aec-a840-81b0b8f0beb1" providerId="AD" clId="Web-{8BD43CF6-2464-14D0-BDE1-BBF893B180B7}"/>
    <pc:docChg chg="sldOrd">
      <pc:chgData name="De Lara Guarch, Pablo" userId="S::pablo.de.lara.guarch@intel.com::eadaa60e-f6ae-4aec-a840-81b0b8f0beb1" providerId="AD" clId="Web-{8BD43CF6-2464-14D0-BDE1-BBF893B180B7}" dt="2024-10-14T09:29:46.202" v="0"/>
      <pc:docMkLst>
        <pc:docMk/>
      </pc:docMkLst>
      <pc:sldChg chg="ord">
        <pc:chgData name="De Lara Guarch, Pablo" userId="S::pablo.de.lara.guarch@intel.com::eadaa60e-f6ae-4aec-a840-81b0b8f0beb1" providerId="AD" clId="Web-{8BD43CF6-2464-14D0-BDE1-BBF893B180B7}" dt="2024-10-14T09:29:46.202" v="0"/>
        <pc:sldMkLst>
          <pc:docMk/>
          <pc:sldMk cId="1541802332" sldId="654"/>
        </pc:sldMkLst>
      </pc:sldChg>
    </pc:docChg>
  </pc:docChgLst>
  <pc:docChgLst>
    <pc:chgData name="Ap, Santhosh" userId="32cb7453-b673-4f38-a260-5504ee96e381" providerId="ADAL" clId="{A384165F-D2F0-4EF6-920E-DAA3AB6FE68E}"/>
    <pc:docChg chg="undo custSel addSld delSld modSld sldOrd modMainMaster addSection delSection modSection modNotesMaster">
      <pc:chgData name="Ap, Santhosh" userId="32cb7453-b673-4f38-a260-5504ee96e381" providerId="ADAL" clId="{A384165F-D2F0-4EF6-920E-DAA3AB6FE68E}" dt="2025-09-08T04:57:36.601" v="1982" actId="17850"/>
      <pc:docMkLst>
        <pc:docMk/>
      </pc:docMkLst>
      <pc:sldChg chg="add del">
        <pc:chgData name="Ap, Santhosh" userId="32cb7453-b673-4f38-a260-5504ee96e381" providerId="ADAL" clId="{A384165F-D2F0-4EF6-920E-DAA3AB6FE68E}" dt="2025-09-07T06:43:48.996" v="1284" actId="47"/>
        <pc:sldMkLst>
          <pc:docMk/>
          <pc:sldMk cId="3481235161" sldId="256"/>
        </pc:sldMkLst>
      </pc:sldChg>
      <pc:sldChg chg="add del">
        <pc:chgData name="Ap, Santhosh" userId="32cb7453-b673-4f38-a260-5504ee96e381" providerId="ADAL" clId="{A384165F-D2F0-4EF6-920E-DAA3AB6FE68E}" dt="2025-09-06T03:05:57.054" v="1280" actId="47"/>
        <pc:sldMkLst>
          <pc:docMk/>
          <pc:sldMk cId="758403471" sldId="259"/>
        </pc:sldMkLst>
      </pc:sldChg>
      <pc:sldChg chg="modNotes">
        <pc:chgData name="Ap, Santhosh" userId="32cb7453-b673-4f38-a260-5504ee96e381" providerId="ADAL" clId="{A384165F-D2F0-4EF6-920E-DAA3AB6FE68E}" dt="2025-09-01T11:53:45.644" v="1"/>
        <pc:sldMkLst>
          <pc:docMk/>
          <pc:sldMk cId="2086400740" sldId="260"/>
        </pc:sldMkLst>
      </pc:sldChg>
      <pc:sldChg chg="addSp modSp add mod">
        <pc:chgData name="Ap, Santhosh" userId="32cb7453-b673-4f38-a260-5504ee96e381" providerId="ADAL" clId="{A384165F-D2F0-4EF6-920E-DAA3AB6FE68E}" dt="2025-09-04T06:32:02.838" v="1236" actId="1076"/>
        <pc:sldMkLst>
          <pc:docMk/>
          <pc:sldMk cId="3102934450" sldId="262"/>
        </pc:sldMkLst>
        <pc:spChg chg="add mod">
          <ac:chgData name="Ap, Santhosh" userId="32cb7453-b673-4f38-a260-5504ee96e381" providerId="ADAL" clId="{A384165F-D2F0-4EF6-920E-DAA3AB6FE68E}" dt="2025-09-04T06:31:59.701" v="1235" actId="14100"/>
          <ac:spMkLst>
            <pc:docMk/>
            <pc:sldMk cId="3102934450" sldId="262"/>
            <ac:spMk id="2" creationId="{999EE598-5A79-43A7-8EA9-9A2152BA0B06}"/>
          </ac:spMkLst>
        </pc:spChg>
        <pc:spChg chg="add mod">
          <ac:chgData name="Ap, Santhosh" userId="32cb7453-b673-4f38-a260-5504ee96e381" providerId="ADAL" clId="{A384165F-D2F0-4EF6-920E-DAA3AB6FE68E}" dt="2025-09-04T06:32:02.838" v="1236" actId="1076"/>
          <ac:spMkLst>
            <pc:docMk/>
            <pc:sldMk cId="3102934450" sldId="262"/>
            <ac:spMk id="3" creationId="{89E09CE0-5D7C-1A32-3634-4F0C1B19DD92}"/>
          </ac:spMkLst>
        </pc:spChg>
      </pc:sldChg>
      <pc:sldChg chg="modSp add del">
        <pc:chgData name="Ap, Santhosh" userId="32cb7453-b673-4f38-a260-5504ee96e381" providerId="ADAL" clId="{A384165F-D2F0-4EF6-920E-DAA3AB6FE68E}" dt="2025-09-07T06:43:48.996" v="1284" actId="47"/>
        <pc:sldMkLst>
          <pc:docMk/>
          <pc:sldMk cId="1588886960" sldId="311"/>
        </pc:sldMkLst>
      </pc:sldChg>
      <pc:sldChg chg="modSp add del">
        <pc:chgData name="Ap, Santhosh" userId="32cb7453-b673-4f38-a260-5504ee96e381" providerId="ADAL" clId="{A384165F-D2F0-4EF6-920E-DAA3AB6FE68E}" dt="2025-09-07T06:43:48.996" v="1284" actId="47"/>
        <pc:sldMkLst>
          <pc:docMk/>
          <pc:sldMk cId="2557065901" sldId="313"/>
        </pc:sldMkLst>
      </pc:sldChg>
      <pc:sldChg chg="modSp add del">
        <pc:chgData name="Ap, Santhosh" userId="32cb7453-b673-4f38-a260-5504ee96e381" providerId="ADAL" clId="{A384165F-D2F0-4EF6-920E-DAA3AB6FE68E}" dt="2025-09-07T06:43:48.996" v="1284" actId="47"/>
        <pc:sldMkLst>
          <pc:docMk/>
          <pc:sldMk cId="1585135858" sldId="314"/>
        </pc:sldMkLst>
      </pc:sldChg>
      <pc:sldChg chg="add del">
        <pc:chgData name="Ap, Santhosh" userId="32cb7453-b673-4f38-a260-5504ee96e381" providerId="ADAL" clId="{A384165F-D2F0-4EF6-920E-DAA3AB6FE68E}" dt="2025-09-06T03:06:17.773" v="1281"/>
        <pc:sldMkLst>
          <pc:docMk/>
          <pc:sldMk cId="2949946977" sldId="316"/>
        </pc:sldMkLst>
      </pc:sldChg>
      <pc:sldChg chg="modSp add del">
        <pc:chgData name="Ap, Santhosh" userId="32cb7453-b673-4f38-a260-5504ee96e381" providerId="ADAL" clId="{A384165F-D2F0-4EF6-920E-DAA3AB6FE68E}" dt="2025-09-07T06:43:48.996" v="1284" actId="47"/>
        <pc:sldMkLst>
          <pc:docMk/>
          <pc:sldMk cId="1090577" sldId="317"/>
        </pc:sldMkLst>
      </pc:sldChg>
      <pc:sldChg chg="modSp add del">
        <pc:chgData name="Ap, Santhosh" userId="32cb7453-b673-4f38-a260-5504ee96e381" providerId="ADAL" clId="{A384165F-D2F0-4EF6-920E-DAA3AB6FE68E}" dt="2025-09-07T06:43:48.996" v="1284" actId="47"/>
        <pc:sldMkLst>
          <pc:docMk/>
          <pc:sldMk cId="888996358" sldId="318"/>
        </pc:sldMkLst>
      </pc:sldChg>
      <pc:sldChg chg="modSp add del">
        <pc:chgData name="Ap, Santhosh" userId="32cb7453-b673-4f38-a260-5504ee96e381" providerId="ADAL" clId="{A384165F-D2F0-4EF6-920E-DAA3AB6FE68E}" dt="2025-09-07T06:43:48.996" v="1284" actId="47"/>
        <pc:sldMkLst>
          <pc:docMk/>
          <pc:sldMk cId="284691844" sldId="319"/>
        </pc:sldMkLst>
      </pc:sldChg>
      <pc:sldChg chg="modSp add del mod">
        <pc:chgData name="Ap, Santhosh" userId="32cb7453-b673-4f38-a260-5504ee96e381" providerId="ADAL" clId="{A384165F-D2F0-4EF6-920E-DAA3AB6FE68E}" dt="2025-09-07T06:43:48.996" v="1284" actId="47"/>
        <pc:sldMkLst>
          <pc:docMk/>
          <pc:sldMk cId="2813182841" sldId="323"/>
        </pc:sldMkLst>
      </pc:sldChg>
      <pc:sldChg chg="add del">
        <pc:chgData name="Ap, Santhosh" userId="32cb7453-b673-4f38-a260-5504ee96e381" providerId="ADAL" clId="{A384165F-D2F0-4EF6-920E-DAA3AB6FE68E}" dt="2025-09-06T03:06:17.773" v="1281"/>
        <pc:sldMkLst>
          <pc:docMk/>
          <pc:sldMk cId="3289891913" sldId="336"/>
        </pc:sldMkLst>
      </pc:sldChg>
      <pc:sldChg chg="add del">
        <pc:chgData name="Ap, Santhosh" userId="32cb7453-b673-4f38-a260-5504ee96e381" providerId="ADAL" clId="{A384165F-D2F0-4EF6-920E-DAA3AB6FE68E}" dt="2025-09-06T03:06:17.773" v="1281"/>
        <pc:sldMkLst>
          <pc:docMk/>
          <pc:sldMk cId="3986687827" sldId="337"/>
        </pc:sldMkLst>
      </pc:sldChg>
      <pc:sldChg chg="add del">
        <pc:chgData name="Ap, Santhosh" userId="32cb7453-b673-4f38-a260-5504ee96e381" providerId="ADAL" clId="{A384165F-D2F0-4EF6-920E-DAA3AB6FE68E}" dt="2025-09-07T06:43:48.996" v="1284" actId="47"/>
        <pc:sldMkLst>
          <pc:docMk/>
          <pc:sldMk cId="2848786116" sldId="338"/>
        </pc:sldMkLst>
      </pc:sldChg>
      <pc:sldChg chg="modSp add del mod">
        <pc:chgData name="Ap, Santhosh" userId="32cb7453-b673-4f38-a260-5504ee96e381" providerId="ADAL" clId="{A384165F-D2F0-4EF6-920E-DAA3AB6FE68E}" dt="2025-09-06T03:06:17.938" v="1282" actId="27636"/>
        <pc:sldMkLst>
          <pc:docMk/>
          <pc:sldMk cId="693531040" sldId="339"/>
        </pc:sldMkLst>
        <pc:spChg chg="mod">
          <ac:chgData name="Ap, Santhosh" userId="32cb7453-b673-4f38-a260-5504ee96e381" providerId="ADAL" clId="{A384165F-D2F0-4EF6-920E-DAA3AB6FE68E}" dt="2025-09-06T03:06:17.938" v="1282" actId="27636"/>
          <ac:spMkLst>
            <pc:docMk/>
            <pc:sldMk cId="693531040" sldId="339"/>
            <ac:spMk id="8" creationId="{00000000-0000-0000-0000-000000000000}"/>
          </ac:spMkLst>
        </pc:spChg>
      </pc:sldChg>
      <pc:sldChg chg="add del">
        <pc:chgData name="Ap, Santhosh" userId="32cb7453-b673-4f38-a260-5504ee96e381" providerId="ADAL" clId="{A384165F-D2F0-4EF6-920E-DAA3AB6FE68E}" dt="2025-09-06T03:06:17.773" v="1281"/>
        <pc:sldMkLst>
          <pc:docMk/>
          <pc:sldMk cId="4284834203" sldId="340"/>
        </pc:sldMkLst>
      </pc:sldChg>
      <pc:sldChg chg="add del">
        <pc:chgData name="Ap, Santhosh" userId="32cb7453-b673-4f38-a260-5504ee96e381" providerId="ADAL" clId="{A384165F-D2F0-4EF6-920E-DAA3AB6FE68E}" dt="2025-09-06T03:06:17.773" v="1281"/>
        <pc:sldMkLst>
          <pc:docMk/>
          <pc:sldMk cId="1291952700" sldId="341"/>
        </pc:sldMkLst>
      </pc:sldChg>
      <pc:sldChg chg="add">
        <pc:chgData name="Ap, Santhosh" userId="32cb7453-b673-4f38-a260-5504ee96e381" providerId="ADAL" clId="{A384165F-D2F0-4EF6-920E-DAA3AB6FE68E}" dt="2025-09-06T03:06:17.773" v="1281"/>
        <pc:sldMkLst>
          <pc:docMk/>
          <pc:sldMk cId="569138614" sldId="349"/>
        </pc:sldMkLst>
      </pc:sldChg>
      <pc:sldChg chg="add">
        <pc:chgData name="Ap, Santhosh" userId="32cb7453-b673-4f38-a260-5504ee96e381" providerId="ADAL" clId="{A384165F-D2F0-4EF6-920E-DAA3AB6FE68E}" dt="2025-09-06T03:06:17.773" v="1281"/>
        <pc:sldMkLst>
          <pc:docMk/>
          <pc:sldMk cId="273996440" sldId="350"/>
        </pc:sldMkLst>
      </pc:sldChg>
      <pc:sldChg chg="add del">
        <pc:chgData name="Ap, Santhosh" userId="32cb7453-b673-4f38-a260-5504ee96e381" providerId="ADAL" clId="{A384165F-D2F0-4EF6-920E-DAA3AB6FE68E}" dt="2025-09-06T03:06:17.773" v="1281"/>
        <pc:sldMkLst>
          <pc:docMk/>
          <pc:sldMk cId="373195512" sldId="351"/>
        </pc:sldMkLst>
      </pc:sldChg>
      <pc:sldChg chg="add del">
        <pc:chgData name="Ap, Santhosh" userId="32cb7453-b673-4f38-a260-5504ee96e381" providerId="ADAL" clId="{A384165F-D2F0-4EF6-920E-DAA3AB6FE68E}" dt="2025-09-06T03:06:17.773" v="1281"/>
        <pc:sldMkLst>
          <pc:docMk/>
          <pc:sldMk cId="572703052" sldId="353"/>
        </pc:sldMkLst>
      </pc:sldChg>
      <pc:sldChg chg="add del">
        <pc:chgData name="Ap, Santhosh" userId="32cb7453-b673-4f38-a260-5504ee96e381" providerId="ADAL" clId="{A384165F-D2F0-4EF6-920E-DAA3AB6FE68E}" dt="2025-09-06T03:06:17.773" v="1281"/>
        <pc:sldMkLst>
          <pc:docMk/>
          <pc:sldMk cId="2985676493" sldId="354"/>
        </pc:sldMkLst>
      </pc:sldChg>
      <pc:sldChg chg="add">
        <pc:chgData name="Ap, Santhosh" userId="32cb7453-b673-4f38-a260-5504ee96e381" providerId="ADAL" clId="{A384165F-D2F0-4EF6-920E-DAA3AB6FE68E}" dt="2025-09-06T03:06:17.773" v="1281"/>
        <pc:sldMkLst>
          <pc:docMk/>
          <pc:sldMk cId="2624049126" sldId="355"/>
        </pc:sldMkLst>
      </pc:sldChg>
      <pc:sldChg chg="add">
        <pc:chgData name="Ap, Santhosh" userId="32cb7453-b673-4f38-a260-5504ee96e381" providerId="ADAL" clId="{A384165F-D2F0-4EF6-920E-DAA3AB6FE68E}" dt="2025-09-06T03:06:17.773" v="1281"/>
        <pc:sldMkLst>
          <pc:docMk/>
          <pc:sldMk cId="927595753" sldId="356"/>
        </pc:sldMkLst>
      </pc:sldChg>
      <pc:sldChg chg="add del">
        <pc:chgData name="Ap, Santhosh" userId="32cb7453-b673-4f38-a260-5504ee96e381" providerId="ADAL" clId="{A384165F-D2F0-4EF6-920E-DAA3AB6FE68E}" dt="2025-09-06T03:06:17.773" v="1281"/>
        <pc:sldMkLst>
          <pc:docMk/>
          <pc:sldMk cId="3209685064" sldId="358"/>
        </pc:sldMkLst>
      </pc:sldChg>
      <pc:sldChg chg="add del">
        <pc:chgData name="Ap, Santhosh" userId="32cb7453-b673-4f38-a260-5504ee96e381" providerId="ADAL" clId="{A384165F-D2F0-4EF6-920E-DAA3AB6FE68E}" dt="2025-09-06T03:06:17.773" v="1281"/>
        <pc:sldMkLst>
          <pc:docMk/>
          <pc:sldMk cId="3945072454" sldId="359"/>
        </pc:sldMkLst>
      </pc:sldChg>
      <pc:sldChg chg="add del">
        <pc:chgData name="Ap, Santhosh" userId="32cb7453-b673-4f38-a260-5504ee96e381" providerId="ADAL" clId="{A384165F-D2F0-4EF6-920E-DAA3AB6FE68E}" dt="2025-09-06T03:06:17.773" v="1281"/>
        <pc:sldMkLst>
          <pc:docMk/>
          <pc:sldMk cId="1896631211" sldId="361"/>
        </pc:sldMkLst>
      </pc:sldChg>
      <pc:sldChg chg="add del">
        <pc:chgData name="Ap, Santhosh" userId="32cb7453-b673-4f38-a260-5504ee96e381" providerId="ADAL" clId="{A384165F-D2F0-4EF6-920E-DAA3AB6FE68E}" dt="2025-09-06T03:05:57.054" v="1280" actId="47"/>
        <pc:sldMkLst>
          <pc:docMk/>
          <pc:sldMk cId="927595753" sldId="362"/>
        </pc:sldMkLst>
      </pc:sldChg>
      <pc:sldChg chg="add">
        <pc:chgData name="Ap, Santhosh" userId="32cb7453-b673-4f38-a260-5504ee96e381" providerId="ADAL" clId="{A384165F-D2F0-4EF6-920E-DAA3AB6FE68E}" dt="2025-09-06T03:06:17.773" v="1281"/>
        <pc:sldMkLst>
          <pc:docMk/>
          <pc:sldMk cId="3587642952" sldId="362"/>
        </pc:sldMkLst>
      </pc:sldChg>
      <pc:sldChg chg="add del">
        <pc:chgData name="Ap, Santhosh" userId="32cb7453-b673-4f38-a260-5504ee96e381" providerId="ADAL" clId="{A384165F-D2F0-4EF6-920E-DAA3AB6FE68E}" dt="2025-09-06T03:05:57.054" v="1280" actId="47"/>
        <pc:sldMkLst>
          <pc:docMk/>
          <pc:sldMk cId="2624049126" sldId="363"/>
        </pc:sldMkLst>
      </pc:sldChg>
      <pc:sldChg chg="add">
        <pc:chgData name="Ap, Santhosh" userId="32cb7453-b673-4f38-a260-5504ee96e381" providerId="ADAL" clId="{A384165F-D2F0-4EF6-920E-DAA3AB6FE68E}" dt="2025-09-06T03:06:17.773" v="1281"/>
        <pc:sldMkLst>
          <pc:docMk/>
          <pc:sldMk cId="102274562" sldId="364"/>
        </pc:sldMkLst>
      </pc:sldChg>
      <pc:sldChg chg="modSp mod">
        <pc:chgData name="Ap, Santhosh" userId="32cb7453-b673-4f38-a260-5504ee96e381" providerId="ADAL" clId="{A384165F-D2F0-4EF6-920E-DAA3AB6FE68E}" dt="2025-09-07T16:25:53.013" v="1427" actId="6549"/>
        <pc:sldMkLst>
          <pc:docMk/>
          <pc:sldMk cId="2851350256" sldId="419"/>
        </pc:sldMkLst>
        <pc:spChg chg="mod">
          <ac:chgData name="Ap, Santhosh" userId="32cb7453-b673-4f38-a260-5504ee96e381" providerId="ADAL" clId="{A384165F-D2F0-4EF6-920E-DAA3AB6FE68E}" dt="2025-09-03T16:22:29.789" v="1185" actId="12"/>
          <ac:spMkLst>
            <pc:docMk/>
            <pc:sldMk cId="2851350256" sldId="419"/>
            <ac:spMk id="6" creationId="{00000000-0000-0000-0000-000000000000}"/>
          </ac:spMkLst>
        </pc:spChg>
        <pc:spChg chg="mod">
          <ac:chgData name="Ap, Santhosh" userId="32cb7453-b673-4f38-a260-5504ee96e381" providerId="ADAL" clId="{A384165F-D2F0-4EF6-920E-DAA3AB6FE68E}" dt="2025-09-07T16:25:53.013" v="1427" actId="6549"/>
          <ac:spMkLst>
            <pc:docMk/>
            <pc:sldMk cId="2851350256" sldId="419"/>
            <ac:spMk id="8" creationId="{00000000-0000-0000-0000-000000000000}"/>
          </ac:spMkLst>
        </pc:spChg>
      </pc:sldChg>
      <pc:sldChg chg="addSp delSp modSp mod">
        <pc:chgData name="Ap, Santhosh" userId="32cb7453-b673-4f38-a260-5504ee96e381" providerId="ADAL" clId="{A384165F-D2F0-4EF6-920E-DAA3AB6FE68E}" dt="2025-09-08T03:28:11.943" v="1881" actId="108"/>
        <pc:sldMkLst>
          <pc:docMk/>
          <pc:sldMk cId="3618164051" sldId="422"/>
        </pc:sldMkLst>
        <pc:spChg chg="mod">
          <ac:chgData name="Ap, Santhosh" userId="32cb7453-b673-4f38-a260-5504ee96e381" providerId="ADAL" clId="{A384165F-D2F0-4EF6-920E-DAA3AB6FE68E}" dt="2025-09-07T17:35:17.646" v="1798" actId="1076"/>
          <ac:spMkLst>
            <pc:docMk/>
            <pc:sldMk cId="3618164051" sldId="422"/>
            <ac:spMk id="3" creationId="{00000000-0000-0000-0000-000000000000}"/>
          </ac:spMkLst>
        </pc:spChg>
        <pc:spChg chg="add mod">
          <ac:chgData name="Ap, Santhosh" userId="32cb7453-b673-4f38-a260-5504ee96e381" providerId="ADAL" clId="{A384165F-D2F0-4EF6-920E-DAA3AB6FE68E}" dt="2025-09-08T03:25:56.715" v="1876" actId="14100"/>
          <ac:spMkLst>
            <pc:docMk/>
            <pc:sldMk cId="3618164051" sldId="422"/>
            <ac:spMk id="7" creationId="{4E69BBB8-C645-CAC6-B57A-58547475ECDD}"/>
          </ac:spMkLst>
        </pc:spChg>
        <pc:spChg chg="add mod">
          <ac:chgData name="Ap, Santhosh" userId="32cb7453-b673-4f38-a260-5504ee96e381" providerId="ADAL" clId="{A384165F-D2F0-4EF6-920E-DAA3AB6FE68E}" dt="2025-09-08T03:26:02.780" v="1877" actId="1076"/>
          <ac:spMkLst>
            <pc:docMk/>
            <pc:sldMk cId="3618164051" sldId="422"/>
            <ac:spMk id="8" creationId="{F5C4F7CA-00E2-9D7A-95E0-FB37A7617BF3}"/>
          </ac:spMkLst>
        </pc:spChg>
        <pc:spChg chg="add mod">
          <ac:chgData name="Ap, Santhosh" userId="32cb7453-b673-4f38-a260-5504ee96e381" providerId="ADAL" clId="{A384165F-D2F0-4EF6-920E-DAA3AB6FE68E}" dt="2025-09-08T03:26:12.564" v="1878" actId="1076"/>
          <ac:spMkLst>
            <pc:docMk/>
            <pc:sldMk cId="3618164051" sldId="422"/>
            <ac:spMk id="9" creationId="{C907A2C6-AA19-E737-3AE6-07CC3319BE76}"/>
          </ac:spMkLst>
        </pc:spChg>
        <pc:graphicFrameChg chg="add mod modGraphic">
          <ac:chgData name="Ap, Santhosh" userId="32cb7453-b673-4f38-a260-5504ee96e381" providerId="ADAL" clId="{A384165F-D2F0-4EF6-920E-DAA3AB6FE68E}" dt="2025-09-08T03:28:11.943" v="1881" actId="108"/>
          <ac:graphicFrameMkLst>
            <pc:docMk/>
            <pc:sldMk cId="3618164051" sldId="422"/>
            <ac:graphicFrameMk id="5" creationId="{B4048964-872A-38DE-960C-D228B5AF8D1D}"/>
          </ac:graphicFrameMkLst>
        </pc:graphicFrameChg>
      </pc:sldChg>
      <pc:sldChg chg="addSp delSp modSp mod">
        <pc:chgData name="Ap, Santhosh" userId="32cb7453-b673-4f38-a260-5504ee96e381" providerId="ADAL" clId="{A384165F-D2F0-4EF6-920E-DAA3AB6FE68E}" dt="2025-09-03T05:39:41.969" v="917" actId="1076"/>
        <pc:sldMkLst>
          <pc:docMk/>
          <pc:sldMk cId="3990096534" sldId="433"/>
        </pc:sldMkLst>
        <pc:spChg chg="add mod">
          <ac:chgData name="Ap, Santhosh" userId="32cb7453-b673-4f38-a260-5504ee96e381" providerId="ADAL" clId="{A384165F-D2F0-4EF6-920E-DAA3AB6FE68E}" dt="2025-09-03T05:39:41.969" v="917" actId="1076"/>
          <ac:spMkLst>
            <pc:docMk/>
            <pc:sldMk cId="3990096534" sldId="433"/>
            <ac:spMk id="3" creationId="{ECB07FEC-14D2-9534-4D8B-A0D9B3941445}"/>
          </ac:spMkLst>
        </pc:spChg>
      </pc:sldChg>
      <pc:sldChg chg="del">
        <pc:chgData name="Ap, Santhosh" userId="32cb7453-b673-4f38-a260-5504ee96e381" providerId="ADAL" clId="{A384165F-D2F0-4EF6-920E-DAA3AB6FE68E}" dt="2025-09-07T12:59:56.474" v="1402" actId="47"/>
        <pc:sldMkLst>
          <pc:docMk/>
          <pc:sldMk cId="3406157423" sldId="435"/>
        </pc:sldMkLst>
      </pc:sldChg>
      <pc:sldChg chg="delSp mod">
        <pc:chgData name="Ap, Santhosh" userId="32cb7453-b673-4f38-a260-5504ee96e381" providerId="ADAL" clId="{A384165F-D2F0-4EF6-920E-DAA3AB6FE68E}" dt="2025-09-07T06:46:08.318" v="1288" actId="478"/>
        <pc:sldMkLst>
          <pc:docMk/>
          <pc:sldMk cId="2329518993" sldId="461"/>
        </pc:sldMkLst>
      </pc:sldChg>
      <pc:sldChg chg="ord modNotes">
        <pc:chgData name="Ap, Santhosh" userId="32cb7453-b673-4f38-a260-5504ee96e381" providerId="ADAL" clId="{A384165F-D2F0-4EF6-920E-DAA3AB6FE68E}" dt="2025-09-07T13:06:00.952" v="1407"/>
        <pc:sldMkLst>
          <pc:docMk/>
          <pc:sldMk cId="331914907" sldId="471"/>
        </pc:sldMkLst>
      </pc:sldChg>
      <pc:sldChg chg="modNotes">
        <pc:chgData name="Ap, Santhosh" userId="32cb7453-b673-4f38-a260-5504ee96e381" providerId="ADAL" clId="{A384165F-D2F0-4EF6-920E-DAA3AB6FE68E}" dt="2025-09-01T11:53:45.644" v="1"/>
        <pc:sldMkLst>
          <pc:docMk/>
          <pc:sldMk cId="440448478" sldId="510"/>
        </pc:sldMkLst>
      </pc:sldChg>
      <pc:sldChg chg="modNotes">
        <pc:chgData name="Ap, Santhosh" userId="32cb7453-b673-4f38-a260-5504ee96e381" providerId="ADAL" clId="{A384165F-D2F0-4EF6-920E-DAA3AB6FE68E}" dt="2025-09-01T11:53:45.644" v="1"/>
        <pc:sldMkLst>
          <pc:docMk/>
          <pc:sldMk cId="1732572194" sldId="549"/>
        </pc:sldMkLst>
      </pc:sldChg>
      <pc:sldChg chg="modNotes">
        <pc:chgData name="Ap, Santhosh" userId="32cb7453-b673-4f38-a260-5504ee96e381" providerId="ADAL" clId="{A384165F-D2F0-4EF6-920E-DAA3AB6FE68E}" dt="2025-09-01T11:53:45.644" v="1"/>
        <pc:sldMkLst>
          <pc:docMk/>
          <pc:sldMk cId="2132219415" sldId="551"/>
        </pc:sldMkLst>
      </pc:sldChg>
      <pc:sldChg chg="modNotes">
        <pc:chgData name="Ap, Santhosh" userId="32cb7453-b673-4f38-a260-5504ee96e381" providerId="ADAL" clId="{A384165F-D2F0-4EF6-920E-DAA3AB6FE68E}" dt="2025-09-01T11:53:45.644" v="1"/>
        <pc:sldMkLst>
          <pc:docMk/>
          <pc:sldMk cId="3112733127" sldId="552"/>
        </pc:sldMkLst>
      </pc:sldChg>
      <pc:sldChg chg="modNotes">
        <pc:chgData name="Ap, Santhosh" userId="32cb7453-b673-4f38-a260-5504ee96e381" providerId="ADAL" clId="{A384165F-D2F0-4EF6-920E-DAA3AB6FE68E}" dt="2025-09-01T11:53:45.644" v="1"/>
        <pc:sldMkLst>
          <pc:docMk/>
          <pc:sldMk cId="880720627" sldId="553"/>
        </pc:sldMkLst>
      </pc:sldChg>
      <pc:sldChg chg="modNotes">
        <pc:chgData name="Ap, Santhosh" userId="32cb7453-b673-4f38-a260-5504ee96e381" providerId="ADAL" clId="{A384165F-D2F0-4EF6-920E-DAA3AB6FE68E}" dt="2025-09-01T11:53:45.644" v="1"/>
        <pc:sldMkLst>
          <pc:docMk/>
          <pc:sldMk cId="643648768" sldId="563"/>
        </pc:sldMkLst>
      </pc:sldChg>
      <pc:sldChg chg="modNotes">
        <pc:chgData name="Ap, Santhosh" userId="32cb7453-b673-4f38-a260-5504ee96e381" providerId="ADAL" clId="{A384165F-D2F0-4EF6-920E-DAA3AB6FE68E}" dt="2025-09-01T11:53:45.644" v="1"/>
        <pc:sldMkLst>
          <pc:docMk/>
          <pc:sldMk cId="1035743094" sldId="599"/>
        </pc:sldMkLst>
      </pc:sldChg>
      <pc:sldChg chg="delSp modSp mod">
        <pc:chgData name="Ap, Santhosh" userId="32cb7453-b673-4f38-a260-5504ee96e381" providerId="ADAL" clId="{A384165F-D2F0-4EF6-920E-DAA3AB6FE68E}" dt="2025-09-07T12:59:22.641" v="1401" actId="20577"/>
        <pc:sldMkLst>
          <pc:docMk/>
          <pc:sldMk cId="3618963377" sldId="630"/>
        </pc:sldMkLst>
        <pc:spChg chg="mod">
          <ac:chgData name="Ap, Santhosh" userId="32cb7453-b673-4f38-a260-5504ee96e381" providerId="ADAL" clId="{A384165F-D2F0-4EF6-920E-DAA3AB6FE68E}" dt="2025-09-07T12:59:22.641" v="1401" actId="20577"/>
          <ac:spMkLst>
            <pc:docMk/>
            <pc:sldMk cId="3618963377" sldId="630"/>
            <ac:spMk id="4" creationId="{C2BDBB6C-E15A-2823-ED69-0F6940B27030}"/>
          </ac:spMkLst>
        </pc:spChg>
      </pc:sldChg>
      <pc:sldChg chg="addSp delSp modSp mod modNotes">
        <pc:chgData name="Ap, Santhosh" userId="32cb7453-b673-4f38-a260-5504ee96e381" providerId="ADAL" clId="{A384165F-D2F0-4EF6-920E-DAA3AB6FE68E}" dt="2025-09-04T06:32:58.228" v="1253" actId="14100"/>
        <pc:sldMkLst>
          <pc:docMk/>
          <pc:sldMk cId="1541802332" sldId="654"/>
        </pc:sldMkLst>
        <pc:spChg chg="add mod">
          <ac:chgData name="Ap, Santhosh" userId="32cb7453-b673-4f38-a260-5504ee96e381" providerId="ADAL" clId="{A384165F-D2F0-4EF6-920E-DAA3AB6FE68E}" dt="2025-09-04T06:32:58.228" v="1253" actId="14100"/>
          <ac:spMkLst>
            <pc:docMk/>
            <pc:sldMk cId="1541802332" sldId="654"/>
            <ac:spMk id="2" creationId="{8E80E15B-AFE7-206C-7CC8-1F84664E1615}"/>
          </ac:spMkLst>
        </pc:spChg>
        <pc:spChg chg="mod">
          <ac:chgData name="Ap, Santhosh" userId="32cb7453-b673-4f38-a260-5504ee96e381" providerId="ADAL" clId="{A384165F-D2F0-4EF6-920E-DAA3AB6FE68E}" dt="2025-09-03T05:55:17.488" v="1095" actId="14100"/>
          <ac:spMkLst>
            <pc:docMk/>
            <pc:sldMk cId="1541802332" sldId="654"/>
            <ac:spMk id="6" creationId="{E83379E0-E29B-441E-95B8-898586FFA372}"/>
          </ac:spMkLst>
        </pc:spChg>
        <pc:spChg chg="add mod">
          <ac:chgData name="Ap, Santhosh" userId="32cb7453-b673-4f38-a260-5504ee96e381" providerId="ADAL" clId="{A384165F-D2F0-4EF6-920E-DAA3AB6FE68E}" dt="2025-09-03T05:54:16.202" v="1086" actId="6549"/>
          <ac:spMkLst>
            <pc:docMk/>
            <pc:sldMk cId="1541802332" sldId="654"/>
            <ac:spMk id="11" creationId="{15906AAE-D1BB-8536-BE02-152F07EA925E}"/>
          </ac:spMkLst>
        </pc:spChg>
        <pc:picChg chg="add mod">
          <ac:chgData name="Ap, Santhosh" userId="32cb7453-b673-4f38-a260-5504ee96e381" providerId="ADAL" clId="{A384165F-D2F0-4EF6-920E-DAA3AB6FE68E}" dt="2025-09-03T05:49:19.831" v="967" actId="1076"/>
          <ac:picMkLst>
            <pc:docMk/>
            <pc:sldMk cId="1541802332" sldId="654"/>
            <ac:picMk id="3" creationId="{11E1CE35-850B-B3FA-4CC6-7FEB413C7085}"/>
          </ac:picMkLst>
        </pc:picChg>
        <pc:picChg chg="add mod">
          <ac:chgData name="Ap, Santhosh" userId="32cb7453-b673-4f38-a260-5504ee96e381" providerId="ADAL" clId="{A384165F-D2F0-4EF6-920E-DAA3AB6FE68E}" dt="2025-09-03T05:50:37.931" v="978" actId="208"/>
          <ac:picMkLst>
            <pc:docMk/>
            <pc:sldMk cId="1541802332" sldId="654"/>
            <ac:picMk id="10" creationId="{F4D49FEB-10B2-A42C-5879-042DE8CACD4C}"/>
          </ac:picMkLst>
        </pc:picChg>
      </pc:sldChg>
      <pc:sldChg chg="addSp delSp modSp mod modNotes">
        <pc:chgData name="Ap, Santhosh" userId="32cb7453-b673-4f38-a260-5504ee96e381" providerId="ADAL" clId="{A384165F-D2F0-4EF6-920E-DAA3AB6FE68E}" dt="2025-09-07T17:34:29.173" v="1795" actId="478"/>
        <pc:sldMkLst>
          <pc:docMk/>
          <pc:sldMk cId="1934257748" sldId="673"/>
        </pc:sldMkLst>
        <pc:spChg chg="mod">
          <ac:chgData name="Ap, Santhosh" userId="32cb7453-b673-4f38-a260-5504ee96e381" providerId="ADAL" clId="{A384165F-D2F0-4EF6-920E-DAA3AB6FE68E}" dt="2025-09-07T17:33:34.535" v="1682" actId="20577"/>
          <ac:spMkLst>
            <pc:docMk/>
            <pc:sldMk cId="1934257748" sldId="673"/>
            <ac:spMk id="4" creationId="{00000000-0000-0000-0000-000000000000}"/>
          </ac:spMkLst>
        </pc:spChg>
        <pc:spChg chg="mod">
          <ac:chgData name="Ap, Santhosh" userId="32cb7453-b673-4f38-a260-5504ee96e381" providerId="ADAL" clId="{A384165F-D2F0-4EF6-920E-DAA3AB6FE68E}" dt="2025-09-07T17:34:14.149" v="1792" actId="20577"/>
          <ac:spMkLst>
            <pc:docMk/>
            <pc:sldMk cId="1934257748" sldId="673"/>
            <ac:spMk id="5" creationId="{00000000-0000-0000-0000-000000000000}"/>
          </ac:spMkLst>
        </pc:spChg>
      </pc:sldChg>
      <pc:sldChg chg="modSp mod">
        <pc:chgData name="Ap, Santhosh" userId="32cb7453-b673-4f38-a260-5504ee96e381" providerId="ADAL" clId="{A384165F-D2F0-4EF6-920E-DAA3AB6FE68E}" dt="2025-09-03T05:55:58.531" v="1130" actId="20577"/>
        <pc:sldMkLst>
          <pc:docMk/>
          <pc:sldMk cId="73146979" sldId="695"/>
        </pc:sldMkLst>
        <pc:spChg chg="mod">
          <ac:chgData name="Ap, Santhosh" userId="32cb7453-b673-4f38-a260-5504ee96e381" providerId="ADAL" clId="{A384165F-D2F0-4EF6-920E-DAA3AB6FE68E}" dt="2025-09-03T05:55:34.218" v="1110" actId="20577"/>
          <ac:spMkLst>
            <pc:docMk/>
            <pc:sldMk cId="73146979" sldId="695"/>
            <ac:spMk id="2" creationId="{00000000-0000-0000-0000-000000000000}"/>
          </ac:spMkLst>
        </pc:spChg>
        <pc:spChg chg="mod">
          <ac:chgData name="Ap, Santhosh" userId="32cb7453-b673-4f38-a260-5504ee96e381" providerId="ADAL" clId="{A384165F-D2F0-4EF6-920E-DAA3AB6FE68E}" dt="2025-09-03T05:55:58.531" v="1130" actId="20577"/>
          <ac:spMkLst>
            <pc:docMk/>
            <pc:sldMk cId="73146979" sldId="695"/>
            <ac:spMk id="3" creationId="{AF1BCB3B-2617-60A8-C335-64BB9EDFC414}"/>
          </ac:spMkLst>
        </pc:spChg>
      </pc:sldChg>
      <pc:sldChg chg="modNotes">
        <pc:chgData name="Ap, Santhosh" userId="32cb7453-b673-4f38-a260-5504ee96e381" providerId="ADAL" clId="{A384165F-D2F0-4EF6-920E-DAA3AB6FE68E}" dt="2025-09-01T11:53:45.644" v="1"/>
        <pc:sldMkLst>
          <pc:docMk/>
          <pc:sldMk cId="2775115202" sldId="708"/>
        </pc:sldMkLst>
      </pc:sldChg>
      <pc:sldChg chg="modNotes">
        <pc:chgData name="Ap, Santhosh" userId="32cb7453-b673-4f38-a260-5504ee96e381" providerId="ADAL" clId="{A384165F-D2F0-4EF6-920E-DAA3AB6FE68E}" dt="2025-09-01T11:53:45.644" v="1"/>
        <pc:sldMkLst>
          <pc:docMk/>
          <pc:sldMk cId="680383538" sldId="739"/>
        </pc:sldMkLst>
      </pc:sldChg>
      <pc:sldChg chg="del">
        <pc:chgData name="Ap, Santhosh" userId="32cb7453-b673-4f38-a260-5504ee96e381" providerId="ADAL" clId="{A384165F-D2F0-4EF6-920E-DAA3AB6FE68E}" dt="2025-09-04T04:53:31.499" v="1190" actId="47"/>
        <pc:sldMkLst>
          <pc:docMk/>
          <pc:sldMk cId="1717401885" sldId="851"/>
        </pc:sldMkLst>
      </pc:sldChg>
      <pc:sldChg chg="modNotes">
        <pc:chgData name="Ap, Santhosh" userId="32cb7453-b673-4f38-a260-5504ee96e381" providerId="ADAL" clId="{A384165F-D2F0-4EF6-920E-DAA3AB6FE68E}" dt="2025-09-01T11:53:45.644" v="1"/>
        <pc:sldMkLst>
          <pc:docMk/>
          <pc:sldMk cId="1342136199" sldId="854"/>
        </pc:sldMkLst>
      </pc:sldChg>
      <pc:sldChg chg="modNotes">
        <pc:chgData name="Ap, Santhosh" userId="32cb7453-b673-4f38-a260-5504ee96e381" providerId="ADAL" clId="{A384165F-D2F0-4EF6-920E-DAA3AB6FE68E}" dt="2025-09-01T11:53:45.644" v="1"/>
        <pc:sldMkLst>
          <pc:docMk/>
          <pc:sldMk cId="4225514226" sldId="855"/>
        </pc:sldMkLst>
      </pc:sldChg>
      <pc:sldChg chg="modNotes">
        <pc:chgData name="Ap, Santhosh" userId="32cb7453-b673-4f38-a260-5504ee96e381" providerId="ADAL" clId="{A384165F-D2F0-4EF6-920E-DAA3AB6FE68E}" dt="2025-09-01T11:53:45.644" v="1"/>
        <pc:sldMkLst>
          <pc:docMk/>
          <pc:sldMk cId="2341810466" sldId="866"/>
        </pc:sldMkLst>
      </pc:sldChg>
      <pc:sldChg chg="modNotes">
        <pc:chgData name="Ap, Santhosh" userId="32cb7453-b673-4f38-a260-5504ee96e381" providerId="ADAL" clId="{A384165F-D2F0-4EF6-920E-DAA3AB6FE68E}" dt="2025-09-01T11:53:45.644" v="1"/>
        <pc:sldMkLst>
          <pc:docMk/>
          <pc:sldMk cId="2163483893" sldId="876"/>
        </pc:sldMkLst>
      </pc:sldChg>
      <pc:sldChg chg="ord modNotes">
        <pc:chgData name="Ap, Santhosh" userId="32cb7453-b673-4f38-a260-5504ee96e381" providerId="ADAL" clId="{A384165F-D2F0-4EF6-920E-DAA3AB6FE68E}" dt="2025-09-07T13:06:00.952" v="1407"/>
        <pc:sldMkLst>
          <pc:docMk/>
          <pc:sldMk cId="912302572" sldId="884"/>
        </pc:sldMkLst>
      </pc:sldChg>
      <pc:sldChg chg="modNotes">
        <pc:chgData name="Ap, Santhosh" userId="32cb7453-b673-4f38-a260-5504ee96e381" providerId="ADAL" clId="{A384165F-D2F0-4EF6-920E-DAA3AB6FE68E}" dt="2025-09-01T11:53:45.644" v="1"/>
        <pc:sldMkLst>
          <pc:docMk/>
          <pc:sldMk cId="648375168" sldId="893"/>
        </pc:sldMkLst>
      </pc:sldChg>
      <pc:sldChg chg="modNotes">
        <pc:chgData name="Ap, Santhosh" userId="32cb7453-b673-4f38-a260-5504ee96e381" providerId="ADAL" clId="{A384165F-D2F0-4EF6-920E-DAA3AB6FE68E}" dt="2025-09-01T11:53:45.644" v="1"/>
        <pc:sldMkLst>
          <pc:docMk/>
          <pc:sldMk cId="78183413" sldId="897"/>
        </pc:sldMkLst>
      </pc:sldChg>
      <pc:sldChg chg="modNotes">
        <pc:chgData name="Ap, Santhosh" userId="32cb7453-b673-4f38-a260-5504ee96e381" providerId="ADAL" clId="{A384165F-D2F0-4EF6-920E-DAA3AB6FE68E}" dt="2025-09-01T11:53:45.644" v="1"/>
        <pc:sldMkLst>
          <pc:docMk/>
          <pc:sldMk cId="491051750" sldId="898"/>
        </pc:sldMkLst>
      </pc:sldChg>
      <pc:sldChg chg="modNotes">
        <pc:chgData name="Ap, Santhosh" userId="32cb7453-b673-4f38-a260-5504ee96e381" providerId="ADAL" clId="{A384165F-D2F0-4EF6-920E-DAA3AB6FE68E}" dt="2025-09-01T11:53:45.644" v="1"/>
        <pc:sldMkLst>
          <pc:docMk/>
          <pc:sldMk cId="2978002772" sldId="903"/>
        </pc:sldMkLst>
      </pc:sldChg>
      <pc:sldChg chg="modNotes">
        <pc:chgData name="Ap, Santhosh" userId="32cb7453-b673-4f38-a260-5504ee96e381" providerId="ADAL" clId="{A384165F-D2F0-4EF6-920E-DAA3AB6FE68E}" dt="2025-09-01T11:53:45.644" v="1"/>
        <pc:sldMkLst>
          <pc:docMk/>
          <pc:sldMk cId="1326542656" sldId="905"/>
        </pc:sldMkLst>
      </pc:sldChg>
      <pc:sldChg chg="modNotes">
        <pc:chgData name="Ap, Santhosh" userId="32cb7453-b673-4f38-a260-5504ee96e381" providerId="ADAL" clId="{A384165F-D2F0-4EF6-920E-DAA3AB6FE68E}" dt="2025-09-01T11:53:45.644" v="1"/>
        <pc:sldMkLst>
          <pc:docMk/>
          <pc:sldMk cId="1538086517" sldId="906"/>
        </pc:sldMkLst>
      </pc:sldChg>
      <pc:sldChg chg="modNotes">
        <pc:chgData name="Ap, Santhosh" userId="32cb7453-b673-4f38-a260-5504ee96e381" providerId="ADAL" clId="{A384165F-D2F0-4EF6-920E-DAA3AB6FE68E}" dt="2025-09-01T11:53:45.644" v="1"/>
        <pc:sldMkLst>
          <pc:docMk/>
          <pc:sldMk cId="4135420889" sldId="913"/>
        </pc:sldMkLst>
      </pc:sldChg>
      <pc:sldChg chg="modNotes">
        <pc:chgData name="Ap, Santhosh" userId="32cb7453-b673-4f38-a260-5504ee96e381" providerId="ADAL" clId="{A384165F-D2F0-4EF6-920E-DAA3AB6FE68E}" dt="2025-09-01T11:53:45.644" v="1"/>
        <pc:sldMkLst>
          <pc:docMk/>
          <pc:sldMk cId="340962474" sldId="914"/>
        </pc:sldMkLst>
      </pc:sldChg>
      <pc:sldChg chg="modNotes">
        <pc:chgData name="Ap, Santhosh" userId="32cb7453-b673-4f38-a260-5504ee96e381" providerId="ADAL" clId="{A384165F-D2F0-4EF6-920E-DAA3AB6FE68E}" dt="2025-09-01T11:53:45.644" v="1"/>
        <pc:sldMkLst>
          <pc:docMk/>
          <pc:sldMk cId="2671062633" sldId="916"/>
        </pc:sldMkLst>
      </pc:sldChg>
      <pc:sldChg chg="modNotes">
        <pc:chgData name="Ap, Santhosh" userId="32cb7453-b673-4f38-a260-5504ee96e381" providerId="ADAL" clId="{A384165F-D2F0-4EF6-920E-DAA3AB6FE68E}" dt="2025-09-01T11:53:45.644" v="1"/>
        <pc:sldMkLst>
          <pc:docMk/>
          <pc:sldMk cId="291192740" sldId="919"/>
        </pc:sldMkLst>
      </pc:sldChg>
      <pc:sldChg chg="ord modNotes">
        <pc:chgData name="Ap, Santhosh" userId="32cb7453-b673-4f38-a260-5504ee96e381" providerId="ADAL" clId="{A384165F-D2F0-4EF6-920E-DAA3AB6FE68E}" dt="2025-09-07T06:45:30.268" v="1287"/>
        <pc:sldMkLst>
          <pc:docMk/>
          <pc:sldMk cId="3627929228" sldId="925"/>
        </pc:sldMkLst>
      </pc:sldChg>
      <pc:sldChg chg="ord modNotes">
        <pc:chgData name="Ap, Santhosh" userId="32cb7453-b673-4f38-a260-5504ee96e381" providerId="ADAL" clId="{A384165F-D2F0-4EF6-920E-DAA3AB6FE68E}" dt="2025-09-07T06:45:30.268" v="1287"/>
        <pc:sldMkLst>
          <pc:docMk/>
          <pc:sldMk cId="214094893" sldId="926"/>
        </pc:sldMkLst>
      </pc:sldChg>
      <pc:sldChg chg="ord modNotes">
        <pc:chgData name="Ap, Santhosh" userId="32cb7453-b673-4f38-a260-5504ee96e381" providerId="ADAL" clId="{A384165F-D2F0-4EF6-920E-DAA3AB6FE68E}" dt="2025-09-07T06:45:30.268" v="1287"/>
        <pc:sldMkLst>
          <pc:docMk/>
          <pc:sldMk cId="2219772847" sldId="927"/>
        </pc:sldMkLst>
      </pc:sldChg>
      <pc:sldChg chg="modNotes">
        <pc:chgData name="Ap, Santhosh" userId="32cb7453-b673-4f38-a260-5504ee96e381" providerId="ADAL" clId="{A384165F-D2F0-4EF6-920E-DAA3AB6FE68E}" dt="2025-09-01T11:53:45.644" v="1"/>
        <pc:sldMkLst>
          <pc:docMk/>
          <pc:sldMk cId="1495603341" sldId="963"/>
        </pc:sldMkLst>
      </pc:sldChg>
      <pc:sldChg chg="modNotes">
        <pc:chgData name="Ap, Santhosh" userId="32cb7453-b673-4f38-a260-5504ee96e381" providerId="ADAL" clId="{A384165F-D2F0-4EF6-920E-DAA3AB6FE68E}" dt="2025-09-01T11:53:45.644" v="1"/>
        <pc:sldMkLst>
          <pc:docMk/>
          <pc:sldMk cId="1074033454" sldId="965"/>
        </pc:sldMkLst>
      </pc:sldChg>
      <pc:sldChg chg="delSp mod modNotes">
        <pc:chgData name="Ap, Santhosh" userId="32cb7453-b673-4f38-a260-5504ee96e381" providerId="ADAL" clId="{A384165F-D2F0-4EF6-920E-DAA3AB6FE68E}" dt="2025-09-07T06:46:12.094" v="1289" actId="478"/>
        <pc:sldMkLst>
          <pc:docMk/>
          <pc:sldMk cId="3795594466" sldId="966"/>
        </pc:sldMkLst>
      </pc:sldChg>
      <pc:sldChg chg="delSp mod modNotes">
        <pc:chgData name="Ap, Santhosh" userId="32cb7453-b673-4f38-a260-5504ee96e381" providerId="ADAL" clId="{A384165F-D2F0-4EF6-920E-DAA3AB6FE68E}" dt="2025-09-07T06:46:19.400" v="1291" actId="478"/>
        <pc:sldMkLst>
          <pc:docMk/>
          <pc:sldMk cId="4059224348" sldId="968"/>
        </pc:sldMkLst>
      </pc:sldChg>
      <pc:sldChg chg="modNotes">
        <pc:chgData name="Ap, Santhosh" userId="32cb7453-b673-4f38-a260-5504ee96e381" providerId="ADAL" clId="{A384165F-D2F0-4EF6-920E-DAA3AB6FE68E}" dt="2025-09-01T11:53:45.644" v="1"/>
        <pc:sldMkLst>
          <pc:docMk/>
          <pc:sldMk cId="3771916833" sldId="969"/>
        </pc:sldMkLst>
      </pc:sldChg>
      <pc:sldChg chg="modNotes">
        <pc:chgData name="Ap, Santhosh" userId="32cb7453-b673-4f38-a260-5504ee96e381" providerId="ADAL" clId="{A384165F-D2F0-4EF6-920E-DAA3AB6FE68E}" dt="2025-09-01T11:53:45.644" v="1"/>
        <pc:sldMkLst>
          <pc:docMk/>
          <pc:sldMk cId="3990120851" sldId="971"/>
        </pc:sldMkLst>
      </pc:sldChg>
      <pc:sldChg chg="delSp modSp mod modNotes">
        <pc:chgData name="Ap, Santhosh" userId="32cb7453-b673-4f38-a260-5504ee96e381" providerId="ADAL" clId="{A384165F-D2F0-4EF6-920E-DAA3AB6FE68E}" dt="2025-09-07T06:46:34.111" v="1294" actId="478"/>
        <pc:sldMkLst>
          <pc:docMk/>
          <pc:sldMk cId="652074050" sldId="987"/>
        </pc:sldMkLst>
      </pc:sldChg>
      <pc:sldChg chg="modNotes">
        <pc:chgData name="Ap, Santhosh" userId="32cb7453-b673-4f38-a260-5504ee96e381" providerId="ADAL" clId="{A384165F-D2F0-4EF6-920E-DAA3AB6FE68E}" dt="2025-09-01T11:53:45.644" v="1"/>
        <pc:sldMkLst>
          <pc:docMk/>
          <pc:sldMk cId="3109157511" sldId="1679"/>
        </pc:sldMkLst>
      </pc:sldChg>
      <pc:sldChg chg="modNotes">
        <pc:chgData name="Ap, Santhosh" userId="32cb7453-b673-4f38-a260-5504ee96e381" providerId="ADAL" clId="{A384165F-D2F0-4EF6-920E-DAA3AB6FE68E}" dt="2025-09-01T11:53:45.644" v="1"/>
        <pc:sldMkLst>
          <pc:docMk/>
          <pc:sldMk cId="452120670" sldId="4199"/>
        </pc:sldMkLst>
      </pc:sldChg>
      <pc:sldChg chg="del modNotes">
        <pc:chgData name="Ap, Santhosh" userId="32cb7453-b673-4f38-a260-5504ee96e381" providerId="ADAL" clId="{A384165F-D2F0-4EF6-920E-DAA3AB6FE68E}" dt="2025-09-06T03:02:25.887" v="1277" actId="47"/>
        <pc:sldMkLst>
          <pc:docMk/>
          <pc:sldMk cId="465574163" sldId="4223"/>
        </pc:sldMkLst>
      </pc:sldChg>
      <pc:sldChg chg="modNotes">
        <pc:chgData name="Ap, Santhosh" userId="32cb7453-b673-4f38-a260-5504ee96e381" providerId="ADAL" clId="{A384165F-D2F0-4EF6-920E-DAA3AB6FE68E}" dt="2025-09-01T11:53:45.644" v="1"/>
        <pc:sldMkLst>
          <pc:docMk/>
          <pc:sldMk cId="1091032188" sldId="2134096145"/>
        </pc:sldMkLst>
      </pc:sldChg>
      <pc:sldChg chg="modSp mod">
        <pc:chgData name="Ap, Santhosh" userId="32cb7453-b673-4f38-a260-5504ee96e381" providerId="ADAL" clId="{A384165F-D2F0-4EF6-920E-DAA3AB6FE68E}" dt="2025-09-07T17:29:24.660" v="1428" actId="1076"/>
        <pc:sldMkLst>
          <pc:docMk/>
          <pc:sldMk cId="3236877897" sldId="2134096166"/>
        </pc:sldMkLst>
      </pc:sldChg>
      <pc:sldChg chg="delSp mod">
        <pc:chgData name="Ap, Santhosh" userId="32cb7453-b673-4f38-a260-5504ee96e381" providerId="ADAL" clId="{A384165F-D2F0-4EF6-920E-DAA3AB6FE68E}" dt="2025-09-07T06:46:28.064" v="1293" actId="478"/>
        <pc:sldMkLst>
          <pc:docMk/>
          <pc:sldMk cId="4076405396" sldId="2147308600"/>
        </pc:sldMkLst>
      </pc:sldChg>
      <pc:sldChg chg="modNotes">
        <pc:chgData name="Ap, Santhosh" userId="32cb7453-b673-4f38-a260-5504ee96e381" providerId="ADAL" clId="{A384165F-D2F0-4EF6-920E-DAA3AB6FE68E}" dt="2025-09-01T11:53:45.644" v="1"/>
        <pc:sldMkLst>
          <pc:docMk/>
          <pc:sldMk cId="2720983225" sldId="2147308605"/>
        </pc:sldMkLst>
      </pc:sldChg>
      <pc:sldChg chg="modNotes">
        <pc:chgData name="Ap, Santhosh" userId="32cb7453-b673-4f38-a260-5504ee96e381" providerId="ADAL" clId="{A384165F-D2F0-4EF6-920E-DAA3AB6FE68E}" dt="2025-09-01T11:53:45.644" v="1"/>
        <pc:sldMkLst>
          <pc:docMk/>
          <pc:sldMk cId="569046616" sldId="2147308607"/>
        </pc:sldMkLst>
      </pc:sldChg>
      <pc:sldChg chg="modNotes">
        <pc:chgData name="Ap, Santhosh" userId="32cb7453-b673-4f38-a260-5504ee96e381" providerId="ADAL" clId="{A384165F-D2F0-4EF6-920E-DAA3AB6FE68E}" dt="2025-09-01T11:53:45.644" v="1"/>
        <pc:sldMkLst>
          <pc:docMk/>
          <pc:sldMk cId="4275730036" sldId="2147308608"/>
        </pc:sldMkLst>
      </pc:sldChg>
      <pc:sldChg chg="modNotes">
        <pc:chgData name="Ap, Santhosh" userId="32cb7453-b673-4f38-a260-5504ee96e381" providerId="ADAL" clId="{A384165F-D2F0-4EF6-920E-DAA3AB6FE68E}" dt="2025-09-01T11:53:45.644" v="1"/>
        <pc:sldMkLst>
          <pc:docMk/>
          <pc:sldMk cId="1849388349" sldId="2147308641"/>
        </pc:sldMkLst>
      </pc:sldChg>
      <pc:sldChg chg="ord modNotes">
        <pc:chgData name="Ap, Santhosh" userId="32cb7453-b673-4f38-a260-5504ee96e381" providerId="ADAL" clId="{A384165F-D2F0-4EF6-920E-DAA3AB6FE68E}" dt="2025-09-07T06:45:30.268" v="1287"/>
        <pc:sldMkLst>
          <pc:docMk/>
          <pc:sldMk cId="2592946670" sldId="2147308644"/>
        </pc:sldMkLst>
      </pc:sldChg>
      <pc:sldChg chg="delSp mod modNotes">
        <pc:chgData name="Ap, Santhosh" userId="32cb7453-b673-4f38-a260-5504ee96e381" providerId="ADAL" clId="{A384165F-D2F0-4EF6-920E-DAA3AB6FE68E}" dt="2025-09-07T06:46:15.792" v="1290" actId="478"/>
        <pc:sldMkLst>
          <pc:docMk/>
          <pc:sldMk cId="1543252176" sldId="2147308645"/>
        </pc:sldMkLst>
      </pc:sldChg>
      <pc:sldChg chg="modNotes">
        <pc:chgData name="Ap, Santhosh" userId="32cb7453-b673-4f38-a260-5504ee96e381" providerId="ADAL" clId="{A384165F-D2F0-4EF6-920E-DAA3AB6FE68E}" dt="2025-09-01T11:53:45.644" v="1"/>
        <pc:sldMkLst>
          <pc:docMk/>
          <pc:sldMk cId="2821770719" sldId="2147308647"/>
        </pc:sldMkLst>
      </pc:sldChg>
      <pc:sldChg chg="ord modNotes">
        <pc:chgData name="Ap, Santhosh" userId="32cb7453-b673-4f38-a260-5504ee96e381" providerId="ADAL" clId="{A384165F-D2F0-4EF6-920E-DAA3AB6FE68E}" dt="2025-09-07T13:06:00.952" v="1407"/>
        <pc:sldMkLst>
          <pc:docMk/>
          <pc:sldMk cId="419086237" sldId="2147308652"/>
        </pc:sldMkLst>
      </pc:sldChg>
      <pc:sldChg chg="ord modNotes">
        <pc:chgData name="Ap, Santhosh" userId="32cb7453-b673-4f38-a260-5504ee96e381" providerId="ADAL" clId="{A384165F-D2F0-4EF6-920E-DAA3AB6FE68E}" dt="2025-09-07T13:06:00.952" v="1407"/>
        <pc:sldMkLst>
          <pc:docMk/>
          <pc:sldMk cId="870790813" sldId="2147308653"/>
        </pc:sldMkLst>
      </pc:sldChg>
      <pc:sldChg chg="ord">
        <pc:chgData name="Ap, Santhosh" userId="32cb7453-b673-4f38-a260-5504ee96e381" providerId="ADAL" clId="{A384165F-D2F0-4EF6-920E-DAA3AB6FE68E}" dt="2025-09-07T13:06:00.952" v="1407"/>
        <pc:sldMkLst>
          <pc:docMk/>
          <pc:sldMk cId="559818195" sldId="2147308654"/>
        </pc:sldMkLst>
      </pc:sldChg>
      <pc:sldChg chg="ord">
        <pc:chgData name="Ap, Santhosh" userId="32cb7453-b673-4f38-a260-5504ee96e381" providerId="ADAL" clId="{A384165F-D2F0-4EF6-920E-DAA3AB6FE68E}" dt="2025-09-07T13:06:00.952" v="1407"/>
        <pc:sldMkLst>
          <pc:docMk/>
          <pc:sldMk cId="2024838298" sldId="2147308655"/>
        </pc:sldMkLst>
      </pc:sldChg>
      <pc:sldChg chg="ord modNotes">
        <pc:chgData name="Ap, Santhosh" userId="32cb7453-b673-4f38-a260-5504ee96e381" providerId="ADAL" clId="{A384165F-D2F0-4EF6-920E-DAA3AB6FE68E}" dt="2025-09-07T13:06:00.952" v="1407"/>
        <pc:sldMkLst>
          <pc:docMk/>
          <pc:sldMk cId="2383916126" sldId="2147308656"/>
        </pc:sldMkLst>
      </pc:sldChg>
      <pc:sldChg chg="modNotes">
        <pc:chgData name="Ap, Santhosh" userId="32cb7453-b673-4f38-a260-5504ee96e381" providerId="ADAL" clId="{A384165F-D2F0-4EF6-920E-DAA3AB6FE68E}" dt="2025-09-01T11:53:45.644" v="1"/>
        <pc:sldMkLst>
          <pc:docMk/>
          <pc:sldMk cId="2499599330" sldId="2147308657"/>
        </pc:sldMkLst>
      </pc:sldChg>
      <pc:sldChg chg="modNotes">
        <pc:chgData name="Ap, Santhosh" userId="32cb7453-b673-4f38-a260-5504ee96e381" providerId="ADAL" clId="{A384165F-D2F0-4EF6-920E-DAA3AB6FE68E}" dt="2025-09-01T11:53:45.644" v="1"/>
        <pc:sldMkLst>
          <pc:docMk/>
          <pc:sldMk cId="36848804" sldId="2147308661"/>
        </pc:sldMkLst>
      </pc:sldChg>
      <pc:sldChg chg="modNotes">
        <pc:chgData name="Ap, Santhosh" userId="32cb7453-b673-4f38-a260-5504ee96e381" providerId="ADAL" clId="{A384165F-D2F0-4EF6-920E-DAA3AB6FE68E}" dt="2025-09-01T11:53:45.644" v="1"/>
        <pc:sldMkLst>
          <pc:docMk/>
          <pc:sldMk cId="2954010789" sldId="2147308688"/>
        </pc:sldMkLst>
      </pc:sldChg>
      <pc:sldChg chg="modNotes">
        <pc:chgData name="Ap, Santhosh" userId="32cb7453-b673-4f38-a260-5504ee96e381" providerId="ADAL" clId="{A384165F-D2F0-4EF6-920E-DAA3AB6FE68E}" dt="2025-09-01T11:53:45.644" v="1"/>
        <pc:sldMkLst>
          <pc:docMk/>
          <pc:sldMk cId="3911951123" sldId="2147308690"/>
        </pc:sldMkLst>
      </pc:sldChg>
      <pc:sldChg chg="ord">
        <pc:chgData name="Ap, Santhosh" userId="32cb7453-b673-4f38-a260-5504ee96e381" providerId="ADAL" clId="{A384165F-D2F0-4EF6-920E-DAA3AB6FE68E}" dt="2025-09-07T06:45:30.268" v="1287"/>
        <pc:sldMkLst>
          <pc:docMk/>
          <pc:sldMk cId="3620974231" sldId="2147308695"/>
        </pc:sldMkLst>
      </pc:sldChg>
      <pc:sldChg chg="ord modNotes">
        <pc:chgData name="Ap, Santhosh" userId="32cb7453-b673-4f38-a260-5504ee96e381" providerId="ADAL" clId="{A384165F-D2F0-4EF6-920E-DAA3AB6FE68E}" dt="2025-09-07T06:45:30.268" v="1287"/>
        <pc:sldMkLst>
          <pc:docMk/>
          <pc:sldMk cId="4155842627" sldId="2147308696"/>
        </pc:sldMkLst>
      </pc:sldChg>
      <pc:sldChg chg="ord modNotes">
        <pc:chgData name="Ap, Santhosh" userId="32cb7453-b673-4f38-a260-5504ee96e381" providerId="ADAL" clId="{A384165F-D2F0-4EF6-920E-DAA3AB6FE68E}" dt="2025-09-07T06:45:30.268" v="1287"/>
        <pc:sldMkLst>
          <pc:docMk/>
          <pc:sldMk cId="1538507651" sldId="2147308697"/>
        </pc:sldMkLst>
      </pc:sldChg>
      <pc:sldChg chg="addSp delSp modSp mod">
        <pc:chgData name="Ap, Santhosh" userId="32cb7453-b673-4f38-a260-5504ee96e381" providerId="ADAL" clId="{A384165F-D2F0-4EF6-920E-DAA3AB6FE68E}" dt="2025-09-01T14:55:30.372" v="284" actId="478"/>
        <pc:sldMkLst>
          <pc:docMk/>
          <pc:sldMk cId="2959816934" sldId="2147308699"/>
        </pc:sldMkLst>
        <pc:picChg chg="mod">
          <ac:chgData name="Ap, Santhosh" userId="32cb7453-b673-4f38-a260-5504ee96e381" providerId="ADAL" clId="{A384165F-D2F0-4EF6-920E-DAA3AB6FE68E}" dt="2025-09-01T14:55:23.835" v="279" actId="1076"/>
          <ac:picMkLst>
            <pc:docMk/>
            <pc:sldMk cId="2959816934" sldId="2147308699"/>
            <ac:picMk id="8" creationId="{369E6B95-A477-75F8-22B7-F30BE8D06E41}"/>
          </ac:picMkLst>
        </pc:picChg>
      </pc:sldChg>
      <pc:sldChg chg="modNotes">
        <pc:chgData name="Ap, Santhosh" userId="32cb7453-b673-4f38-a260-5504ee96e381" providerId="ADAL" clId="{A384165F-D2F0-4EF6-920E-DAA3AB6FE68E}" dt="2025-09-01T11:53:45.644" v="1"/>
        <pc:sldMkLst>
          <pc:docMk/>
          <pc:sldMk cId="1020127187" sldId="2147308700"/>
        </pc:sldMkLst>
      </pc:sldChg>
      <pc:sldChg chg="modNotes">
        <pc:chgData name="Ap, Santhosh" userId="32cb7453-b673-4f38-a260-5504ee96e381" providerId="ADAL" clId="{A384165F-D2F0-4EF6-920E-DAA3AB6FE68E}" dt="2025-09-01T11:53:45.644" v="1"/>
        <pc:sldMkLst>
          <pc:docMk/>
          <pc:sldMk cId="435478368" sldId="2147308701"/>
        </pc:sldMkLst>
      </pc:sldChg>
      <pc:sldChg chg="del modNotes">
        <pc:chgData name="Ap, Santhosh" userId="32cb7453-b673-4f38-a260-5504ee96e381" providerId="ADAL" clId="{A384165F-D2F0-4EF6-920E-DAA3AB6FE68E}" dt="2025-09-07T12:59:56.474" v="1402" actId="47"/>
        <pc:sldMkLst>
          <pc:docMk/>
          <pc:sldMk cId="680239570" sldId="2147308702"/>
        </pc:sldMkLst>
      </pc:sldChg>
      <pc:sldChg chg="del modNotes">
        <pc:chgData name="Ap, Santhosh" userId="32cb7453-b673-4f38-a260-5504ee96e381" providerId="ADAL" clId="{A384165F-D2F0-4EF6-920E-DAA3AB6FE68E}" dt="2025-09-07T12:59:56.474" v="1402" actId="47"/>
        <pc:sldMkLst>
          <pc:docMk/>
          <pc:sldMk cId="1789122784" sldId="2147308703"/>
        </pc:sldMkLst>
      </pc:sldChg>
      <pc:sldChg chg="del modNotes">
        <pc:chgData name="Ap, Santhosh" userId="32cb7453-b673-4f38-a260-5504ee96e381" providerId="ADAL" clId="{A384165F-D2F0-4EF6-920E-DAA3AB6FE68E}" dt="2025-09-07T12:59:56.474" v="1402" actId="47"/>
        <pc:sldMkLst>
          <pc:docMk/>
          <pc:sldMk cId="4142297986" sldId="2147308705"/>
        </pc:sldMkLst>
      </pc:sldChg>
      <pc:sldChg chg="del modNotes">
        <pc:chgData name="Ap, Santhosh" userId="32cb7453-b673-4f38-a260-5504ee96e381" providerId="ADAL" clId="{A384165F-D2F0-4EF6-920E-DAA3AB6FE68E}" dt="2025-09-07T12:59:56.474" v="1402" actId="47"/>
        <pc:sldMkLst>
          <pc:docMk/>
          <pc:sldMk cId="1478719655" sldId="2147308706"/>
        </pc:sldMkLst>
      </pc:sldChg>
      <pc:sldChg chg="del modNotes">
        <pc:chgData name="Ap, Santhosh" userId="32cb7453-b673-4f38-a260-5504ee96e381" providerId="ADAL" clId="{A384165F-D2F0-4EF6-920E-DAA3AB6FE68E}" dt="2025-09-07T12:59:56.474" v="1402" actId="47"/>
        <pc:sldMkLst>
          <pc:docMk/>
          <pc:sldMk cId="2335732614" sldId="2147308707"/>
        </pc:sldMkLst>
      </pc:sldChg>
      <pc:sldChg chg="del modNotes">
        <pc:chgData name="Ap, Santhosh" userId="32cb7453-b673-4f38-a260-5504ee96e381" providerId="ADAL" clId="{A384165F-D2F0-4EF6-920E-DAA3AB6FE68E}" dt="2025-09-07T12:59:56.474" v="1402" actId="47"/>
        <pc:sldMkLst>
          <pc:docMk/>
          <pc:sldMk cId="774562891" sldId="2147308708"/>
        </pc:sldMkLst>
      </pc:sldChg>
      <pc:sldChg chg="del modNotes">
        <pc:chgData name="Ap, Santhosh" userId="32cb7453-b673-4f38-a260-5504ee96e381" providerId="ADAL" clId="{A384165F-D2F0-4EF6-920E-DAA3AB6FE68E}" dt="2025-09-07T12:59:56.474" v="1402" actId="47"/>
        <pc:sldMkLst>
          <pc:docMk/>
          <pc:sldMk cId="3783598583" sldId="2147308709"/>
        </pc:sldMkLst>
      </pc:sldChg>
      <pc:sldChg chg="del modNotes">
        <pc:chgData name="Ap, Santhosh" userId="32cb7453-b673-4f38-a260-5504ee96e381" providerId="ADAL" clId="{A384165F-D2F0-4EF6-920E-DAA3AB6FE68E}" dt="2025-09-07T12:59:56.474" v="1402" actId="47"/>
        <pc:sldMkLst>
          <pc:docMk/>
          <pc:sldMk cId="3429788976" sldId="2147308710"/>
        </pc:sldMkLst>
      </pc:sldChg>
      <pc:sldChg chg="del">
        <pc:chgData name="Ap, Santhosh" userId="32cb7453-b673-4f38-a260-5504ee96e381" providerId="ADAL" clId="{A384165F-D2F0-4EF6-920E-DAA3AB6FE68E}" dt="2025-09-07T12:59:56.474" v="1402" actId="47"/>
        <pc:sldMkLst>
          <pc:docMk/>
          <pc:sldMk cId="581703899" sldId="2147308712"/>
        </pc:sldMkLst>
      </pc:sldChg>
      <pc:sldChg chg="del">
        <pc:chgData name="Ap, Santhosh" userId="32cb7453-b673-4f38-a260-5504ee96e381" providerId="ADAL" clId="{A384165F-D2F0-4EF6-920E-DAA3AB6FE68E}" dt="2025-09-07T12:59:56.474" v="1402" actId="47"/>
        <pc:sldMkLst>
          <pc:docMk/>
          <pc:sldMk cId="283237907" sldId="2147308713"/>
        </pc:sldMkLst>
      </pc:sldChg>
      <pc:sldChg chg="del modNotes">
        <pc:chgData name="Ap, Santhosh" userId="32cb7453-b673-4f38-a260-5504ee96e381" providerId="ADAL" clId="{A384165F-D2F0-4EF6-920E-DAA3AB6FE68E}" dt="2025-09-07T12:59:56.474" v="1402" actId="47"/>
        <pc:sldMkLst>
          <pc:docMk/>
          <pc:sldMk cId="665763631" sldId="2147308714"/>
        </pc:sldMkLst>
      </pc:sldChg>
      <pc:sldChg chg="del modNotes">
        <pc:chgData name="Ap, Santhosh" userId="32cb7453-b673-4f38-a260-5504ee96e381" providerId="ADAL" clId="{A384165F-D2F0-4EF6-920E-DAA3AB6FE68E}" dt="2025-09-07T12:59:56.474" v="1402" actId="47"/>
        <pc:sldMkLst>
          <pc:docMk/>
          <pc:sldMk cId="3085822100" sldId="2147308715"/>
        </pc:sldMkLst>
      </pc:sldChg>
      <pc:sldChg chg="del">
        <pc:chgData name="Ap, Santhosh" userId="32cb7453-b673-4f38-a260-5504ee96e381" providerId="ADAL" clId="{A384165F-D2F0-4EF6-920E-DAA3AB6FE68E}" dt="2025-09-07T12:59:56.474" v="1402" actId="47"/>
        <pc:sldMkLst>
          <pc:docMk/>
          <pc:sldMk cId="1546740148" sldId="2147308716"/>
        </pc:sldMkLst>
      </pc:sldChg>
      <pc:sldChg chg="del modNotes">
        <pc:chgData name="Ap, Santhosh" userId="32cb7453-b673-4f38-a260-5504ee96e381" providerId="ADAL" clId="{A384165F-D2F0-4EF6-920E-DAA3AB6FE68E}" dt="2025-09-07T12:59:56.474" v="1402" actId="47"/>
        <pc:sldMkLst>
          <pc:docMk/>
          <pc:sldMk cId="2924471002" sldId="2147308717"/>
        </pc:sldMkLst>
      </pc:sldChg>
      <pc:sldChg chg="del">
        <pc:chgData name="Ap, Santhosh" userId="32cb7453-b673-4f38-a260-5504ee96e381" providerId="ADAL" clId="{A384165F-D2F0-4EF6-920E-DAA3AB6FE68E}" dt="2025-09-07T12:59:56.474" v="1402" actId="47"/>
        <pc:sldMkLst>
          <pc:docMk/>
          <pc:sldMk cId="1081212948" sldId="2147308718"/>
        </pc:sldMkLst>
      </pc:sldChg>
      <pc:sldChg chg="modNotes">
        <pc:chgData name="Ap, Santhosh" userId="32cb7453-b673-4f38-a260-5504ee96e381" providerId="ADAL" clId="{A384165F-D2F0-4EF6-920E-DAA3AB6FE68E}" dt="2025-09-01T11:53:45.644" v="1"/>
        <pc:sldMkLst>
          <pc:docMk/>
          <pc:sldMk cId="3717220849" sldId="2147308720"/>
        </pc:sldMkLst>
      </pc:sldChg>
      <pc:sldChg chg="modNotes">
        <pc:chgData name="Ap, Santhosh" userId="32cb7453-b673-4f38-a260-5504ee96e381" providerId="ADAL" clId="{A384165F-D2F0-4EF6-920E-DAA3AB6FE68E}" dt="2025-09-01T11:53:45.644" v="1"/>
        <pc:sldMkLst>
          <pc:docMk/>
          <pc:sldMk cId="1973911110" sldId="2147308721"/>
        </pc:sldMkLst>
      </pc:sldChg>
      <pc:sldChg chg="modNotes">
        <pc:chgData name="Ap, Santhosh" userId="32cb7453-b673-4f38-a260-5504ee96e381" providerId="ADAL" clId="{A384165F-D2F0-4EF6-920E-DAA3AB6FE68E}" dt="2025-09-01T11:53:45.644" v="1"/>
        <pc:sldMkLst>
          <pc:docMk/>
          <pc:sldMk cId="1854724328" sldId="2147308723"/>
        </pc:sldMkLst>
      </pc:sldChg>
      <pc:sldChg chg="modNotes">
        <pc:chgData name="Ap, Santhosh" userId="32cb7453-b673-4f38-a260-5504ee96e381" providerId="ADAL" clId="{A384165F-D2F0-4EF6-920E-DAA3AB6FE68E}" dt="2025-09-01T11:53:45.644" v="1"/>
        <pc:sldMkLst>
          <pc:docMk/>
          <pc:sldMk cId="1906283465" sldId="2147308732"/>
        </pc:sldMkLst>
      </pc:sldChg>
      <pc:sldChg chg="modNotes">
        <pc:chgData name="Ap, Santhosh" userId="32cb7453-b673-4f38-a260-5504ee96e381" providerId="ADAL" clId="{A384165F-D2F0-4EF6-920E-DAA3AB6FE68E}" dt="2025-09-01T11:53:45.644" v="1"/>
        <pc:sldMkLst>
          <pc:docMk/>
          <pc:sldMk cId="4284098902" sldId="2147308745"/>
        </pc:sldMkLst>
      </pc:sldChg>
      <pc:sldChg chg="addSp delSp modSp mod">
        <pc:chgData name="Ap, Santhosh" userId="32cb7453-b673-4f38-a260-5504ee96e381" providerId="ADAL" clId="{A384165F-D2F0-4EF6-920E-DAA3AB6FE68E}" dt="2025-09-04T06:26:23.173" v="1222" actId="14100"/>
        <pc:sldMkLst>
          <pc:docMk/>
          <pc:sldMk cId="4103404846" sldId="2147308747"/>
        </pc:sldMkLst>
        <pc:spChg chg="add mod">
          <ac:chgData name="Ap, Santhosh" userId="32cb7453-b673-4f38-a260-5504ee96e381" providerId="ADAL" clId="{A384165F-D2F0-4EF6-920E-DAA3AB6FE68E}" dt="2025-09-04T06:26:06.247" v="1221" actId="1076"/>
          <ac:spMkLst>
            <pc:docMk/>
            <pc:sldMk cId="4103404846" sldId="2147308747"/>
            <ac:spMk id="7" creationId="{7CADCD54-D7BC-4FBF-165A-ECA1E79D8792}"/>
          </ac:spMkLst>
        </pc:spChg>
        <pc:spChg chg="mod">
          <ac:chgData name="Ap, Santhosh" userId="32cb7453-b673-4f38-a260-5504ee96e381" providerId="ADAL" clId="{A384165F-D2F0-4EF6-920E-DAA3AB6FE68E}" dt="2025-09-04T06:24:19.442" v="1213" actId="1076"/>
          <ac:spMkLst>
            <pc:docMk/>
            <pc:sldMk cId="4103404846" sldId="2147308747"/>
            <ac:spMk id="36" creationId="{74838D5A-18BB-8D15-6214-E42062B498DE}"/>
          </ac:spMkLst>
        </pc:spChg>
        <pc:spChg chg="mod">
          <ac:chgData name="Ap, Santhosh" userId="32cb7453-b673-4f38-a260-5504ee96e381" providerId="ADAL" clId="{A384165F-D2F0-4EF6-920E-DAA3AB6FE68E}" dt="2025-09-04T06:26:23.173" v="1222" actId="14100"/>
          <ac:spMkLst>
            <pc:docMk/>
            <pc:sldMk cId="4103404846" sldId="2147308747"/>
            <ac:spMk id="37" creationId="{48F32D0C-6609-2A71-C83A-71C1AFA445F4}"/>
          </ac:spMkLst>
        </pc:spChg>
        <pc:spChg chg="mod">
          <ac:chgData name="Ap, Santhosh" userId="32cb7453-b673-4f38-a260-5504ee96e381" providerId="ADAL" clId="{A384165F-D2F0-4EF6-920E-DAA3AB6FE68E}" dt="2025-09-04T06:24:30.264" v="1214" actId="1076"/>
          <ac:spMkLst>
            <pc:docMk/>
            <pc:sldMk cId="4103404846" sldId="2147308747"/>
            <ac:spMk id="38" creationId="{FEFB461F-F85E-B2D2-912C-3C15256EB362}"/>
          </ac:spMkLst>
        </pc:spChg>
        <pc:spChg chg="mod">
          <ac:chgData name="Ap, Santhosh" userId="32cb7453-b673-4f38-a260-5504ee96e381" providerId="ADAL" clId="{A384165F-D2F0-4EF6-920E-DAA3AB6FE68E}" dt="2025-09-04T06:24:47.929" v="1218" actId="1076"/>
          <ac:spMkLst>
            <pc:docMk/>
            <pc:sldMk cId="4103404846" sldId="2147308747"/>
            <ac:spMk id="42" creationId="{990564B0-97F2-D685-2586-91A2BD2EFA0E}"/>
          </ac:spMkLst>
        </pc:spChg>
        <pc:spChg chg="mod">
          <ac:chgData name="Ap, Santhosh" userId="32cb7453-b673-4f38-a260-5504ee96e381" providerId="ADAL" clId="{A384165F-D2F0-4EF6-920E-DAA3AB6FE68E}" dt="2025-09-04T06:24:42.599" v="1217" actId="1076"/>
          <ac:spMkLst>
            <pc:docMk/>
            <pc:sldMk cId="4103404846" sldId="2147308747"/>
            <ac:spMk id="43" creationId="{67C2CC24-8DDB-8C12-C6E3-4505E4CCD778}"/>
          </ac:spMkLst>
        </pc:spChg>
        <pc:picChg chg="add mod ord">
          <ac:chgData name="Ap, Santhosh" userId="32cb7453-b673-4f38-a260-5504ee96e381" providerId="ADAL" clId="{A384165F-D2F0-4EF6-920E-DAA3AB6FE68E}" dt="2025-09-04T06:24:11.965" v="1212" actId="167"/>
          <ac:picMkLst>
            <pc:docMk/>
            <pc:sldMk cId="4103404846" sldId="2147308747"/>
            <ac:picMk id="3" creationId="{C0C33F7E-6C33-15F3-B2CE-95725BEF7A11}"/>
          </ac:picMkLst>
        </pc:picChg>
        <pc:cxnChg chg="mod">
          <ac:chgData name="Ap, Santhosh" userId="32cb7453-b673-4f38-a260-5504ee96e381" providerId="ADAL" clId="{A384165F-D2F0-4EF6-920E-DAA3AB6FE68E}" dt="2025-09-04T06:24:19.442" v="1213" actId="1076"/>
          <ac:cxnSpMkLst>
            <pc:docMk/>
            <pc:sldMk cId="4103404846" sldId="2147308747"/>
            <ac:cxnSpMk id="40" creationId="{B148EA17-BD62-7366-B752-F322FAA5618F}"/>
          </ac:cxnSpMkLst>
        </pc:cxnChg>
        <pc:cxnChg chg="mod">
          <ac:chgData name="Ap, Santhosh" userId="32cb7453-b673-4f38-a260-5504ee96e381" providerId="ADAL" clId="{A384165F-D2F0-4EF6-920E-DAA3AB6FE68E}" dt="2025-09-04T06:24:34.713" v="1216" actId="14100"/>
          <ac:cxnSpMkLst>
            <pc:docMk/>
            <pc:sldMk cId="4103404846" sldId="2147308747"/>
            <ac:cxnSpMk id="41" creationId="{37CAB272-33D5-50DB-C426-DF12217729AC}"/>
          </ac:cxnSpMkLst>
        </pc:cxnChg>
      </pc:sldChg>
      <pc:sldChg chg="modNotes">
        <pc:chgData name="Ap, Santhosh" userId="32cb7453-b673-4f38-a260-5504ee96e381" providerId="ADAL" clId="{A384165F-D2F0-4EF6-920E-DAA3AB6FE68E}" dt="2025-09-01T11:53:45.644" v="1"/>
        <pc:sldMkLst>
          <pc:docMk/>
          <pc:sldMk cId="716253612" sldId="2147308750"/>
        </pc:sldMkLst>
      </pc:sldChg>
      <pc:sldChg chg="ord modNotes">
        <pc:chgData name="Ap, Santhosh" userId="32cb7453-b673-4f38-a260-5504ee96e381" providerId="ADAL" clId="{A384165F-D2F0-4EF6-920E-DAA3AB6FE68E}" dt="2025-09-07T13:06:00.952" v="1407"/>
        <pc:sldMkLst>
          <pc:docMk/>
          <pc:sldMk cId="3958300632" sldId="2147308752"/>
        </pc:sldMkLst>
      </pc:sldChg>
      <pc:sldChg chg="ord">
        <pc:chgData name="Ap, Santhosh" userId="32cb7453-b673-4f38-a260-5504ee96e381" providerId="ADAL" clId="{A384165F-D2F0-4EF6-920E-DAA3AB6FE68E}" dt="2025-09-07T13:06:00.952" v="1407"/>
        <pc:sldMkLst>
          <pc:docMk/>
          <pc:sldMk cId="1648005644" sldId="2147308753"/>
        </pc:sldMkLst>
      </pc:sldChg>
      <pc:sldChg chg="ord">
        <pc:chgData name="Ap, Santhosh" userId="32cb7453-b673-4f38-a260-5504ee96e381" providerId="ADAL" clId="{A384165F-D2F0-4EF6-920E-DAA3AB6FE68E}" dt="2025-09-07T13:06:00.952" v="1407"/>
        <pc:sldMkLst>
          <pc:docMk/>
          <pc:sldMk cId="2087060153" sldId="2147308754"/>
        </pc:sldMkLst>
      </pc:sldChg>
      <pc:sldChg chg="modNotes">
        <pc:chgData name="Ap, Santhosh" userId="32cb7453-b673-4f38-a260-5504ee96e381" providerId="ADAL" clId="{A384165F-D2F0-4EF6-920E-DAA3AB6FE68E}" dt="2025-09-01T11:53:45.644" v="1"/>
        <pc:sldMkLst>
          <pc:docMk/>
          <pc:sldMk cId="2983714527" sldId="2147308756"/>
        </pc:sldMkLst>
      </pc:sldChg>
      <pc:sldChg chg="modNotes">
        <pc:chgData name="Ap, Santhosh" userId="32cb7453-b673-4f38-a260-5504ee96e381" providerId="ADAL" clId="{A384165F-D2F0-4EF6-920E-DAA3AB6FE68E}" dt="2025-09-01T11:53:45.644" v="1"/>
        <pc:sldMkLst>
          <pc:docMk/>
          <pc:sldMk cId="3989703870" sldId="2147308757"/>
        </pc:sldMkLst>
      </pc:sldChg>
      <pc:sldChg chg="del modNotes">
        <pc:chgData name="Ap, Santhosh" userId="32cb7453-b673-4f38-a260-5504ee96e381" providerId="ADAL" clId="{A384165F-D2F0-4EF6-920E-DAA3AB6FE68E}" dt="2025-09-07T12:59:56.474" v="1402" actId="47"/>
        <pc:sldMkLst>
          <pc:docMk/>
          <pc:sldMk cId="3062279879" sldId="2147308759"/>
        </pc:sldMkLst>
      </pc:sldChg>
      <pc:sldChg chg="modNotes">
        <pc:chgData name="Ap, Santhosh" userId="32cb7453-b673-4f38-a260-5504ee96e381" providerId="ADAL" clId="{A384165F-D2F0-4EF6-920E-DAA3AB6FE68E}" dt="2025-09-01T11:53:45.644" v="1"/>
        <pc:sldMkLst>
          <pc:docMk/>
          <pc:sldMk cId="2629803347" sldId="2147308771"/>
        </pc:sldMkLst>
      </pc:sldChg>
      <pc:sldChg chg="ord">
        <pc:chgData name="Ap, Santhosh" userId="32cb7453-b673-4f38-a260-5504ee96e381" providerId="ADAL" clId="{A384165F-D2F0-4EF6-920E-DAA3AB6FE68E}" dt="2025-09-07T13:06:00.952" v="1407"/>
        <pc:sldMkLst>
          <pc:docMk/>
          <pc:sldMk cId="1173837943" sldId="2147308772"/>
        </pc:sldMkLst>
      </pc:sldChg>
      <pc:sldChg chg="modNotes">
        <pc:chgData name="Ap, Santhosh" userId="32cb7453-b673-4f38-a260-5504ee96e381" providerId="ADAL" clId="{A384165F-D2F0-4EF6-920E-DAA3AB6FE68E}" dt="2025-09-01T11:53:45.644" v="1"/>
        <pc:sldMkLst>
          <pc:docMk/>
          <pc:sldMk cId="487317066" sldId="2147308773"/>
        </pc:sldMkLst>
      </pc:sldChg>
      <pc:sldChg chg="modNotes">
        <pc:chgData name="Ap, Santhosh" userId="32cb7453-b673-4f38-a260-5504ee96e381" providerId="ADAL" clId="{A384165F-D2F0-4EF6-920E-DAA3AB6FE68E}" dt="2025-09-01T11:53:45.644" v="1"/>
        <pc:sldMkLst>
          <pc:docMk/>
          <pc:sldMk cId="277059120" sldId="2147308775"/>
        </pc:sldMkLst>
      </pc:sldChg>
      <pc:sldChg chg="modNotes">
        <pc:chgData name="Ap, Santhosh" userId="32cb7453-b673-4f38-a260-5504ee96e381" providerId="ADAL" clId="{A384165F-D2F0-4EF6-920E-DAA3AB6FE68E}" dt="2025-09-01T11:53:45.644" v="1"/>
        <pc:sldMkLst>
          <pc:docMk/>
          <pc:sldMk cId="13966418" sldId="2147308776"/>
        </pc:sldMkLst>
      </pc:sldChg>
      <pc:sldChg chg="modNotes">
        <pc:chgData name="Ap, Santhosh" userId="32cb7453-b673-4f38-a260-5504ee96e381" providerId="ADAL" clId="{A384165F-D2F0-4EF6-920E-DAA3AB6FE68E}" dt="2025-09-01T11:53:45.644" v="1"/>
        <pc:sldMkLst>
          <pc:docMk/>
          <pc:sldMk cId="892959216" sldId="2147308778"/>
        </pc:sldMkLst>
      </pc:sldChg>
      <pc:sldChg chg="modNotes">
        <pc:chgData name="Ap, Santhosh" userId="32cb7453-b673-4f38-a260-5504ee96e381" providerId="ADAL" clId="{A384165F-D2F0-4EF6-920E-DAA3AB6FE68E}" dt="2025-09-01T11:53:45.644" v="1"/>
        <pc:sldMkLst>
          <pc:docMk/>
          <pc:sldMk cId="2417286715" sldId="2147308779"/>
        </pc:sldMkLst>
      </pc:sldChg>
      <pc:sldChg chg="modNotes">
        <pc:chgData name="Ap, Santhosh" userId="32cb7453-b673-4f38-a260-5504ee96e381" providerId="ADAL" clId="{A384165F-D2F0-4EF6-920E-DAA3AB6FE68E}" dt="2025-09-01T11:53:45.644" v="1"/>
        <pc:sldMkLst>
          <pc:docMk/>
          <pc:sldMk cId="1890292920" sldId="2147308783"/>
        </pc:sldMkLst>
      </pc:sldChg>
      <pc:sldChg chg="modNotes">
        <pc:chgData name="Ap, Santhosh" userId="32cb7453-b673-4f38-a260-5504ee96e381" providerId="ADAL" clId="{A384165F-D2F0-4EF6-920E-DAA3AB6FE68E}" dt="2025-09-01T11:53:45.644" v="1"/>
        <pc:sldMkLst>
          <pc:docMk/>
          <pc:sldMk cId="1465868290" sldId="2147308784"/>
        </pc:sldMkLst>
      </pc:sldChg>
      <pc:sldChg chg="modSp mod ord">
        <pc:chgData name="Ap, Santhosh" userId="32cb7453-b673-4f38-a260-5504ee96e381" providerId="ADAL" clId="{A384165F-D2F0-4EF6-920E-DAA3AB6FE68E}" dt="2025-09-08T04:57:32.897" v="1981"/>
        <pc:sldMkLst>
          <pc:docMk/>
          <pc:sldMk cId="3983794656" sldId="2147308791"/>
        </pc:sldMkLst>
        <pc:spChg chg="mod">
          <ac:chgData name="Ap, Santhosh" userId="32cb7453-b673-4f38-a260-5504ee96e381" providerId="ADAL" clId="{A384165F-D2F0-4EF6-920E-DAA3AB6FE68E}" dt="2025-09-08T03:20:44.924" v="1831" actId="20577"/>
          <ac:spMkLst>
            <pc:docMk/>
            <pc:sldMk cId="3983794656" sldId="2147308791"/>
            <ac:spMk id="9" creationId="{ABEAF9F9-E88D-44A4-A1B6-BAA2E532B65E}"/>
          </ac:spMkLst>
        </pc:spChg>
      </pc:sldChg>
      <pc:sldChg chg="del">
        <pc:chgData name="Ap, Santhosh" userId="32cb7453-b673-4f38-a260-5504ee96e381" providerId="ADAL" clId="{A384165F-D2F0-4EF6-920E-DAA3AB6FE68E}" dt="2025-09-04T04:53:25.767" v="1189" actId="47"/>
        <pc:sldMkLst>
          <pc:docMk/>
          <pc:sldMk cId="3461693407" sldId="2147308807"/>
        </pc:sldMkLst>
      </pc:sldChg>
      <pc:sldChg chg="modNotes">
        <pc:chgData name="Ap, Santhosh" userId="32cb7453-b673-4f38-a260-5504ee96e381" providerId="ADAL" clId="{A384165F-D2F0-4EF6-920E-DAA3AB6FE68E}" dt="2025-09-01T11:53:45.644" v="1"/>
        <pc:sldMkLst>
          <pc:docMk/>
          <pc:sldMk cId="586283943" sldId="2147308809"/>
        </pc:sldMkLst>
      </pc:sldChg>
      <pc:sldChg chg="modNotes">
        <pc:chgData name="Ap, Santhosh" userId="32cb7453-b673-4f38-a260-5504ee96e381" providerId="ADAL" clId="{A384165F-D2F0-4EF6-920E-DAA3AB6FE68E}" dt="2025-09-01T11:53:45.644" v="1"/>
        <pc:sldMkLst>
          <pc:docMk/>
          <pc:sldMk cId="1919692033" sldId="2147308810"/>
        </pc:sldMkLst>
      </pc:sldChg>
      <pc:sldChg chg="modNotes">
        <pc:chgData name="Ap, Santhosh" userId="32cb7453-b673-4f38-a260-5504ee96e381" providerId="ADAL" clId="{A384165F-D2F0-4EF6-920E-DAA3AB6FE68E}" dt="2025-09-01T11:53:45.644" v="1"/>
        <pc:sldMkLst>
          <pc:docMk/>
          <pc:sldMk cId="2147084248" sldId="2147308812"/>
        </pc:sldMkLst>
      </pc:sldChg>
      <pc:sldChg chg="add">
        <pc:chgData name="Ap, Santhosh" userId="32cb7453-b673-4f38-a260-5504ee96e381" providerId="ADAL" clId="{A384165F-D2F0-4EF6-920E-DAA3AB6FE68E}" dt="2025-09-07T12:58:15.688" v="1374"/>
        <pc:sldMkLst>
          <pc:docMk/>
          <pc:sldMk cId="1891932990" sldId="2147308813"/>
        </pc:sldMkLst>
      </pc:sldChg>
      <pc:sldChg chg="modNotes">
        <pc:chgData name="Ap, Santhosh" userId="32cb7453-b673-4f38-a260-5504ee96e381" providerId="ADAL" clId="{A384165F-D2F0-4EF6-920E-DAA3AB6FE68E}" dt="2025-09-01T11:53:45.644" v="1"/>
        <pc:sldMkLst>
          <pc:docMk/>
          <pc:sldMk cId="973062729" sldId="2147308814"/>
        </pc:sldMkLst>
      </pc:sldChg>
      <pc:sldChg chg="modNotes">
        <pc:chgData name="Ap, Santhosh" userId="32cb7453-b673-4f38-a260-5504ee96e381" providerId="ADAL" clId="{A384165F-D2F0-4EF6-920E-DAA3AB6FE68E}" dt="2025-09-01T11:53:45.644" v="1"/>
        <pc:sldMkLst>
          <pc:docMk/>
          <pc:sldMk cId="369617563" sldId="2147308815"/>
        </pc:sldMkLst>
      </pc:sldChg>
      <pc:sldChg chg="modNotes">
        <pc:chgData name="Ap, Santhosh" userId="32cb7453-b673-4f38-a260-5504ee96e381" providerId="ADAL" clId="{A384165F-D2F0-4EF6-920E-DAA3AB6FE68E}" dt="2025-09-01T11:53:45.644" v="1"/>
        <pc:sldMkLst>
          <pc:docMk/>
          <pc:sldMk cId="908042437" sldId="2147308817"/>
        </pc:sldMkLst>
      </pc:sldChg>
      <pc:sldChg chg="modNotes">
        <pc:chgData name="Ap, Santhosh" userId="32cb7453-b673-4f38-a260-5504ee96e381" providerId="ADAL" clId="{A384165F-D2F0-4EF6-920E-DAA3AB6FE68E}" dt="2025-09-01T11:53:45.644" v="1"/>
        <pc:sldMkLst>
          <pc:docMk/>
          <pc:sldMk cId="2605331722" sldId="2147308818"/>
        </pc:sldMkLst>
      </pc:sldChg>
      <pc:sldChg chg="modNotes">
        <pc:chgData name="Ap, Santhosh" userId="32cb7453-b673-4f38-a260-5504ee96e381" providerId="ADAL" clId="{A384165F-D2F0-4EF6-920E-DAA3AB6FE68E}" dt="2025-09-01T11:53:45.644" v="1"/>
        <pc:sldMkLst>
          <pc:docMk/>
          <pc:sldMk cId="2777126251" sldId="2147308820"/>
        </pc:sldMkLst>
      </pc:sldChg>
      <pc:sldChg chg="modNotes">
        <pc:chgData name="Ap, Santhosh" userId="32cb7453-b673-4f38-a260-5504ee96e381" providerId="ADAL" clId="{A384165F-D2F0-4EF6-920E-DAA3AB6FE68E}" dt="2025-09-01T11:53:45.644" v="1"/>
        <pc:sldMkLst>
          <pc:docMk/>
          <pc:sldMk cId="269118336" sldId="2147308821"/>
        </pc:sldMkLst>
      </pc:sldChg>
      <pc:sldChg chg="modNotes">
        <pc:chgData name="Ap, Santhosh" userId="32cb7453-b673-4f38-a260-5504ee96e381" providerId="ADAL" clId="{A384165F-D2F0-4EF6-920E-DAA3AB6FE68E}" dt="2025-09-01T11:53:45.644" v="1"/>
        <pc:sldMkLst>
          <pc:docMk/>
          <pc:sldMk cId="1219075458" sldId="2147308822"/>
        </pc:sldMkLst>
      </pc:sldChg>
      <pc:sldChg chg="modNotes">
        <pc:chgData name="Ap, Santhosh" userId="32cb7453-b673-4f38-a260-5504ee96e381" providerId="ADAL" clId="{A384165F-D2F0-4EF6-920E-DAA3AB6FE68E}" dt="2025-09-01T11:53:45.644" v="1"/>
        <pc:sldMkLst>
          <pc:docMk/>
          <pc:sldMk cId="2876604766" sldId="2147308824"/>
        </pc:sldMkLst>
      </pc:sldChg>
      <pc:sldChg chg="modNotes">
        <pc:chgData name="Ap, Santhosh" userId="32cb7453-b673-4f38-a260-5504ee96e381" providerId="ADAL" clId="{A384165F-D2F0-4EF6-920E-DAA3AB6FE68E}" dt="2025-09-01T11:53:45.644" v="1"/>
        <pc:sldMkLst>
          <pc:docMk/>
          <pc:sldMk cId="101161447" sldId="2147308825"/>
        </pc:sldMkLst>
      </pc:sldChg>
      <pc:sldChg chg="addSp delSp modSp mod">
        <pc:chgData name="Ap, Santhosh" userId="32cb7453-b673-4f38-a260-5504ee96e381" providerId="ADAL" clId="{A384165F-D2F0-4EF6-920E-DAA3AB6FE68E}" dt="2025-09-01T15:04:36.070" v="297" actId="478"/>
        <pc:sldMkLst>
          <pc:docMk/>
          <pc:sldMk cId="3177196477" sldId="2147308827"/>
        </pc:sldMkLst>
        <pc:picChg chg="add del">
          <ac:chgData name="Ap, Santhosh" userId="32cb7453-b673-4f38-a260-5504ee96e381" providerId="ADAL" clId="{A384165F-D2F0-4EF6-920E-DAA3AB6FE68E}" dt="2025-09-01T15:04:31.836" v="296" actId="478"/>
          <ac:picMkLst>
            <pc:docMk/>
            <pc:sldMk cId="3177196477" sldId="2147308827"/>
            <ac:picMk id="3" creationId="{96D869AD-AE2D-CC5A-237B-3163806A840F}"/>
          </ac:picMkLst>
        </pc:picChg>
      </pc:sldChg>
      <pc:sldChg chg="modNotes">
        <pc:chgData name="Ap, Santhosh" userId="32cb7453-b673-4f38-a260-5504ee96e381" providerId="ADAL" clId="{A384165F-D2F0-4EF6-920E-DAA3AB6FE68E}" dt="2025-09-01T11:53:45.644" v="1"/>
        <pc:sldMkLst>
          <pc:docMk/>
          <pc:sldMk cId="3434533488" sldId="2147308829"/>
        </pc:sldMkLst>
      </pc:sldChg>
      <pc:sldChg chg="modNotes">
        <pc:chgData name="Ap, Santhosh" userId="32cb7453-b673-4f38-a260-5504ee96e381" providerId="ADAL" clId="{A384165F-D2F0-4EF6-920E-DAA3AB6FE68E}" dt="2025-09-01T11:53:45.644" v="1"/>
        <pc:sldMkLst>
          <pc:docMk/>
          <pc:sldMk cId="1945357479" sldId="2147308830"/>
        </pc:sldMkLst>
      </pc:sldChg>
      <pc:sldChg chg="modNotes">
        <pc:chgData name="Ap, Santhosh" userId="32cb7453-b673-4f38-a260-5504ee96e381" providerId="ADAL" clId="{A384165F-D2F0-4EF6-920E-DAA3AB6FE68E}" dt="2025-09-01T11:53:45.644" v="1"/>
        <pc:sldMkLst>
          <pc:docMk/>
          <pc:sldMk cId="2910535671" sldId="2147308831"/>
        </pc:sldMkLst>
      </pc:sldChg>
      <pc:sldChg chg="modNotes">
        <pc:chgData name="Ap, Santhosh" userId="32cb7453-b673-4f38-a260-5504ee96e381" providerId="ADAL" clId="{A384165F-D2F0-4EF6-920E-DAA3AB6FE68E}" dt="2025-09-01T11:53:45.644" v="1"/>
        <pc:sldMkLst>
          <pc:docMk/>
          <pc:sldMk cId="3364866979" sldId="2147308832"/>
        </pc:sldMkLst>
      </pc:sldChg>
      <pc:sldChg chg="ord modNotes">
        <pc:chgData name="Ap, Santhosh" userId="32cb7453-b673-4f38-a260-5504ee96e381" providerId="ADAL" clId="{A384165F-D2F0-4EF6-920E-DAA3AB6FE68E}" dt="2025-09-07T06:45:30.268" v="1287"/>
        <pc:sldMkLst>
          <pc:docMk/>
          <pc:sldMk cId="4247919189" sldId="2147308842"/>
        </pc:sldMkLst>
      </pc:sldChg>
      <pc:sldChg chg="modSp">
        <pc:chgData name="Ap, Santhosh" userId="32cb7453-b673-4f38-a260-5504ee96e381" providerId="ADAL" clId="{A384165F-D2F0-4EF6-920E-DAA3AB6FE68E}" dt="2025-09-07T06:48:25.224" v="1296"/>
        <pc:sldMkLst>
          <pc:docMk/>
          <pc:sldMk cId="3153585560" sldId="2147308843"/>
        </pc:sldMkLst>
        <pc:graphicFrameChg chg="mod">
          <ac:chgData name="Ap, Santhosh" userId="32cb7453-b673-4f38-a260-5504ee96e381" providerId="ADAL" clId="{A384165F-D2F0-4EF6-920E-DAA3AB6FE68E}" dt="2025-09-07T06:46:56.855" v="1295"/>
          <ac:graphicFrameMkLst>
            <pc:docMk/>
            <pc:sldMk cId="3153585560" sldId="2147308843"/>
            <ac:graphicFrameMk id="4" creationId="{EB04737B-1028-1430-4F7C-E1A4CFFC06E3}"/>
          </ac:graphicFrameMkLst>
        </pc:graphicFrameChg>
        <pc:graphicFrameChg chg="mod">
          <ac:chgData name="Ap, Santhosh" userId="32cb7453-b673-4f38-a260-5504ee96e381" providerId="ADAL" clId="{A384165F-D2F0-4EF6-920E-DAA3AB6FE68E}" dt="2025-09-07T06:48:25.224" v="1296"/>
          <ac:graphicFrameMkLst>
            <pc:docMk/>
            <pc:sldMk cId="3153585560" sldId="2147308843"/>
            <ac:graphicFrameMk id="6" creationId="{5DA327E1-E519-3AFE-6A4A-4FEF73A03542}"/>
          </ac:graphicFrameMkLst>
        </pc:graphicFrameChg>
      </pc:sldChg>
      <pc:sldChg chg="modSp mod">
        <pc:chgData name="Ap, Santhosh" userId="32cb7453-b673-4f38-a260-5504ee96e381" providerId="ADAL" clId="{A384165F-D2F0-4EF6-920E-DAA3AB6FE68E}" dt="2025-09-07T06:53:17.754" v="1309" actId="1076"/>
        <pc:sldMkLst>
          <pc:docMk/>
          <pc:sldMk cId="3779631773" sldId="2147308844"/>
        </pc:sldMkLst>
        <pc:graphicFrameChg chg="mod">
          <ac:chgData name="Ap, Santhosh" userId="32cb7453-b673-4f38-a260-5504ee96e381" providerId="ADAL" clId="{A384165F-D2F0-4EF6-920E-DAA3AB6FE68E}" dt="2025-09-07T06:53:17.754" v="1309" actId="1076"/>
          <ac:graphicFrameMkLst>
            <pc:docMk/>
            <pc:sldMk cId="3779631773" sldId="2147308844"/>
            <ac:graphicFrameMk id="5" creationId="{81F40A8C-E005-E0C8-07FF-CE135D5B44A4}"/>
          </ac:graphicFrameMkLst>
        </pc:graphicFrameChg>
      </pc:sldChg>
      <pc:sldChg chg="modSp mod">
        <pc:chgData name="Ap, Santhosh" userId="32cb7453-b673-4f38-a260-5504ee96e381" providerId="ADAL" clId="{A384165F-D2F0-4EF6-920E-DAA3AB6FE68E}" dt="2025-09-08T04:36:14.114" v="1908" actId="113"/>
        <pc:sldMkLst>
          <pc:docMk/>
          <pc:sldMk cId="2016838619" sldId="2147308845"/>
        </pc:sldMkLst>
        <pc:graphicFrameChg chg="modGraphic">
          <ac:chgData name="Ap, Santhosh" userId="32cb7453-b673-4f38-a260-5504ee96e381" providerId="ADAL" clId="{A384165F-D2F0-4EF6-920E-DAA3AB6FE68E}" dt="2025-09-08T04:36:14.114" v="1908" actId="113"/>
          <ac:graphicFrameMkLst>
            <pc:docMk/>
            <pc:sldMk cId="2016838619" sldId="2147308845"/>
            <ac:graphicFrameMk id="4" creationId="{17F243F1-1FEC-8F5C-91EE-CEF706F2E5E3}"/>
          </ac:graphicFrameMkLst>
        </pc:graphicFrameChg>
      </pc:sldChg>
      <pc:sldChg chg="modNotes">
        <pc:chgData name="Ap, Santhosh" userId="32cb7453-b673-4f38-a260-5504ee96e381" providerId="ADAL" clId="{A384165F-D2F0-4EF6-920E-DAA3AB6FE68E}" dt="2025-09-01T11:53:45.644" v="1"/>
        <pc:sldMkLst>
          <pc:docMk/>
          <pc:sldMk cId="4151250604" sldId="2147308849"/>
        </pc:sldMkLst>
      </pc:sldChg>
      <pc:sldChg chg="ord">
        <pc:chgData name="Ap, Santhosh" userId="32cb7453-b673-4f38-a260-5504ee96e381" providerId="ADAL" clId="{A384165F-D2F0-4EF6-920E-DAA3AB6FE68E}" dt="2025-09-07T13:06:00.952" v="1407"/>
        <pc:sldMkLst>
          <pc:docMk/>
          <pc:sldMk cId="2546298238" sldId="2147308853"/>
        </pc:sldMkLst>
      </pc:sldChg>
      <pc:sldChg chg="modNotes">
        <pc:chgData name="Ap, Santhosh" userId="32cb7453-b673-4f38-a260-5504ee96e381" providerId="ADAL" clId="{A384165F-D2F0-4EF6-920E-DAA3AB6FE68E}" dt="2025-09-01T11:53:45.644" v="1"/>
        <pc:sldMkLst>
          <pc:docMk/>
          <pc:sldMk cId="3624612273" sldId="2147308854"/>
        </pc:sldMkLst>
      </pc:sldChg>
      <pc:sldChg chg="ord modNotes">
        <pc:chgData name="Ap, Santhosh" userId="32cb7453-b673-4f38-a260-5504ee96e381" providerId="ADAL" clId="{A384165F-D2F0-4EF6-920E-DAA3AB6FE68E}" dt="2025-09-07T06:45:30.268" v="1287"/>
        <pc:sldMkLst>
          <pc:docMk/>
          <pc:sldMk cId="3295244855" sldId="2147308855"/>
        </pc:sldMkLst>
      </pc:sldChg>
      <pc:sldChg chg="ord modNotes">
        <pc:chgData name="Ap, Santhosh" userId="32cb7453-b673-4f38-a260-5504ee96e381" providerId="ADAL" clId="{A384165F-D2F0-4EF6-920E-DAA3AB6FE68E}" dt="2025-09-07T06:45:30.268" v="1287"/>
        <pc:sldMkLst>
          <pc:docMk/>
          <pc:sldMk cId="1858636411" sldId="2147308856"/>
        </pc:sldMkLst>
      </pc:sldChg>
      <pc:sldChg chg="modSp mod modNotes">
        <pc:chgData name="Ap, Santhosh" userId="32cb7453-b673-4f38-a260-5504ee96e381" providerId="ADAL" clId="{A384165F-D2F0-4EF6-920E-DAA3AB6FE68E}" dt="2025-09-01T12:35:08.958" v="194" actId="207"/>
        <pc:sldMkLst>
          <pc:docMk/>
          <pc:sldMk cId="2395301720" sldId="2147308857"/>
        </pc:sldMkLst>
      </pc:sldChg>
      <pc:sldChg chg="modNotes">
        <pc:chgData name="Ap, Santhosh" userId="32cb7453-b673-4f38-a260-5504ee96e381" providerId="ADAL" clId="{A384165F-D2F0-4EF6-920E-DAA3AB6FE68E}" dt="2025-09-01T11:53:45.644" v="1"/>
        <pc:sldMkLst>
          <pc:docMk/>
          <pc:sldMk cId="3824246608" sldId="2147308859"/>
        </pc:sldMkLst>
      </pc:sldChg>
      <pc:sldChg chg="addSp delSp modSp new mod">
        <pc:chgData name="Ap, Santhosh" userId="32cb7453-b673-4f38-a260-5504ee96e381" providerId="ADAL" clId="{A384165F-D2F0-4EF6-920E-DAA3AB6FE68E}" dt="2025-09-01T12:35:16.427" v="196" actId="478"/>
        <pc:sldMkLst>
          <pc:docMk/>
          <pc:sldMk cId="3965482616" sldId="2147308865"/>
        </pc:sldMkLst>
      </pc:sldChg>
      <pc:sldChg chg="modSp">
        <pc:chgData name="Ap, Santhosh" userId="32cb7453-b673-4f38-a260-5504ee96e381" providerId="ADAL" clId="{A384165F-D2F0-4EF6-920E-DAA3AB6FE68E}" dt="2025-09-04T04:55:50.075" v="1194" actId="1076"/>
        <pc:sldMkLst>
          <pc:docMk/>
          <pc:sldMk cId="1863280631" sldId="2147308867"/>
        </pc:sldMkLst>
        <pc:picChg chg="mod">
          <ac:chgData name="Ap, Santhosh" userId="32cb7453-b673-4f38-a260-5504ee96e381" providerId="ADAL" clId="{A384165F-D2F0-4EF6-920E-DAA3AB6FE68E}" dt="2025-09-04T04:55:32.491" v="1191" actId="1076"/>
          <ac:picMkLst>
            <pc:docMk/>
            <pc:sldMk cId="1863280631" sldId="2147308867"/>
            <ac:picMk id="2050" creationId="{E117E299-79FA-DD4F-B73E-5D94262E2F10}"/>
          </ac:picMkLst>
        </pc:picChg>
        <pc:picChg chg="mod">
          <ac:chgData name="Ap, Santhosh" userId="32cb7453-b673-4f38-a260-5504ee96e381" providerId="ADAL" clId="{A384165F-D2F0-4EF6-920E-DAA3AB6FE68E}" dt="2025-09-04T04:55:50.075" v="1194" actId="1076"/>
          <ac:picMkLst>
            <pc:docMk/>
            <pc:sldMk cId="1863280631" sldId="2147308867"/>
            <ac:picMk id="2052" creationId="{78234AE7-A337-CC48-C3F8-4B5613525821}"/>
          </ac:picMkLst>
        </pc:picChg>
      </pc:sldChg>
      <pc:sldChg chg="modSp mod">
        <pc:chgData name="Ap, Santhosh" userId="32cb7453-b673-4f38-a260-5504ee96e381" providerId="ADAL" clId="{A384165F-D2F0-4EF6-920E-DAA3AB6FE68E}" dt="2025-09-07T13:07:01.564" v="1424" actId="20577"/>
        <pc:sldMkLst>
          <pc:docMk/>
          <pc:sldMk cId="3024879673" sldId="2147308875"/>
        </pc:sldMkLst>
        <pc:spChg chg="mod">
          <ac:chgData name="Ap, Santhosh" userId="32cb7453-b673-4f38-a260-5504ee96e381" providerId="ADAL" clId="{A384165F-D2F0-4EF6-920E-DAA3AB6FE68E}" dt="2025-09-07T13:07:01.564" v="1424" actId="20577"/>
          <ac:spMkLst>
            <pc:docMk/>
            <pc:sldMk cId="3024879673" sldId="2147308875"/>
            <ac:spMk id="3" creationId="{23843F47-4F65-53EB-F1A5-B2FF863A2A34}"/>
          </ac:spMkLst>
        </pc:spChg>
      </pc:sldChg>
      <pc:sldChg chg="addSp delSp modSp del mod">
        <pc:chgData name="Ap, Santhosh" userId="32cb7453-b673-4f38-a260-5504ee96e381" providerId="ADAL" clId="{A384165F-D2F0-4EF6-920E-DAA3AB6FE68E}" dt="2025-09-04T04:53:18.979" v="1188" actId="47"/>
        <pc:sldMkLst>
          <pc:docMk/>
          <pc:sldMk cId="2568945454" sldId="2147308876"/>
        </pc:sldMkLst>
      </pc:sldChg>
      <pc:sldChg chg="delSp mod">
        <pc:chgData name="Ap, Santhosh" userId="32cb7453-b673-4f38-a260-5504ee96e381" providerId="ADAL" clId="{A384165F-D2F0-4EF6-920E-DAA3AB6FE68E}" dt="2025-09-07T06:46:23.748" v="1292" actId="478"/>
        <pc:sldMkLst>
          <pc:docMk/>
          <pc:sldMk cId="4114743742" sldId="2147308876"/>
        </pc:sldMkLst>
      </pc:sldChg>
      <pc:sldChg chg="addSp modSp add mod">
        <pc:chgData name="Ap, Santhosh" userId="32cb7453-b673-4f38-a260-5504ee96e381" providerId="ADAL" clId="{A384165F-D2F0-4EF6-920E-DAA3AB6FE68E}" dt="2025-09-04T06:36:02.643" v="1255" actId="1076"/>
        <pc:sldMkLst>
          <pc:docMk/>
          <pc:sldMk cId="3784241263" sldId="2147308877"/>
        </pc:sldMkLst>
        <pc:spChg chg="add mod">
          <ac:chgData name="Ap, Santhosh" userId="32cb7453-b673-4f38-a260-5504ee96e381" providerId="ADAL" clId="{A384165F-D2F0-4EF6-920E-DAA3AB6FE68E}" dt="2025-09-04T06:36:02.643" v="1255" actId="1076"/>
          <ac:spMkLst>
            <pc:docMk/>
            <pc:sldMk cId="3784241263" sldId="2147308877"/>
            <ac:spMk id="2" creationId="{B422D53E-EB47-6E2D-CB9D-E24B638F47E3}"/>
          </ac:spMkLst>
        </pc:spChg>
        <pc:spChg chg="add mod">
          <ac:chgData name="Ap, Santhosh" userId="32cb7453-b673-4f38-a260-5504ee96e381" providerId="ADAL" clId="{A384165F-D2F0-4EF6-920E-DAA3AB6FE68E}" dt="2025-09-04T06:36:02.643" v="1255" actId="1076"/>
          <ac:spMkLst>
            <pc:docMk/>
            <pc:sldMk cId="3784241263" sldId="2147308877"/>
            <ac:spMk id="4" creationId="{6CB6B347-346B-C201-C7CF-3A96BD7739DF}"/>
          </ac:spMkLst>
        </pc:spChg>
      </pc:sldChg>
      <pc:sldChg chg="addSp modSp add mod">
        <pc:chgData name="Ap, Santhosh" userId="32cb7453-b673-4f38-a260-5504ee96e381" providerId="ADAL" clId="{A384165F-D2F0-4EF6-920E-DAA3AB6FE68E}" dt="2025-09-04T06:36:20.903" v="1259" actId="1076"/>
        <pc:sldMkLst>
          <pc:docMk/>
          <pc:sldMk cId="208596482" sldId="2147476233"/>
        </pc:sldMkLst>
        <pc:spChg chg="add mod">
          <ac:chgData name="Ap, Santhosh" userId="32cb7453-b673-4f38-a260-5504ee96e381" providerId="ADAL" clId="{A384165F-D2F0-4EF6-920E-DAA3AB6FE68E}" dt="2025-09-04T06:36:20.903" v="1259" actId="1076"/>
          <ac:spMkLst>
            <pc:docMk/>
            <pc:sldMk cId="208596482" sldId="2147476233"/>
            <ac:spMk id="3" creationId="{7BBF06DE-5803-D6A6-A59E-09E742DD5122}"/>
          </ac:spMkLst>
        </pc:spChg>
        <pc:spChg chg="add mod">
          <ac:chgData name="Ap, Santhosh" userId="32cb7453-b673-4f38-a260-5504ee96e381" providerId="ADAL" clId="{A384165F-D2F0-4EF6-920E-DAA3AB6FE68E}" dt="2025-09-04T06:36:20.903" v="1259" actId="1076"/>
          <ac:spMkLst>
            <pc:docMk/>
            <pc:sldMk cId="208596482" sldId="2147476233"/>
            <ac:spMk id="4" creationId="{5E5E4272-950E-72D2-7706-59FAC082FAE8}"/>
          </ac:spMkLst>
        </pc:spChg>
      </pc:sldChg>
      <pc:sldChg chg="addSp modSp add mod">
        <pc:chgData name="Ap, Santhosh" userId="32cb7453-b673-4f38-a260-5504ee96e381" providerId="ADAL" clId="{A384165F-D2F0-4EF6-920E-DAA3AB6FE68E}" dt="2025-09-04T06:36:29.755" v="1261" actId="1076"/>
        <pc:sldMkLst>
          <pc:docMk/>
          <pc:sldMk cId="1407485087" sldId="2147482607"/>
        </pc:sldMkLst>
        <pc:spChg chg="add mod">
          <ac:chgData name="Ap, Santhosh" userId="32cb7453-b673-4f38-a260-5504ee96e381" providerId="ADAL" clId="{A384165F-D2F0-4EF6-920E-DAA3AB6FE68E}" dt="2025-09-04T06:36:29.755" v="1261" actId="1076"/>
          <ac:spMkLst>
            <pc:docMk/>
            <pc:sldMk cId="1407485087" sldId="2147482607"/>
            <ac:spMk id="5" creationId="{003F715A-6943-5EED-5A22-E607ECE78134}"/>
          </ac:spMkLst>
        </pc:spChg>
        <pc:spChg chg="add mod">
          <ac:chgData name="Ap, Santhosh" userId="32cb7453-b673-4f38-a260-5504ee96e381" providerId="ADAL" clId="{A384165F-D2F0-4EF6-920E-DAA3AB6FE68E}" dt="2025-09-04T06:36:29.755" v="1261" actId="1076"/>
          <ac:spMkLst>
            <pc:docMk/>
            <pc:sldMk cId="1407485087" sldId="2147482607"/>
            <ac:spMk id="6" creationId="{A021B1D1-861A-B45D-3567-AD8C8CA5FB9D}"/>
          </ac:spMkLst>
        </pc:spChg>
      </pc:sldChg>
      <pc:sldChg chg="addSp modSp add mod">
        <pc:chgData name="Ap, Santhosh" userId="32cb7453-b673-4f38-a260-5504ee96e381" providerId="ADAL" clId="{A384165F-D2F0-4EF6-920E-DAA3AB6FE68E}" dt="2025-09-04T06:37:29.583" v="1276" actId="1076"/>
        <pc:sldMkLst>
          <pc:docMk/>
          <pc:sldMk cId="3720115013" sldId="2147482609"/>
        </pc:sldMkLst>
        <pc:spChg chg="add mod">
          <ac:chgData name="Ap, Santhosh" userId="32cb7453-b673-4f38-a260-5504ee96e381" providerId="ADAL" clId="{A384165F-D2F0-4EF6-920E-DAA3AB6FE68E}" dt="2025-09-04T06:37:17.463" v="1273" actId="1076"/>
          <ac:spMkLst>
            <pc:docMk/>
            <pc:sldMk cId="3720115013" sldId="2147482609"/>
            <ac:spMk id="6" creationId="{E689C47A-12A8-74FD-8B7A-08A0B497EE2F}"/>
          </ac:spMkLst>
        </pc:spChg>
        <pc:spChg chg="add mod">
          <ac:chgData name="Ap, Santhosh" userId="32cb7453-b673-4f38-a260-5504ee96e381" providerId="ADAL" clId="{A384165F-D2F0-4EF6-920E-DAA3AB6FE68E}" dt="2025-09-04T06:37:29.583" v="1276" actId="1076"/>
          <ac:spMkLst>
            <pc:docMk/>
            <pc:sldMk cId="3720115013" sldId="2147482609"/>
            <ac:spMk id="7" creationId="{91A27BF7-A747-E6A2-B0D8-D2ED6027C46E}"/>
          </ac:spMkLst>
        </pc:spChg>
        <pc:spChg chg="mod">
          <ac:chgData name="Ap, Santhosh" userId="32cb7453-b673-4f38-a260-5504ee96e381" providerId="ADAL" clId="{A384165F-D2F0-4EF6-920E-DAA3AB6FE68E}" dt="2025-09-04T06:37:20.467" v="1275" actId="1076"/>
          <ac:spMkLst>
            <pc:docMk/>
            <pc:sldMk cId="3720115013" sldId="2147482609"/>
            <ac:spMk id="18" creationId="{76DC9EBB-52A8-1A3D-5BD1-A45CC1DB49F2}"/>
          </ac:spMkLst>
        </pc:spChg>
      </pc:sldChg>
      <pc:sldChg chg="addSp modSp add mod">
        <pc:chgData name="Ap, Santhosh" userId="32cb7453-b673-4f38-a260-5504ee96e381" providerId="ADAL" clId="{A384165F-D2F0-4EF6-920E-DAA3AB6FE68E}" dt="2025-09-04T06:36:37.687" v="1263" actId="1076"/>
        <pc:sldMkLst>
          <pc:docMk/>
          <pc:sldMk cId="1618766294" sldId="2147482614"/>
        </pc:sldMkLst>
        <pc:spChg chg="add mod">
          <ac:chgData name="Ap, Santhosh" userId="32cb7453-b673-4f38-a260-5504ee96e381" providerId="ADAL" clId="{A384165F-D2F0-4EF6-920E-DAA3AB6FE68E}" dt="2025-09-04T06:36:37.687" v="1263" actId="1076"/>
          <ac:spMkLst>
            <pc:docMk/>
            <pc:sldMk cId="1618766294" sldId="2147482614"/>
            <ac:spMk id="13" creationId="{91B4162E-9BF3-B2AB-F998-A6B3925A9FC4}"/>
          </ac:spMkLst>
        </pc:spChg>
        <pc:spChg chg="add mod">
          <ac:chgData name="Ap, Santhosh" userId="32cb7453-b673-4f38-a260-5504ee96e381" providerId="ADAL" clId="{A384165F-D2F0-4EF6-920E-DAA3AB6FE68E}" dt="2025-09-04T06:36:37.687" v="1263" actId="1076"/>
          <ac:spMkLst>
            <pc:docMk/>
            <pc:sldMk cId="1618766294" sldId="2147482614"/>
            <ac:spMk id="14" creationId="{24042BF2-7A40-2CDD-22B5-3356C637E2B7}"/>
          </ac:spMkLst>
        </pc:spChg>
      </pc:sldChg>
      <pc:sldChg chg="add">
        <pc:chgData name="Ap, Santhosh" userId="32cb7453-b673-4f38-a260-5504ee96e381" providerId="ADAL" clId="{A384165F-D2F0-4EF6-920E-DAA3AB6FE68E}" dt="2025-09-04T06:30:28.535" v="1223"/>
        <pc:sldMkLst>
          <pc:docMk/>
          <pc:sldMk cId="1311194205" sldId="2147482621"/>
        </pc:sldMkLst>
      </pc:sldChg>
      <pc:sldChg chg="add">
        <pc:chgData name="Ap, Santhosh" userId="32cb7453-b673-4f38-a260-5504ee96e381" providerId="ADAL" clId="{A384165F-D2F0-4EF6-920E-DAA3AB6FE68E}" dt="2025-09-04T06:30:28.535" v="1223"/>
        <pc:sldMkLst>
          <pc:docMk/>
          <pc:sldMk cId="639394470" sldId="2147482623"/>
        </pc:sldMkLst>
      </pc:sldChg>
      <pc:sldChg chg="add">
        <pc:chgData name="Ap, Santhosh" userId="32cb7453-b673-4f38-a260-5504ee96e381" providerId="ADAL" clId="{A384165F-D2F0-4EF6-920E-DAA3AB6FE68E}" dt="2025-09-04T06:30:28.535" v="1223"/>
        <pc:sldMkLst>
          <pc:docMk/>
          <pc:sldMk cId="3270601944" sldId="2147482625"/>
        </pc:sldMkLst>
      </pc:sldChg>
      <pc:sldChg chg="addSp modSp add mod">
        <pc:chgData name="Ap, Santhosh" userId="32cb7453-b673-4f38-a260-5504ee96e381" providerId="ADAL" clId="{A384165F-D2F0-4EF6-920E-DAA3AB6FE68E}" dt="2025-09-04T06:36:45.968" v="1265" actId="1076"/>
        <pc:sldMkLst>
          <pc:docMk/>
          <pc:sldMk cId="2727857292" sldId="2147482627"/>
        </pc:sldMkLst>
        <pc:spChg chg="add mod">
          <ac:chgData name="Ap, Santhosh" userId="32cb7453-b673-4f38-a260-5504ee96e381" providerId="ADAL" clId="{A384165F-D2F0-4EF6-920E-DAA3AB6FE68E}" dt="2025-09-04T06:36:45.968" v="1265" actId="1076"/>
          <ac:spMkLst>
            <pc:docMk/>
            <pc:sldMk cId="2727857292" sldId="2147482627"/>
            <ac:spMk id="4" creationId="{37C101D3-C32C-0A46-914E-5BCFEA670B12}"/>
          </ac:spMkLst>
        </pc:spChg>
        <pc:spChg chg="add mod">
          <ac:chgData name="Ap, Santhosh" userId="32cb7453-b673-4f38-a260-5504ee96e381" providerId="ADAL" clId="{A384165F-D2F0-4EF6-920E-DAA3AB6FE68E}" dt="2025-09-04T06:36:45.968" v="1265" actId="1076"/>
          <ac:spMkLst>
            <pc:docMk/>
            <pc:sldMk cId="2727857292" sldId="2147482627"/>
            <ac:spMk id="8" creationId="{30D60F3E-BC13-E37E-A479-CF2D8933D7F1}"/>
          </ac:spMkLst>
        </pc:spChg>
      </pc:sldChg>
      <pc:sldChg chg="addSp modSp add mod">
        <pc:chgData name="Ap, Santhosh" userId="32cb7453-b673-4f38-a260-5504ee96e381" providerId="ADAL" clId="{A384165F-D2F0-4EF6-920E-DAA3AB6FE68E}" dt="2025-09-04T06:36:10.520" v="1257" actId="1076"/>
        <pc:sldMkLst>
          <pc:docMk/>
          <pc:sldMk cId="3799671571" sldId="2147482628"/>
        </pc:sldMkLst>
        <pc:spChg chg="add mod">
          <ac:chgData name="Ap, Santhosh" userId="32cb7453-b673-4f38-a260-5504ee96e381" providerId="ADAL" clId="{A384165F-D2F0-4EF6-920E-DAA3AB6FE68E}" dt="2025-09-04T06:36:10.520" v="1257" actId="1076"/>
          <ac:spMkLst>
            <pc:docMk/>
            <pc:sldMk cId="3799671571" sldId="2147482628"/>
            <ac:spMk id="2" creationId="{ED7D54A6-1B80-6F61-77AF-4581E15BA4A0}"/>
          </ac:spMkLst>
        </pc:spChg>
        <pc:spChg chg="add mod">
          <ac:chgData name="Ap, Santhosh" userId="32cb7453-b673-4f38-a260-5504ee96e381" providerId="ADAL" clId="{A384165F-D2F0-4EF6-920E-DAA3AB6FE68E}" dt="2025-09-04T06:36:10.520" v="1257" actId="1076"/>
          <ac:spMkLst>
            <pc:docMk/>
            <pc:sldMk cId="3799671571" sldId="2147482628"/>
            <ac:spMk id="3" creationId="{69B06F85-3546-BCBF-9980-DDF1C6C3E21A}"/>
          </ac:spMkLst>
        </pc:spChg>
      </pc:sldChg>
      <pc:sldChg chg="addSp modSp add mod">
        <pc:chgData name="Ap, Santhosh" userId="32cb7453-b673-4f38-a260-5504ee96e381" providerId="ADAL" clId="{A384165F-D2F0-4EF6-920E-DAA3AB6FE68E}" dt="2025-09-04T06:37:02.624" v="1269" actId="1076"/>
        <pc:sldMkLst>
          <pc:docMk/>
          <pc:sldMk cId="70976131" sldId="2147482629"/>
        </pc:sldMkLst>
        <pc:spChg chg="add mod">
          <ac:chgData name="Ap, Santhosh" userId="32cb7453-b673-4f38-a260-5504ee96e381" providerId="ADAL" clId="{A384165F-D2F0-4EF6-920E-DAA3AB6FE68E}" dt="2025-09-04T06:37:02.624" v="1269" actId="1076"/>
          <ac:spMkLst>
            <pc:docMk/>
            <pc:sldMk cId="70976131" sldId="2147482629"/>
            <ac:spMk id="7" creationId="{EE286245-1A60-0F81-64E7-21A39F87DC69}"/>
          </ac:spMkLst>
        </pc:spChg>
        <pc:spChg chg="add mod">
          <ac:chgData name="Ap, Santhosh" userId="32cb7453-b673-4f38-a260-5504ee96e381" providerId="ADAL" clId="{A384165F-D2F0-4EF6-920E-DAA3AB6FE68E}" dt="2025-09-04T06:37:02.624" v="1269" actId="1076"/>
          <ac:spMkLst>
            <pc:docMk/>
            <pc:sldMk cId="70976131" sldId="2147482629"/>
            <ac:spMk id="8" creationId="{68842D3E-FD26-4548-CAF0-15F79BB117BA}"/>
          </ac:spMkLst>
        </pc:spChg>
      </pc:sldChg>
      <pc:sldChg chg="addSp modSp add mod">
        <pc:chgData name="Ap, Santhosh" userId="32cb7453-b673-4f38-a260-5504ee96e381" providerId="ADAL" clId="{A384165F-D2F0-4EF6-920E-DAA3AB6FE68E}" dt="2025-09-04T06:36:54.341" v="1267" actId="1076"/>
        <pc:sldMkLst>
          <pc:docMk/>
          <pc:sldMk cId="4192578664" sldId="2147482633"/>
        </pc:sldMkLst>
        <pc:spChg chg="add mod">
          <ac:chgData name="Ap, Santhosh" userId="32cb7453-b673-4f38-a260-5504ee96e381" providerId="ADAL" clId="{A384165F-D2F0-4EF6-920E-DAA3AB6FE68E}" dt="2025-09-04T06:36:54.341" v="1267" actId="1076"/>
          <ac:spMkLst>
            <pc:docMk/>
            <pc:sldMk cId="4192578664" sldId="2147482633"/>
            <ac:spMk id="3" creationId="{FFD05618-0864-60D8-111A-8C9BAADE7A55}"/>
          </ac:spMkLst>
        </pc:spChg>
        <pc:spChg chg="add mod">
          <ac:chgData name="Ap, Santhosh" userId="32cb7453-b673-4f38-a260-5504ee96e381" providerId="ADAL" clId="{A384165F-D2F0-4EF6-920E-DAA3AB6FE68E}" dt="2025-09-04T06:36:54.341" v="1267" actId="1076"/>
          <ac:spMkLst>
            <pc:docMk/>
            <pc:sldMk cId="4192578664" sldId="2147482633"/>
            <ac:spMk id="4" creationId="{E28E6222-6CA4-A010-9A2A-BD964FFC0D85}"/>
          </ac:spMkLst>
        </pc:spChg>
      </pc:sldChg>
      <pc:sldChg chg="addSp modSp add mod">
        <pc:chgData name="Ap, Santhosh" userId="32cb7453-b673-4f38-a260-5504ee96e381" providerId="ADAL" clId="{A384165F-D2F0-4EF6-920E-DAA3AB6FE68E}" dt="2025-09-04T06:37:11.801" v="1271" actId="1076"/>
        <pc:sldMkLst>
          <pc:docMk/>
          <pc:sldMk cId="3055312676" sldId="2147482634"/>
        </pc:sldMkLst>
        <pc:spChg chg="add mod">
          <ac:chgData name="Ap, Santhosh" userId="32cb7453-b673-4f38-a260-5504ee96e381" providerId="ADAL" clId="{A384165F-D2F0-4EF6-920E-DAA3AB6FE68E}" dt="2025-09-04T06:37:11.801" v="1271" actId="1076"/>
          <ac:spMkLst>
            <pc:docMk/>
            <pc:sldMk cId="3055312676" sldId="2147482634"/>
            <ac:spMk id="3" creationId="{213CC03B-1952-5090-7C9B-84A0EF05BBC1}"/>
          </ac:spMkLst>
        </pc:spChg>
        <pc:spChg chg="add mod">
          <ac:chgData name="Ap, Santhosh" userId="32cb7453-b673-4f38-a260-5504ee96e381" providerId="ADAL" clId="{A384165F-D2F0-4EF6-920E-DAA3AB6FE68E}" dt="2025-09-04T06:37:11.801" v="1271" actId="1076"/>
          <ac:spMkLst>
            <pc:docMk/>
            <pc:sldMk cId="3055312676" sldId="2147482634"/>
            <ac:spMk id="4" creationId="{0F262031-EBF1-7D9C-B9F8-436CC3FBB6D3}"/>
          </ac:spMkLst>
        </pc:spChg>
      </pc:sldChg>
      <pc:sldChg chg="modSp mod">
        <pc:chgData name="Ap, Santhosh" userId="32cb7453-b673-4f38-a260-5504ee96e381" providerId="ADAL" clId="{A384165F-D2F0-4EF6-920E-DAA3AB6FE68E}" dt="2025-09-08T04:45:41.775" v="1973" actId="14734"/>
        <pc:sldMkLst>
          <pc:docMk/>
          <pc:sldMk cId="1763461204" sldId="2147482635"/>
        </pc:sldMkLst>
        <pc:graphicFrameChg chg="mod modGraphic">
          <ac:chgData name="Ap, Santhosh" userId="32cb7453-b673-4f38-a260-5504ee96e381" providerId="ADAL" clId="{A384165F-D2F0-4EF6-920E-DAA3AB6FE68E}" dt="2025-09-08T04:45:41.775" v="1973" actId="14734"/>
          <ac:graphicFrameMkLst>
            <pc:docMk/>
            <pc:sldMk cId="1763461204" sldId="2147482635"/>
            <ac:graphicFrameMk id="3" creationId="{5E676F0D-9B64-EDCB-D4B6-C35F97F5BABC}"/>
          </ac:graphicFrameMkLst>
        </pc:graphicFrameChg>
      </pc:sldChg>
      <pc:sldChg chg="add">
        <pc:chgData name="Ap, Santhosh" userId="32cb7453-b673-4f38-a260-5504ee96e381" providerId="ADAL" clId="{A384165F-D2F0-4EF6-920E-DAA3AB6FE68E}" dt="2025-09-06T03:06:17.773" v="1281"/>
        <pc:sldMkLst>
          <pc:docMk/>
          <pc:sldMk cId="286938901" sldId="2147482637"/>
        </pc:sldMkLst>
      </pc:sldChg>
      <pc:sldChg chg="modSp add">
        <pc:chgData name="Ap, Santhosh" userId="32cb7453-b673-4f38-a260-5504ee96e381" providerId="ADAL" clId="{A384165F-D2F0-4EF6-920E-DAA3AB6FE68E}" dt="2025-09-06T03:06:17.773" v="1281"/>
        <pc:sldMkLst>
          <pc:docMk/>
          <pc:sldMk cId="1852385557" sldId="2147482638"/>
        </pc:sldMkLst>
        <pc:spChg chg="mod">
          <ac:chgData name="Ap, Santhosh" userId="32cb7453-b673-4f38-a260-5504ee96e381" providerId="ADAL" clId="{A384165F-D2F0-4EF6-920E-DAA3AB6FE68E}" dt="2025-09-06T03:06:17.773" v="1281"/>
          <ac:spMkLst>
            <pc:docMk/>
            <pc:sldMk cId="1852385557" sldId="2147482638"/>
            <ac:spMk id="3" creationId="{00000000-0000-0000-0000-000000000000}"/>
          </ac:spMkLst>
        </pc:spChg>
      </pc:sldChg>
      <pc:sldChg chg="modSp add">
        <pc:chgData name="Ap, Santhosh" userId="32cb7453-b673-4f38-a260-5504ee96e381" providerId="ADAL" clId="{A384165F-D2F0-4EF6-920E-DAA3AB6FE68E}" dt="2025-09-06T03:06:17.773" v="1281"/>
        <pc:sldMkLst>
          <pc:docMk/>
          <pc:sldMk cId="4056918087" sldId="2147482639"/>
        </pc:sldMkLst>
        <pc:spChg chg="mod">
          <ac:chgData name="Ap, Santhosh" userId="32cb7453-b673-4f38-a260-5504ee96e381" providerId="ADAL" clId="{A384165F-D2F0-4EF6-920E-DAA3AB6FE68E}" dt="2025-09-06T03:06:17.773" v="1281"/>
          <ac:spMkLst>
            <pc:docMk/>
            <pc:sldMk cId="4056918087" sldId="2147482639"/>
            <ac:spMk id="3" creationId="{00000000-0000-0000-0000-000000000000}"/>
          </ac:spMkLst>
        </pc:spChg>
      </pc:sldChg>
      <pc:sldChg chg="modSp add">
        <pc:chgData name="Ap, Santhosh" userId="32cb7453-b673-4f38-a260-5504ee96e381" providerId="ADAL" clId="{A384165F-D2F0-4EF6-920E-DAA3AB6FE68E}" dt="2025-09-06T03:06:17.773" v="1281"/>
        <pc:sldMkLst>
          <pc:docMk/>
          <pc:sldMk cId="2882953105" sldId="2147482640"/>
        </pc:sldMkLst>
        <pc:spChg chg="mod">
          <ac:chgData name="Ap, Santhosh" userId="32cb7453-b673-4f38-a260-5504ee96e381" providerId="ADAL" clId="{A384165F-D2F0-4EF6-920E-DAA3AB6FE68E}" dt="2025-09-06T03:06:17.773" v="1281"/>
          <ac:spMkLst>
            <pc:docMk/>
            <pc:sldMk cId="2882953105" sldId="2147482640"/>
            <ac:spMk id="2" creationId="{00000000-0000-0000-0000-000000000000}"/>
          </ac:spMkLst>
        </pc:spChg>
      </pc:sldChg>
      <pc:sldChg chg="modSp add">
        <pc:chgData name="Ap, Santhosh" userId="32cb7453-b673-4f38-a260-5504ee96e381" providerId="ADAL" clId="{A384165F-D2F0-4EF6-920E-DAA3AB6FE68E}" dt="2025-09-06T03:06:17.773" v="1281"/>
        <pc:sldMkLst>
          <pc:docMk/>
          <pc:sldMk cId="1000894072" sldId="2147482641"/>
        </pc:sldMkLst>
        <pc:spChg chg="mod">
          <ac:chgData name="Ap, Santhosh" userId="32cb7453-b673-4f38-a260-5504ee96e381" providerId="ADAL" clId="{A384165F-D2F0-4EF6-920E-DAA3AB6FE68E}" dt="2025-09-06T03:06:17.773" v="1281"/>
          <ac:spMkLst>
            <pc:docMk/>
            <pc:sldMk cId="1000894072" sldId="2147482641"/>
            <ac:spMk id="2" creationId="{00000000-0000-0000-0000-000000000000}"/>
          </ac:spMkLst>
        </pc:spChg>
      </pc:sldChg>
      <pc:sldChg chg="modSp add">
        <pc:chgData name="Ap, Santhosh" userId="32cb7453-b673-4f38-a260-5504ee96e381" providerId="ADAL" clId="{A384165F-D2F0-4EF6-920E-DAA3AB6FE68E}" dt="2025-09-06T03:06:17.773" v="1281"/>
        <pc:sldMkLst>
          <pc:docMk/>
          <pc:sldMk cId="737784993" sldId="2147482642"/>
        </pc:sldMkLst>
        <pc:spChg chg="mod">
          <ac:chgData name="Ap, Santhosh" userId="32cb7453-b673-4f38-a260-5504ee96e381" providerId="ADAL" clId="{A384165F-D2F0-4EF6-920E-DAA3AB6FE68E}" dt="2025-09-06T03:06:17.773" v="1281"/>
          <ac:spMkLst>
            <pc:docMk/>
            <pc:sldMk cId="737784993" sldId="2147482642"/>
            <ac:spMk id="2" creationId="{00000000-0000-0000-0000-000000000000}"/>
          </ac:spMkLst>
        </pc:spChg>
      </pc:sldChg>
      <pc:sldChg chg="modSp add">
        <pc:chgData name="Ap, Santhosh" userId="32cb7453-b673-4f38-a260-5504ee96e381" providerId="ADAL" clId="{A384165F-D2F0-4EF6-920E-DAA3AB6FE68E}" dt="2025-09-06T03:06:17.773" v="1281"/>
        <pc:sldMkLst>
          <pc:docMk/>
          <pc:sldMk cId="600498645" sldId="2147482643"/>
        </pc:sldMkLst>
        <pc:spChg chg="mod">
          <ac:chgData name="Ap, Santhosh" userId="32cb7453-b673-4f38-a260-5504ee96e381" providerId="ADAL" clId="{A384165F-D2F0-4EF6-920E-DAA3AB6FE68E}" dt="2025-09-06T03:06:17.773" v="1281"/>
          <ac:spMkLst>
            <pc:docMk/>
            <pc:sldMk cId="600498645" sldId="2147482643"/>
            <ac:spMk id="2" creationId="{00000000-0000-0000-0000-000000000000}"/>
          </ac:spMkLst>
        </pc:spChg>
      </pc:sldChg>
      <pc:sldChg chg="modSp add mod">
        <pc:chgData name="Ap, Santhosh" userId="32cb7453-b673-4f38-a260-5504ee96e381" providerId="ADAL" clId="{A384165F-D2F0-4EF6-920E-DAA3AB6FE68E}" dt="2025-09-06T03:06:17.953" v="1283" actId="27636"/>
        <pc:sldMkLst>
          <pc:docMk/>
          <pc:sldMk cId="4256051746" sldId="2147482644"/>
        </pc:sldMkLst>
        <pc:spChg chg="mod">
          <ac:chgData name="Ap, Santhosh" userId="32cb7453-b673-4f38-a260-5504ee96e381" providerId="ADAL" clId="{A384165F-D2F0-4EF6-920E-DAA3AB6FE68E}" dt="2025-09-06T03:06:17.773" v="1281"/>
          <ac:spMkLst>
            <pc:docMk/>
            <pc:sldMk cId="4256051746" sldId="2147482644"/>
            <ac:spMk id="2" creationId="{00000000-0000-0000-0000-000000000000}"/>
          </ac:spMkLst>
        </pc:spChg>
        <pc:spChg chg="mod">
          <ac:chgData name="Ap, Santhosh" userId="32cb7453-b673-4f38-a260-5504ee96e381" providerId="ADAL" clId="{A384165F-D2F0-4EF6-920E-DAA3AB6FE68E}" dt="2025-09-06T03:06:17.953" v="1283" actId="27636"/>
          <ac:spMkLst>
            <pc:docMk/>
            <pc:sldMk cId="4256051746" sldId="2147482644"/>
            <ac:spMk id="15" creationId="{1EA4FE89-D4F1-4F7B-B666-BFDF4429732B}"/>
          </ac:spMkLst>
        </pc:spChg>
      </pc:sldChg>
      <pc:sldChg chg="add">
        <pc:chgData name="Ap, Santhosh" userId="32cb7453-b673-4f38-a260-5504ee96e381" providerId="ADAL" clId="{A384165F-D2F0-4EF6-920E-DAA3AB6FE68E}" dt="2025-09-06T03:06:17.773" v="1281"/>
        <pc:sldMkLst>
          <pc:docMk/>
          <pc:sldMk cId="4291864740" sldId="2147482645"/>
        </pc:sldMkLst>
      </pc:sldChg>
      <pc:sldChg chg="modSp add mod ord">
        <pc:chgData name="Ap, Santhosh" userId="32cb7453-b673-4f38-a260-5504ee96e381" providerId="ADAL" clId="{A384165F-D2F0-4EF6-920E-DAA3AB6FE68E}" dt="2025-09-07T06:55:51.554" v="1356" actId="122"/>
        <pc:sldMkLst>
          <pc:docMk/>
          <pc:sldMk cId="2905275761" sldId="2147482646"/>
        </pc:sldMkLst>
        <pc:spChg chg="mod">
          <ac:chgData name="Ap, Santhosh" userId="32cb7453-b673-4f38-a260-5504ee96e381" providerId="ADAL" clId="{A384165F-D2F0-4EF6-920E-DAA3AB6FE68E}" dt="2025-09-07T06:55:51.554" v="1356" actId="122"/>
          <ac:spMkLst>
            <pc:docMk/>
            <pc:sldMk cId="2905275761" sldId="2147482646"/>
            <ac:spMk id="2" creationId="{8F814E73-01D3-65D1-9FBA-66AE0083B36E}"/>
          </ac:spMkLst>
        </pc:spChg>
        <pc:spChg chg="mod">
          <ac:chgData name="Ap, Santhosh" userId="32cb7453-b673-4f38-a260-5504ee96e381" providerId="ADAL" clId="{A384165F-D2F0-4EF6-920E-DAA3AB6FE68E}" dt="2025-09-07T06:55:17.701" v="1351" actId="1076"/>
          <ac:spMkLst>
            <pc:docMk/>
            <pc:sldMk cId="2905275761" sldId="2147482646"/>
            <ac:spMk id="3" creationId="{F0436A37-50F0-99AD-AAF5-3E18B8EA8634}"/>
          </ac:spMkLst>
        </pc:spChg>
      </pc:sldChg>
      <pc:sldChg chg="add del">
        <pc:chgData name="Ap, Santhosh" userId="32cb7453-b673-4f38-a260-5504ee96e381" providerId="ADAL" clId="{A384165F-D2F0-4EF6-920E-DAA3AB6FE68E}" dt="2025-09-07T12:58:25.905" v="1375" actId="47"/>
        <pc:sldMkLst>
          <pc:docMk/>
          <pc:sldMk cId="2450112756" sldId="2147482647"/>
        </pc:sldMkLst>
      </pc:sldChg>
      <pc:sldChg chg="add">
        <pc:chgData name="Ap, Santhosh" userId="32cb7453-b673-4f38-a260-5504ee96e381" providerId="ADAL" clId="{A384165F-D2F0-4EF6-920E-DAA3AB6FE68E}" dt="2025-09-07T12:58:15.688" v="1374"/>
        <pc:sldMkLst>
          <pc:docMk/>
          <pc:sldMk cId="728126117" sldId="2147482648"/>
        </pc:sldMkLst>
      </pc:sldChg>
      <pc:sldChg chg="add">
        <pc:chgData name="Ap, Santhosh" userId="32cb7453-b673-4f38-a260-5504ee96e381" providerId="ADAL" clId="{A384165F-D2F0-4EF6-920E-DAA3AB6FE68E}" dt="2025-09-07T12:58:15.688" v="1374"/>
        <pc:sldMkLst>
          <pc:docMk/>
          <pc:sldMk cId="3590175597" sldId="2147482649"/>
        </pc:sldMkLst>
      </pc:sldChg>
      <pc:sldChg chg="add">
        <pc:chgData name="Ap, Santhosh" userId="32cb7453-b673-4f38-a260-5504ee96e381" providerId="ADAL" clId="{A384165F-D2F0-4EF6-920E-DAA3AB6FE68E}" dt="2025-09-07T12:58:15.688" v="1374"/>
        <pc:sldMkLst>
          <pc:docMk/>
          <pc:sldMk cId="1935964961" sldId="2147482650"/>
        </pc:sldMkLst>
      </pc:sldChg>
      <pc:sldChg chg="add">
        <pc:chgData name="Ap, Santhosh" userId="32cb7453-b673-4f38-a260-5504ee96e381" providerId="ADAL" clId="{A384165F-D2F0-4EF6-920E-DAA3AB6FE68E}" dt="2025-09-07T12:58:15.688" v="1374"/>
        <pc:sldMkLst>
          <pc:docMk/>
          <pc:sldMk cId="3731140795" sldId="2147482651"/>
        </pc:sldMkLst>
      </pc:sldChg>
      <pc:sldChg chg="add">
        <pc:chgData name="Ap, Santhosh" userId="32cb7453-b673-4f38-a260-5504ee96e381" providerId="ADAL" clId="{A384165F-D2F0-4EF6-920E-DAA3AB6FE68E}" dt="2025-09-07T12:58:15.688" v="1374"/>
        <pc:sldMkLst>
          <pc:docMk/>
          <pc:sldMk cId="4205403808" sldId="2147482652"/>
        </pc:sldMkLst>
      </pc:sldChg>
      <pc:sldChg chg="add">
        <pc:chgData name="Ap, Santhosh" userId="32cb7453-b673-4f38-a260-5504ee96e381" providerId="ADAL" clId="{A384165F-D2F0-4EF6-920E-DAA3AB6FE68E}" dt="2025-09-07T12:58:15.688" v="1374"/>
        <pc:sldMkLst>
          <pc:docMk/>
          <pc:sldMk cId="3374654718" sldId="2147482653"/>
        </pc:sldMkLst>
      </pc:sldChg>
      <pc:sldChg chg="add">
        <pc:chgData name="Ap, Santhosh" userId="32cb7453-b673-4f38-a260-5504ee96e381" providerId="ADAL" clId="{A384165F-D2F0-4EF6-920E-DAA3AB6FE68E}" dt="2025-09-07T12:58:15.688" v="1374"/>
        <pc:sldMkLst>
          <pc:docMk/>
          <pc:sldMk cId="75602365" sldId="2147482654"/>
        </pc:sldMkLst>
      </pc:sldChg>
      <pc:sldChg chg="add">
        <pc:chgData name="Ap, Santhosh" userId="32cb7453-b673-4f38-a260-5504ee96e381" providerId="ADAL" clId="{A384165F-D2F0-4EF6-920E-DAA3AB6FE68E}" dt="2025-09-07T12:58:15.688" v="1374"/>
        <pc:sldMkLst>
          <pc:docMk/>
          <pc:sldMk cId="1060970018" sldId="2147482655"/>
        </pc:sldMkLst>
      </pc:sldChg>
      <pc:sldChg chg="add">
        <pc:chgData name="Ap, Santhosh" userId="32cb7453-b673-4f38-a260-5504ee96e381" providerId="ADAL" clId="{A384165F-D2F0-4EF6-920E-DAA3AB6FE68E}" dt="2025-09-07T12:58:15.688" v="1374"/>
        <pc:sldMkLst>
          <pc:docMk/>
          <pc:sldMk cId="363716856" sldId="2147482656"/>
        </pc:sldMkLst>
      </pc:sldChg>
      <pc:sldChg chg="add">
        <pc:chgData name="Ap, Santhosh" userId="32cb7453-b673-4f38-a260-5504ee96e381" providerId="ADAL" clId="{A384165F-D2F0-4EF6-920E-DAA3AB6FE68E}" dt="2025-09-07T12:58:15.688" v="1374"/>
        <pc:sldMkLst>
          <pc:docMk/>
          <pc:sldMk cId="1102498259" sldId="2147482657"/>
        </pc:sldMkLst>
      </pc:sldChg>
      <pc:sldChg chg="add">
        <pc:chgData name="Ap, Santhosh" userId="32cb7453-b673-4f38-a260-5504ee96e381" providerId="ADAL" clId="{A384165F-D2F0-4EF6-920E-DAA3AB6FE68E}" dt="2025-09-07T12:58:15.688" v="1374"/>
        <pc:sldMkLst>
          <pc:docMk/>
          <pc:sldMk cId="4042519160" sldId="2147482658"/>
        </pc:sldMkLst>
      </pc:sldChg>
      <pc:sldChg chg="add">
        <pc:chgData name="Ap, Santhosh" userId="32cb7453-b673-4f38-a260-5504ee96e381" providerId="ADAL" clId="{A384165F-D2F0-4EF6-920E-DAA3AB6FE68E}" dt="2025-09-07T12:58:15.688" v="1374"/>
        <pc:sldMkLst>
          <pc:docMk/>
          <pc:sldMk cId="3110373251" sldId="2147482659"/>
        </pc:sldMkLst>
      </pc:sldChg>
      <pc:sldChg chg="add">
        <pc:chgData name="Ap, Santhosh" userId="32cb7453-b673-4f38-a260-5504ee96e381" providerId="ADAL" clId="{A384165F-D2F0-4EF6-920E-DAA3AB6FE68E}" dt="2025-09-07T12:58:15.688" v="1374"/>
        <pc:sldMkLst>
          <pc:docMk/>
          <pc:sldMk cId="3426530071" sldId="2147482660"/>
        </pc:sldMkLst>
      </pc:sldChg>
      <pc:sldChg chg="add">
        <pc:chgData name="Ap, Santhosh" userId="32cb7453-b673-4f38-a260-5504ee96e381" providerId="ADAL" clId="{A384165F-D2F0-4EF6-920E-DAA3AB6FE68E}" dt="2025-09-07T12:58:15.688" v="1374"/>
        <pc:sldMkLst>
          <pc:docMk/>
          <pc:sldMk cId="283202267" sldId="2147482661"/>
        </pc:sldMkLst>
      </pc:sldChg>
      <pc:sldChg chg="add">
        <pc:chgData name="Ap, Santhosh" userId="32cb7453-b673-4f38-a260-5504ee96e381" providerId="ADAL" clId="{A384165F-D2F0-4EF6-920E-DAA3AB6FE68E}" dt="2025-09-07T12:58:15.688" v="1374"/>
        <pc:sldMkLst>
          <pc:docMk/>
          <pc:sldMk cId="2970527797" sldId="2147482662"/>
        </pc:sldMkLst>
      </pc:sldChg>
      <pc:sldChg chg="add">
        <pc:chgData name="Ap, Santhosh" userId="32cb7453-b673-4f38-a260-5504ee96e381" providerId="ADAL" clId="{A384165F-D2F0-4EF6-920E-DAA3AB6FE68E}" dt="2025-09-07T12:58:15.688" v="1374"/>
        <pc:sldMkLst>
          <pc:docMk/>
          <pc:sldMk cId="522114922" sldId="2147482663"/>
        </pc:sldMkLst>
      </pc:sldChg>
      <pc:sldChg chg="add">
        <pc:chgData name="Ap, Santhosh" userId="32cb7453-b673-4f38-a260-5504ee96e381" providerId="ADAL" clId="{A384165F-D2F0-4EF6-920E-DAA3AB6FE68E}" dt="2025-09-07T12:58:15.688" v="1374"/>
        <pc:sldMkLst>
          <pc:docMk/>
          <pc:sldMk cId="202809716" sldId="2147482664"/>
        </pc:sldMkLst>
      </pc:sldChg>
      <pc:sldChg chg="del">
        <pc:chgData name="Ap, Santhosh" userId="32cb7453-b673-4f38-a260-5504ee96e381" providerId="ADAL" clId="{A384165F-D2F0-4EF6-920E-DAA3AB6FE68E}" dt="2025-09-08T03:32:01.300" v="1882" actId="2696"/>
        <pc:sldMkLst>
          <pc:docMk/>
          <pc:sldMk cId="3947281390" sldId="2147482665"/>
        </pc:sldMkLst>
      </pc:sldChg>
      <pc:sldChg chg="add">
        <pc:chgData name="Ap, Santhosh" userId="32cb7453-b673-4f38-a260-5504ee96e381" providerId="ADAL" clId="{A384165F-D2F0-4EF6-920E-DAA3AB6FE68E}" dt="2025-09-08T03:32:20.850" v="1883"/>
        <pc:sldMkLst>
          <pc:docMk/>
          <pc:sldMk cId="4069984177" sldId="2147482665"/>
        </pc:sldMkLst>
      </pc:sldChg>
      <pc:sldChg chg="del">
        <pc:chgData name="Ap, Santhosh" userId="32cb7453-b673-4f38-a260-5504ee96e381" providerId="ADAL" clId="{A384165F-D2F0-4EF6-920E-DAA3AB6FE68E}" dt="2025-09-08T03:32:01.300" v="1882" actId="2696"/>
        <pc:sldMkLst>
          <pc:docMk/>
          <pc:sldMk cId="194677300" sldId="2147482666"/>
        </pc:sldMkLst>
      </pc:sldChg>
      <pc:sldChg chg="add">
        <pc:chgData name="Ap, Santhosh" userId="32cb7453-b673-4f38-a260-5504ee96e381" providerId="ADAL" clId="{A384165F-D2F0-4EF6-920E-DAA3AB6FE68E}" dt="2025-09-08T03:32:20.850" v="1883"/>
        <pc:sldMkLst>
          <pc:docMk/>
          <pc:sldMk cId="2865995953" sldId="2147482666"/>
        </pc:sldMkLst>
      </pc:sldChg>
      <pc:sldChg chg="modSp mod">
        <pc:chgData name="Ap, Santhosh" userId="32cb7453-b673-4f38-a260-5504ee96e381" providerId="ADAL" clId="{A384165F-D2F0-4EF6-920E-DAA3AB6FE68E}" dt="2025-09-08T04:27:42.214" v="1906" actId="6549"/>
        <pc:sldMkLst>
          <pc:docMk/>
          <pc:sldMk cId="918091259" sldId="2147482675"/>
        </pc:sldMkLst>
        <pc:spChg chg="mod">
          <ac:chgData name="Ap, Santhosh" userId="32cb7453-b673-4f38-a260-5504ee96e381" providerId="ADAL" clId="{A384165F-D2F0-4EF6-920E-DAA3AB6FE68E}" dt="2025-09-08T04:27:42.214" v="1906" actId="6549"/>
          <ac:spMkLst>
            <pc:docMk/>
            <pc:sldMk cId="918091259" sldId="2147482675"/>
            <ac:spMk id="3" creationId="{FD2891DC-7C86-48A5-BF11-8442AE372FCA}"/>
          </ac:spMkLst>
        </pc:spChg>
      </pc:sldChg>
      <pc:sldChg chg="addSp modSp new mod">
        <pc:chgData name="Ap, Santhosh" userId="32cb7453-b673-4f38-a260-5504ee96e381" providerId="ADAL" clId="{A384165F-D2F0-4EF6-920E-DAA3AB6FE68E}" dt="2025-09-08T04:46:03.645" v="1977" actId="1076"/>
        <pc:sldMkLst>
          <pc:docMk/>
          <pc:sldMk cId="1691590621" sldId="2147482678"/>
        </pc:sldMkLst>
        <pc:spChg chg="add mod">
          <ac:chgData name="Ap, Santhosh" userId="32cb7453-b673-4f38-a260-5504ee96e381" providerId="ADAL" clId="{A384165F-D2F0-4EF6-920E-DAA3AB6FE68E}" dt="2025-09-08T04:46:00.434" v="1976" actId="1076"/>
          <ac:spMkLst>
            <pc:docMk/>
            <pc:sldMk cId="1691590621" sldId="2147482678"/>
            <ac:spMk id="2" creationId="{781D2B80-2D5F-17FE-720C-FD807123B74E}"/>
          </ac:spMkLst>
        </pc:spChg>
      </pc:sldChg>
      <pc:sldChg chg="addSp modSp new mod">
        <pc:chgData name="Ap, Santhosh" userId="32cb7453-b673-4f38-a260-5504ee96e381" providerId="ADAL" clId="{A384165F-D2F0-4EF6-920E-DAA3AB6FE68E}" dt="2025-09-08T04:45:34.228" v="1972" actId="1076"/>
        <pc:sldMkLst>
          <pc:docMk/>
          <pc:sldMk cId="2133175128" sldId="2147482679"/>
        </pc:sldMkLst>
      </pc:sldChg>
      <pc:sldChg chg="addSp delSp modSp new mod ord">
        <pc:chgData name="Ap, Santhosh" userId="32cb7453-b673-4f38-a260-5504ee96e381" providerId="ADAL" clId="{A384165F-D2F0-4EF6-920E-DAA3AB6FE68E}" dt="2025-09-08T03:57:42.799" v="1905" actId="20577"/>
        <pc:sldMkLst>
          <pc:docMk/>
          <pc:sldMk cId="2743216536" sldId="2147482680"/>
        </pc:sldMkLst>
      </pc:sldChg>
      <pc:sldMasterChg chg="delSp mod">
        <pc:chgData name="Ap, Santhosh" userId="32cb7453-b673-4f38-a260-5504ee96e381" providerId="ADAL" clId="{A384165F-D2F0-4EF6-920E-DAA3AB6FE68E}" dt="2025-09-01T11:54:05.058" v="6" actId="478"/>
        <pc:sldMasterMkLst>
          <pc:docMk/>
          <pc:sldMasterMk cId="0" sldId="2147483980"/>
        </pc:sldMasterMkLst>
      </pc:sldMasterChg>
    </pc:docChg>
  </pc:docChgLst>
  <pc:docChgLst>
    <pc:chgData name="Fernandez, Jaison" userId="aafa583f-1b93-42be-9c1d-45ac2690104d" providerId="ADAL" clId="{B887D816-C8B7-47D8-9496-E1F0D397BB95}"/>
    <pc:docChg chg="custSel modSld">
      <pc:chgData name="Fernandez, Jaison" userId="aafa583f-1b93-42be-9c1d-45ac2690104d" providerId="ADAL" clId="{B887D816-C8B7-47D8-9496-E1F0D397BB95}" dt="2025-09-02T03:40:29.619" v="103" actId="20577"/>
      <pc:docMkLst>
        <pc:docMk/>
      </pc:docMkLst>
      <pc:sldChg chg="modSp mod">
        <pc:chgData name="Fernandez, Jaison" userId="aafa583f-1b93-42be-9c1d-45ac2690104d" providerId="ADAL" clId="{B887D816-C8B7-47D8-9496-E1F0D397BB95}" dt="2025-09-02T03:40:29.619" v="103" actId="20577"/>
        <pc:sldMkLst>
          <pc:docMk/>
          <pc:sldMk cId="1854724328" sldId="2147308723"/>
        </pc:sldMkLst>
        <pc:graphicFrameChg chg="mod modGraphic">
          <ac:chgData name="Fernandez, Jaison" userId="aafa583f-1b93-42be-9c1d-45ac2690104d" providerId="ADAL" clId="{B887D816-C8B7-47D8-9496-E1F0D397BB95}" dt="2025-09-02T03:40:29.619" v="103" actId="20577"/>
          <ac:graphicFrameMkLst>
            <pc:docMk/>
            <pc:sldMk cId="1854724328" sldId="2147308723"/>
            <ac:graphicFrameMk id="8" creationId="{59757CFE-6B25-C094-BE5E-C84A42299E8A}"/>
          </ac:graphicFrameMkLst>
        </pc:graphicFrameChg>
      </pc:sldChg>
    </pc:docChg>
  </pc:docChgLst>
  <pc:docChgLst>
    <pc:chgData name="V, Manjunatha" userId="c772894c-683e-4c83-9b1d-1b220293e263" providerId="ADAL" clId="{A528CA7F-420D-4218-9FCD-6F167E014539}"/>
    <pc:docChg chg="undo custSel addSld delSld modSld sldOrd delMainMaster modSection">
      <pc:chgData name="V, Manjunatha" userId="c772894c-683e-4c83-9b1d-1b220293e263" providerId="ADAL" clId="{A528CA7F-420D-4218-9FCD-6F167E014539}" dt="2025-09-08T05:13:32.651" v="442" actId="47"/>
      <pc:docMkLst>
        <pc:docMk/>
      </pc:docMkLst>
      <pc:sldChg chg="del">
        <pc:chgData name="V, Manjunatha" userId="c772894c-683e-4c83-9b1d-1b220293e263" providerId="ADAL" clId="{A528CA7F-420D-4218-9FCD-6F167E014539}" dt="2025-09-08T02:02:04.612" v="194" actId="47"/>
        <pc:sldMkLst>
          <pc:docMk/>
          <pc:sldMk cId="2086400740" sldId="260"/>
        </pc:sldMkLst>
      </pc:sldChg>
      <pc:sldChg chg="del">
        <pc:chgData name="V, Manjunatha" userId="c772894c-683e-4c83-9b1d-1b220293e263" providerId="ADAL" clId="{A528CA7F-420D-4218-9FCD-6F167E014539}" dt="2025-09-08T02:23:36.478" v="196" actId="47"/>
        <pc:sldMkLst>
          <pc:docMk/>
          <pc:sldMk cId="3251058180" sldId="263"/>
        </pc:sldMkLst>
      </pc:sldChg>
      <pc:sldChg chg="del">
        <pc:chgData name="V, Manjunatha" userId="c772894c-683e-4c83-9b1d-1b220293e263" providerId="ADAL" clId="{A528CA7F-420D-4218-9FCD-6F167E014539}" dt="2025-09-08T02:02:00.766" v="193" actId="47"/>
        <pc:sldMkLst>
          <pc:docMk/>
          <pc:sldMk cId="95138987" sldId="308"/>
        </pc:sldMkLst>
      </pc:sldChg>
      <pc:sldChg chg="add del">
        <pc:chgData name="V, Manjunatha" userId="c772894c-683e-4c83-9b1d-1b220293e263" providerId="ADAL" clId="{A528CA7F-420D-4218-9FCD-6F167E014539}" dt="2025-09-08T02:28:01.040" v="241"/>
        <pc:sldMkLst>
          <pc:docMk/>
          <pc:sldMk cId="2414286283" sldId="331"/>
        </pc:sldMkLst>
      </pc:sldChg>
      <pc:sldChg chg="modSp">
        <pc:chgData name="V, Manjunatha" userId="c772894c-683e-4c83-9b1d-1b220293e263" providerId="ADAL" clId="{A528CA7F-420D-4218-9FCD-6F167E014539}" dt="2025-09-04T10:32:26.817" v="188"/>
        <pc:sldMkLst>
          <pc:docMk/>
          <pc:sldMk cId="3618164051" sldId="422"/>
        </pc:sldMkLst>
        <pc:graphicFrameChg chg="mod">
          <ac:chgData name="V, Manjunatha" userId="c772894c-683e-4c83-9b1d-1b220293e263" providerId="ADAL" clId="{A528CA7F-420D-4218-9FCD-6F167E014539}" dt="2025-09-04T10:32:26.817" v="188"/>
          <ac:graphicFrameMkLst>
            <pc:docMk/>
            <pc:sldMk cId="3618164051" sldId="422"/>
            <ac:graphicFrameMk id="5" creationId="{B4048964-872A-38DE-960C-D228B5AF8D1D}"/>
          </ac:graphicFrameMkLst>
        </pc:graphicFrameChg>
      </pc:sldChg>
      <pc:sldChg chg="modSp">
        <pc:chgData name="V, Manjunatha" userId="c772894c-683e-4c83-9b1d-1b220293e263" providerId="ADAL" clId="{A528CA7F-420D-4218-9FCD-6F167E014539}" dt="2025-09-04T10:32:26.817" v="188"/>
        <pc:sldMkLst>
          <pc:docMk/>
          <pc:sldMk cId="3406157423" sldId="435"/>
        </pc:sldMkLst>
      </pc:sldChg>
      <pc:sldChg chg="delSp modSp mod">
        <pc:chgData name="V, Manjunatha" userId="c772894c-683e-4c83-9b1d-1b220293e263" providerId="ADAL" clId="{A528CA7F-420D-4218-9FCD-6F167E014539}" dt="2025-09-04T10:21:27.528" v="183" actId="20577"/>
        <pc:sldMkLst>
          <pc:docMk/>
          <pc:sldMk cId="440448478" sldId="510"/>
        </pc:sldMkLst>
        <pc:spChg chg="mod">
          <ac:chgData name="V, Manjunatha" userId="c772894c-683e-4c83-9b1d-1b220293e263" providerId="ADAL" clId="{A528CA7F-420D-4218-9FCD-6F167E014539}" dt="2025-09-04T10:21:27.528" v="183" actId="20577"/>
          <ac:spMkLst>
            <pc:docMk/>
            <pc:sldMk cId="440448478" sldId="510"/>
            <ac:spMk id="6" creationId="{54DCAF9F-7E15-4D38-8C00-8D17A31DB909}"/>
          </ac:spMkLst>
        </pc:spChg>
      </pc:sldChg>
      <pc:sldChg chg="delSp modSp mod">
        <pc:chgData name="V, Manjunatha" userId="c772894c-683e-4c83-9b1d-1b220293e263" providerId="ADAL" clId="{A528CA7F-420D-4218-9FCD-6F167E014539}" dt="2025-09-08T02:34:19.063" v="361" actId="20577"/>
        <pc:sldMkLst>
          <pc:docMk/>
          <pc:sldMk cId="880720627" sldId="553"/>
        </pc:sldMkLst>
        <pc:spChg chg="mod">
          <ac:chgData name="V, Manjunatha" userId="c772894c-683e-4c83-9b1d-1b220293e263" providerId="ADAL" clId="{A528CA7F-420D-4218-9FCD-6F167E014539}" dt="2025-09-08T02:34:19.063" v="361" actId="20577"/>
          <ac:spMkLst>
            <pc:docMk/>
            <pc:sldMk cId="880720627" sldId="553"/>
            <ac:spMk id="6" creationId="{46340927-7155-4157-BD95-75939CB9AD87}"/>
          </ac:spMkLst>
        </pc:spChg>
      </pc:sldChg>
      <pc:sldChg chg="delSp modSp mod">
        <pc:chgData name="V, Manjunatha" userId="c772894c-683e-4c83-9b1d-1b220293e263" providerId="ADAL" clId="{A528CA7F-420D-4218-9FCD-6F167E014539}" dt="2025-09-04T10:32:26.817" v="188"/>
        <pc:sldMkLst>
          <pc:docMk/>
          <pc:sldMk cId="643648768" sldId="563"/>
        </pc:sldMkLst>
        <pc:spChg chg="mod">
          <ac:chgData name="V, Manjunatha" userId="c772894c-683e-4c83-9b1d-1b220293e263" providerId="ADAL" clId="{A528CA7F-420D-4218-9FCD-6F167E014539}" dt="2025-09-04T10:32:26.817" v="188"/>
          <ac:spMkLst>
            <pc:docMk/>
            <pc:sldMk cId="643648768" sldId="563"/>
            <ac:spMk id="6" creationId="{8E863BCB-E7B1-4EC1-A984-8EE7192EEBC7}"/>
          </ac:spMkLst>
        </pc:spChg>
      </pc:sldChg>
      <pc:sldChg chg="modSp">
        <pc:chgData name="V, Manjunatha" userId="c772894c-683e-4c83-9b1d-1b220293e263" providerId="ADAL" clId="{A528CA7F-420D-4218-9FCD-6F167E014539}" dt="2025-09-04T10:32:26.817" v="188"/>
        <pc:sldMkLst>
          <pc:docMk/>
          <pc:sldMk cId="1035743094" sldId="599"/>
        </pc:sldMkLst>
        <pc:graphicFrameChg chg="mod">
          <ac:chgData name="V, Manjunatha" userId="c772894c-683e-4c83-9b1d-1b220293e263" providerId="ADAL" clId="{A528CA7F-420D-4218-9FCD-6F167E014539}" dt="2025-09-04T10:32:26.817" v="188"/>
          <ac:graphicFrameMkLst>
            <pc:docMk/>
            <pc:sldMk cId="1035743094" sldId="599"/>
            <ac:graphicFrameMk id="412" creationId="{63DE7423-D687-45DF-84CE-CC1BD086610C}"/>
          </ac:graphicFrameMkLst>
        </pc:graphicFrameChg>
      </pc:sldChg>
      <pc:sldChg chg="modSp">
        <pc:chgData name="V, Manjunatha" userId="c772894c-683e-4c83-9b1d-1b220293e263" providerId="ADAL" clId="{A528CA7F-420D-4218-9FCD-6F167E014539}" dt="2025-09-04T10:32:26.817" v="188"/>
        <pc:sldMkLst>
          <pc:docMk/>
          <pc:sldMk cId="1934257748" sldId="673"/>
        </pc:sldMkLst>
        <pc:spChg chg="mod">
          <ac:chgData name="V, Manjunatha" userId="c772894c-683e-4c83-9b1d-1b220293e263" providerId="ADAL" clId="{A528CA7F-420D-4218-9FCD-6F167E014539}" dt="2025-09-04T10:32:26.817" v="188"/>
          <ac:spMkLst>
            <pc:docMk/>
            <pc:sldMk cId="1934257748" sldId="673"/>
            <ac:spMk id="5" creationId="{00000000-0000-0000-0000-000000000000}"/>
          </ac:spMkLst>
        </pc:spChg>
      </pc:sldChg>
      <pc:sldChg chg="delSp modSp mod">
        <pc:chgData name="V, Manjunatha" userId="c772894c-683e-4c83-9b1d-1b220293e263" providerId="ADAL" clId="{A528CA7F-420D-4218-9FCD-6F167E014539}" dt="2025-09-04T10:32:26.817" v="188"/>
        <pc:sldMkLst>
          <pc:docMk/>
          <pc:sldMk cId="2119494149" sldId="684"/>
        </pc:sldMkLst>
        <pc:spChg chg="mod">
          <ac:chgData name="V, Manjunatha" userId="c772894c-683e-4c83-9b1d-1b220293e263" providerId="ADAL" clId="{A528CA7F-420D-4218-9FCD-6F167E014539}" dt="2025-09-04T10:32:26.817" v="188"/>
          <ac:spMkLst>
            <pc:docMk/>
            <pc:sldMk cId="2119494149" sldId="684"/>
            <ac:spMk id="6" creationId="{17E873E4-8D5A-4951-BB9E-830647626A96}"/>
          </ac:spMkLst>
        </pc:spChg>
      </pc:sldChg>
      <pc:sldChg chg="delSp mod">
        <pc:chgData name="V, Manjunatha" userId="c772894c-683e-4c83-9b1d-1b220293e263" providerId="ADAL" clId="{A528CA7F-420D-4218-9FCD-6F167E014539}" dt="2025-09-04T08:49:29.619" v="38" actId="478"/>
        <pc:sldMkLst>
          <pc:docMk/>
          <pc:sldMk cId="3135216940" sldId="685"/>
        </pc:sldMkLst>
      </pc:sldChg>
      <pc:sldChg chg="modSp">
        <pc:chgData name="V, Manjunatha" userId="c772894c-683e-4c83-9b1d-1b220293e263" providerId="ADAL" clId="{A528CA7F-420D-4218-9FCD-6F167E014539}" dt="2025-09-04T10:32:26.817" v="188"/>
        <pc:sldMkLst>
          <pc:docMk/>
          <pc:sldMk cId="2341810466" sldId="866"/>
        </pc:sldMkLst>
        <pc:graphicFrameChg chg="mod">
          <ac:chgData name="V, Manjunatha" userId="c772894c-683e-4c83-9b1d-1b220293e263" providerId="ADAL" clId="{A528CA7F-420D-4218-9FCD-6F167E014539}" dt="2025-09-04T10:32:26.817" v="188"/>
          <ac:graphicFrameMkLst>
            <pc:docMk/>
            <pc:sldMk cId="2341810466" sldId="866"/>
            <ac:graphicFrameMk id="4" creationId="{75C4DAC4-CC4F-6D09-8CB6-FAE861385BE7}"/>
          </ac:graphicFrameMkLst>
        </pc:graphicFrameChg>
      </pc:sldChg>
      <pc:sldChg chg="modSp">
        <pc:chgData name="V, Manjunatha" userId="c772894c-683e-4c83-9b1d-1b220293e263" providerId="ADAL" clId="{A528CA7F-420D-4218-9FCD-6F167E014539}" dt="2025-09-04T10:32:26.817" v="188"/>
        <pc:sldMkLst>
          <pc:docMk/>
          <pc:sldMk cId="2163483893" sldId="876"/>
        </pc:sldMkLst>
        <pc:graphicFrameChg chg="mod">
          <ac:chgData name="V, Manjunatha" userId="c772894c-683e-4c83-9b1d-1b220293e263" providerId="ADAL" clId="{A528CA7F-420D-4218-9FCD-6F167E014539}" dt="2025-09-04T10:32:26.817" v="188"/>
          <ac:graphicFrameMkLst>
            <pc:docMk/>
            <pc:sldMk cId="2163483893" sldId="876"/>
            <ac:graphicFrameMk id="9" creationId="{91FB6CDC-6AAE-9BAB-A8A0-D5DD67CC19CD}"/>
          </ac:graphicFrameMkLst>
        </pc:graphicFrameChg>
      </pc:sldChg>
      <pc:sldChg chg="modSp">
        <pc:chgData name="V, Manjunatha" userId="c772894c-683e-4c83-9b1d-1b220293e263" providerId="ADAL" clId="{A528CA7F-420D-4218-9FCD-6F167E014539}" dt="2025-09-04T10:32:26.817" v="188"/>
        <pc:sldMkLst>
          <pc:docMk/>
          <pc:sldMk cId="912302572" sldId="884"/>
        </pc:sldMkLst>
        <pc:spChg chg="mod">
          <ac:chgData name="V, Manjunatha" userId="c772894c-683e-4c83-9b1d-1b220293e263" providerId="ADAL" clId="{A528CA7F-420D-4218-9FCD-6F167E014539}" dt="2025-09-04T10:32:26.817" v="188"/>
          <ac:spMkLst>
            <pc:docMk/>
            <pc:sldMk cId="912302572" sldId="884"/>
            <ac:spMk id="21" creationId="{9B0C4755-F70F-EA19-DBFF-556EB0FD612D}"/>
          </ac:spMkLst>
        </pc:spChg>
      </pc:sldChg>
      <pc:sldChg chg="modSp">
        <pc:chgData name="V, Manjunatha" userId="c772894c-683e-4c83-9b1d-1b220293e263" providerId="ADAL" clId="{A528CA7F-420D-4218-9FCD-6F167E014539}" dt="2025-09-04T10:32:26.817" v="188"/>
        <pc:sldMkLst>
          <pc:docMk/>
          <pc:sldMk cId="2366112290" sldId="946"/>
        </pc:sldMkLst>
        <pc:graphicFrameChg chg="mod">
          <ac:chgData name="V, Manjunatha" userId="c772894c-683e-4c83-9b1d-1b220293e263" providerId="ADAL" clId="{A528CA7F-420D-4218-9FCD-6F167E014539}" dt="2025-09-04T10:32:26.817" v="188"/>
          <ac:graphicFrameMkLst>
            <pc:docMk/>
            <pc:sldMk cId="2366112290" sldId="946"/>
            <ac:graphicFrameMk id="689" creationId="{6A581C84-011F-42C7-AA38-312675413EAE}"/>
          </ac:graphicFrameMkLst>
        </pc:graphicFrameChg>
      </pc:sldChg>
      <pc:sldChg chg="modSp">
        <pc:chgData name="V, Manjunatha" userId="c772894c-683e-4c83-9b1d-1b220293e263" providerId="ADAL" clId="{A528CA7F-420D-4218-9FCD-6F167E014539}" dt="2025-09-04T10:32:26.817" v="188"/>
        <pc:sldMkLst>
          <pc:docMk/>
          <pc:sldMk cId="1495603341" sldId="963"/>
        </pc:sldMkLst>
        <pc:spChg chg="mod">
          <ac:chgData name="V, Manjunatha" userId="c772894c-683e-4c83-9b1d-1b220293e263" providerId="ADAL" clId="{A528CA7F-420D-4218-9FCD-6F167E014539}" dt="2025-09-04T10:32:26.817" v="188"/>
          <ac:spMkLst>
            <pc:docMk/>
            <pc:sldMk cId="1495603341" sldId="963"/>
            <ac:spMk id="6" creationId="{00000000-0000-0000-0000-000000000000}"/>
          </ac:spMkLst>
        </pc:spChg>
      </pc:sldChg>
      <pc:sldChg chg="modSp">
        <pc:chgData name="V, Manjunatha" userId="c772894c-683e-4c83-9b1d-1b220293e263" providerId="ADAL" clId="{A528CA7F-420D-4218-9FCD-6F167E014539}" dt="2025-09-04T10:32:26.817" v="188"/>
        <pc:sldMkLst>
          <pc:docMk/>
          <pc:sldMk cId="465574163" sldId="4223"/>
        </pc:sldMkLst>
      </pc:sldChg>
      <pc:sldChg chg="del">
        <pc:chgData name="V, Manjunatha" userId="c772894c-683e-4c83-9b1d-1b220293e263" providerId="ADAL" clId="{A528CA7F-420D-4218-9FCD-6F167E014539}" dt="2025-09-08T02:23:36.478" v="196" actId="47"/>
        <pc:sldMkLst>
          <pc:docMk/>
          <pc:sldMk cId="1091032188" sldId="2134096145"/>
        </pc:sldMkLst>
      </pc:sldChg>
      <pc:sldChg chg="del">
        <pc:chgData name="V, Manjunatha" userId="c772894c-683e-4c83-9b1d-1b220293e263" providerId="ADAL" clId="{A528CA7F-420D-4218-9FCD-6F167E014539}" dt="2025-09-08T02:23:36.478" v="196" actId="47"/>
        <pc:sldMkLst>
          <pc:docMk/>
          <pc:sldMk cId="2025458238" sldId="2134096146"/>
        </pc:sldMkLst>
      </pc:sldChg>
      <pc:sldChg chg="del ord">
        <pc:chgData name="V, Manjunatha" userId="c772894c-683e-4c83-9b1d-1b220293e263" providerId="ADAL" clId="{A528CA7F-420D-4218-9FCD-6F167E014539}" dt="2025-09-08T02:23:36.478" v="196" actId="47"/>
        <pc:sldMkLst>
          <pc:docMk/>
          <pc:sldMk cId="1799206781" sldId="2134096156"/>
        </pc:sldMkLst>
      </pc:sldChg>
      <pc:sldChg chg="add del">
        <pc:chgData name="V, Manjunatha" userId="c772894c-683e-4c83-9b1d-1b220293e263" providerId="ADAL" clId="{A528CA7F-420D-4218-9FCD-6F167E014539}" dt="2025-09-08T02:28:38.340" v="245"/>
        <pc:sldMkLst>
          <pc:docMk/>
          <pc:sldMk cId="2208657171" sldId="2134096162"/>
        </pc:sldMkLst>
      </pc:sldChg>
      <pc:sldChg chg="modSp add del">
        <pc:chgData name="V, Manjunatha" userId="c772894c-683e-4c83-9b1d-1b220293e263" providerId="ADAL" clId="{A528CA7F-420D-4218-9FCD-6F167E014539}" dt="2025-09-08T02:29:17.080" v="246"/>
        <pc:sldMkLst>
          <pc:docMk/>
          <pc:sldMk cId="294696809" sldId="2134096163"/>
        </pc:sldMkLst>
      </pc:sldChg>
      <pc:sldChg chg="add del">
        <pc:chgData name="V, Manjunatha" userId="c772894c-683e-4c83-9b1d-1b220293e263" providerId="ADAL" clId="{A528CA7F-420D-4218-9FCD-6F167E014539}" dt="2025-09-08T02:29:59.921" v="250"/>
        <pc:sldMkLst>
          <pc:docMk/>
          <pc:sldMk cId="387866051" sldId="2134096164"/>
        </pc:sldMkLst>
      </pc:sldChg>
      <pc:sldChg chg="add del">
        <pc:chgData name="V, Manjunatha" userId="c772894c-683e-4c83-9b1d-1b220293e263" providerId="ADAL" clId="{A528CA7F-420D-4218-9FCD-6F167E014539}" dt="2025-09-08T02:28:26.029" v="244"/>
        <pc:sldMkLst>
          <pc:docMk/>
          <pc:sldMk cId="2479137041" sldId="2134096165"/>
        </pc:sldMkLst>
      </pc:sldChg>
      <pc:sldChg chg="addSp delSp del mod">
        <pc:chgData name="V, Manjunatha" userId="c772894c-683e-4c83-9b1d-1b220293e263" providerId="ADAL" clId="{A528CA7F-420D-4218-9FCD-6F167E014539}" dt="2025-09-08T02:23:36.478" v="196" actId="47"/>
        <pc:sldMkLst>
          <pc:docMk/>
          <pc:sldMk cId="3236877897" sldId="2134096166"/>
        </pc:sldMkLst>
      </pc:sldChg>
      <pc:sldChg chg="modSp mod">
        <pc:chgData name="V, Manjunatha" userId="c772894c-683e-4c83-9b1d-1b220293e263" providerId="ADAL" clId="{A528CA7F-420D-4218-9FCD-6F167E014539}" dt="2025-09-01T09:59:47.453" v="37" actId="108"/>
        <pc:sldMkLst>
          <pc:docMk/>
          <pc:sldMk cId="574248941" sldId="2134096191"/>
        </pc:sldMkLst>
        <pc:spChg chg="mod">
          <ac:chgData name="V, Manjunatha" userId="c772894c-683e-4c83-9b1d-1b220293e263" providerId="ADAL" clId="{A528CA7F-420D-4218-9FCD-6F167E014539}" dt="2025-09-01T09:59:47.453" v="37" actId="108"/>
          <ac:spMkLst>
            <pc:docMk/>
            <pc:sldMk cId="574248941" sldId="2134096191"/>
            <ac:spMk id="3" creationId="{493F8AA5-33D6-4E7A-8BC7-292ABD14A272}"/>
          </ac:spMkLst>
        </pc:spChg>
      </pc:sldChg>
      <pc:sldChg chg="modSp">
        <pc:chgData name="V, Manjunatha" userId="c772894c-683e-4c83-9b1d-1b220293e263" providerId="ADAL" clId="{A528CA7F-420D-4218-9FCD-6F167E014539}" dt="2025-09-04T10:32:26.817" v="188"/>
        <pc:sldMkLst>
          <pc:docMk/>
          <pc:sldMk cId="569046616" sldId="2147308607"/>
        </pc:sldMkLst>
        <pc:graphicFrameChg chg="mod">
          <ac:chgData name="V, Manjunatha" userId="c772894c-683e-4c83-9b1d-1b220293e263" providerId="ADAL" clId="{A528CA7F-420D-4218-9FCD-6F167E014539}" dt="2025-09-04T10:32:26.817" v="188"/>
          <ac:graphicFrameMkLst>
            <pc:docMk/>
            <pc:sldMk cId="569046616" sldId="2147308607"/>
            <ac:graphicFrameMk id="2" creationId="{29561328-960D-D949-F6C9-A94DEBABAE9A}"/>
          </ac:graphicFrameMkLst>
        </pc:graphicFrameChg>
      </pc:sldChg>
      <pc:sldChg chg="modSp">
        <pc:chgData name="V, Manjunatha" userId="c772894c-683e-4c83-9b1d-1b220293e263" providerId="ADAL" clId="{A528CA7F-420D-4218-9FCD-6F167E014539}" dt="2025-09-04T10:32:26.817" v="188"/>
        <pc:sldMkLst>
          <pc:docMk/>
          <pc:sldMk cId="4275730036" sldId="2147308608"/>
        </pc:sldMkLst>
        <pc:graphicFrameChg chg="mod">
          <ac:chgData name="V, Manjunatha" userId="c772894c-683e-4c83-9b1d-1b220293e263" providerId="ADAL" clId="{A528CA7F-420D-4218-9FCD-6F167E014539}" dt="2025-09-04T10:32:26.817" v="188"/>
          <ac:graphicFrameMkLst>
            <pc:docMk/>
            <pc:sldMk cId="4275730036" sldId="2147308608"/>
            <ac:graphicFrameMk id="8" creationId="{8BCE46E9-CD07-CD56-34A8-6E9F417C69D6}"/>
          </ac:graphicFrameMkLst>
        </pc:graphicFrameChg>
      </pc:sldChg>
      <pc:sldChg chg="delSp mod">
        <pc:chgData name="V, Manjunatha" userId="c772894c-683e-4c83-9b1d-1b220293e263" providerId="ADAL" clId="{A528CA7F-420D-4218-9FCD-6F167E014539}" dt="2025-09-08T01:57:47.869" v="189" actId="478"/>
        <pc:sldMkLst>
          <pc:docMk/>
          <pc:sldMk cId="3440726077" sldId="2147308640"/>
        </pc:sldMkLst>
      </pc:sldChg>
      <pc:sldChg chg="modSp">
        <pc:chgData name="V, Manjunatha" userId="c772894c-683e-4c83-9b1d-1b220293e263" providerId="ADAL" clId="{A528CA7F-420D-4218-9FCD-6F167E014539}" dt="2025-09-04T10:32:26.817" v="188"/>
        <pc:sldMkLst>
          <pc:docMk/>
          <pc:sldMk cId="965588322" sldId="2147308651"/>
        </pc:sldMkLst>
        <pc:spChg chg="mod">
          <ac:chgData name="V, Manjunatha" userId="c772894c-683e-4c83-9b1d-1b220293e263" providerId="ADAL" clId="{A528CA7F-420D-4218-9FCD-6F167E014539}" dt="2025-09-04T10:32:26.817" v="188"/>
          <ac:spMkLst>
            <pc:docMk/>
            <pc:sldMk cId="965588322" sldId="2147308651"/>
            <ac:spMk id="23" creationId="{D5823928-C77D-40F4-8220-DFEDAFFCA7A6}"/>
          </ac:spMkLst>
        </pc:spChg>
      </pc:sldChg>
      <pc:sldChg chg="modNotes">
        <pc:chgData name="V, Manjunatha" userId="c772894c-683e-4c83-9b1d-1b220293e263" providerId="ADAL" clId="{A528CA7F-420D-4218-9FCD-6F167E014539}" dt="2025-09-04T10:32:26.817" v="188"/>
        <pc:sldMkLst>
          <pc:docMk/>
          <pc:sldMk cId="419086237" sldId="2147308652"/>
        </pc:sldMkLst>
      </pc:sldChg>
      <pc:sldChg chg="modNotes">
        <pc:chgData name="V, Manjunatha" userId="c772894c-683e-4c83-9b1d-1b220293e263" providerId="ADAL" clId="{A528CA7F-420D-4218-9FCD-6F167E014539}" dt="2025-09-04T10:32:26.817" v="188"/>
        <pc:sldMkLst>
          <pc:docMk/>
          <pc:sldMk cId="2383916126" sldId="2147308656"/>
        </pc:sldMkLst>
      </pc:sldChg>
      <pc:sldChg chg="delSp mod">
        <pc:chgData name="V, Manjunatha" userId="c772894c-683e-4c83-9b1d-1b220293e263" providerId="ADAL" clId="{A528CA7F-420D-4218-9FCD-6F167E014539}" dt="2025-09-04T09:15:38.879" v="122" actId="478"/>
        <pc:sldMkLst>
          <pc:docMk/>
          <pc:sldMk cId="2499599330" sldId="2147308657"/>
        </pc:sldMkLst>
      </pc:sldChg>
      <pc:sldChg chg="delSp modSp mod ord">
        <pc:chgData name="V, Manjunatha" userId="c772894c-683e-4c83-9b1d-1b220293e263" providerId="ADAL" clId="{A528CA7F-420D-4218-9FCD-6F167E014539}" dt="2025-09-08T05:09:47.256" v="435"/>
        <pc:sldMkLst>
          <pc:docMk/>
          <pc:sldMk cId="2954010789" sldId="2147308688"/>
        </pc:sldMkLst>
        <pc:spChg chg="mod">
          <ac:chgData name="V, Manjunatha" userId="c772894c-683e-4c83-9b1d-1b220293e263" providerId="ADAL" clId="{A528CA7F-420D-4218-9FCD-6F167E014539}" dt="2025-09-04T09:37:19.891" v="159" actId="1076"/>
          <ac:spMkLst>
            <pc:docMk/>
            <pc:sldMk cId="2954010789" sldId="2147308688"/>
            <ac:spMk id="8" creationId="{DBD564F2-82E9-4E81-8573-743E3B321AFC}"/>
          </ac:spMkLst>
        </pc:spChg>
        <pc:spChg chg="mod">
          <ac:chgData name="V, Manjunatha" userId="c772894c-683e-4c83-9b1d-1b220293e263" providerId="ADAL" clId="{A528CA7F-420D-4218-9FCD-6F167E014539}" dt="2025-09-04T09:06:07.409" v="69" actId="1076"/>
          <ac:spMkLst>
            <pc:docMk/>
            <pc:sldMk cId="2954010789" sldId="2147308688"/>
            <ac:spMk id="9" creationId="{62D02BF3-3B20-4716-BC39-217F3B129FA4}"/>
          </ac:spMkLst>
        </pc:spChg>
        <pc:graphicFrameChg chg="mod modGraphic">
          <ac:chgData name="V, Manjunatha" userId="c772894c-683e-4c83-9b1d-1b220293e263" providerId="ADAL" clId="{A528CA7F-420D-4218-9FCD-6F167E014539}" dt="2025-09-04T09:37:16.251" v="157" actId="1076"/>
          <ac:graphicFrameMkLst>
            <pc:docMk/>
            <pc:sldMk cId="2954010789" sldId="2147308688"/>
            <ac:graphicFrameMk id="3" creationId="{08ED7B2A-9AA4-7B9B-B668-D430C3415401}"/>
          </ac:graphicFrameMkLst>
        </pc:graphicFrameChg>
      </pc:sldChg>
      <pc:sldChg chg="addSp delSp modSp mod modClrScheme chgLayout">
        <pc:chgData name="V, Manjunatha" userId="c772894c-683e-4c83-9b1d-1b220293e263" providerId="ADAL" clId="{A528CA7F-420D-4218-9FCD-6F167E014539}" dt="2025-09-08T02:40:45.803" v="403" actId="207"/>
        <pc:sldMkLst>
          <pc:docMk/>
          <pc:sldMk cId="3510698411" sldId="2147308689"/>
        </pc:sldMkLst>
        <pc:spChg chg="add mod ord">
          <ac:chgData name="V, Manjunatha" userId="c772894c-683e-4c83-9b1d-1b220293e263" providerId="ADAL" clId="{A528CA7F-420D-4218-9FCD-6F167E014539}" dt="2025-09-08T02:39:14.387" v="385" actId="255"/>
          <ac:spMkLst>
            <pc:docMk/>
            <pc:sldMk cId="3510698411" sldId="2147308689"/>
            <ac:spMk id="2" creationId="{E9ECFBE1-2852-9B46-7979-B4C228C98189}"/>
          </ac:spMkLst>
        </pc:spChg>
        <pc:spChg chg="add mod">
          <ac:chgData name="V, Manjunatha" userId="c772894c-683e-4c83-9b1d-1b220293e263" providerId="ADAL" clId="{A528CA7F-420D-4218-9FCD-6F167E014539}" dt="2025-09-08T02:40:45.803" v="403" actId="207"/>
          <ac:spMkLst>
            <pc:docMk/>
            <pc:sldMk cId="3510698411" sldId="2147308689"/>
            <ac:spMk id="8" creationId="{28221225-A089-4330-EC7F-92C7A45E4129}"/>
          </ac:spMkLst>
        </pc:spChg>
        <pc:graphicFrameChg chg="add mod modGraphic">
          <ac:chgData name="V, Manjunatha" userId="c772894c-683e-4c83-9b1d-1b220293e263" providerId="ADAL" clId="{A528CA7F-420D-4218-9FCD-6F167E014539}" dt="2025-09-08T02:40:33.338" v="400" actId="255"/>
          <ac:graphicFrameMkLst>
            <pc:docMk/>
            <pc:sldMk cId="3510698411" sldId="2147308689"/>
            <ac:graphicFrameMk id="18" creationId="{A60377FA-0A95-B56E-3A34-C7FCC921EACB}"/>
          </ac:graphicFrameMkLst>
        </pc:graphicFrameChg>
      </pc:sldChg>
      <pc:sldChg chg="delSp modSp del mod">
        <pc:chgData name="V, Manjunatha" userId="c772894c-683e-4c83-9b1d-1b220293e263" providerId="ADAL" clId="{A528CA7F-420D-4218-9FCD-6F167E014539}" dt="2025-09-08T02:44:40.360" v="430" actId="47"/>
        <pc:sldMkLst>
          <pc:docMk/>
          <pc:sldMk cId="3911951123" sldId="2147308690"/>
        </pc:sldMkLst>
      </pc:sldChg>
      <pc:sldChg chg="modSp">
        <pc:chgData name="V, Manjunatha" userId="c772894c-683e-4c83-9b1d-1b220293e263" providerId="ADAL" clId="{A528CA7F-420D-4218-9FCD-6F167E014539}" dt="2025-09-04T10:32:26.817" v="188"/>
        <pc:sldMkLst>
          <pc:docMk/>
          <pc:sldMk cId="680239570" sldId="2147308702"/>
        </pc:sldMkLst>
      </pc:sldChg>
      <pc:sldChg chg="modSp">
        <pc:chgData name="V, Manjunatha" userId="c772894c-683e-4c83-9b1d-1b220293e263" providerId="ADAL" clId="{A528CA7F-420D-4218-9FCD-6F167E014539}" dt="2025-09-04T10:32:26.817" v="188"/>
        <pc:sldMkLst>
          <pc:docMk/>
          <pc:sldMk cId="1789122784" sldId="2147308703"/>
        </pc:sldMkLst>
      </pc:sldChg>
      <pc:sldChg chg="modSp">
        <pc:chgData name="V, Manjunatha" userId="c772894c-683e-4c83-9b1d-1b220293e263" providerId="ADAL" clId="{A528CA7F-420D-4218-9FCD-6F167E014539}" dt="2025-09-04T10:32:26.817" v="188"/>
        <pc:sldMkLst>
          <pc:docMk/>
          <pc:sldMk cId="4142297986" sldId="2147308705"/>
        </pc:sldMkLst>
      </pc:sldChg>
      <pc:sldChg chg="modSp">
        <pc:chgData name="V, Manjunatha" userId="c772894c-683e-4c83-9b1d-1b220293e263" providerId="ADAL" clId="{A528CA7F-420D-4218-9FCD-6F167E014539}" dt="2025-09-04T10:32:26.817" v="188"/>
        <pc:sldMkLst>
          <pc:docMk/>
          <pc:sldMk cId="1478719655" sldId="2147308706"/>
        </pc:sldMkLst>
      </pc:sldChg>
      <pc:sldChg chg="modSp">
        <pc:chgData name="V, Manjunatha" userId="c772894c-683e-4c83-9b1d-1b220293e263" providerId="ADAL" clId="{A528CA7F-420D-4218-9FCD-6F167E014539}" dt="2025-09-04T10:32:26.817" v="188"/>
        <pc:sldMkLst>
          <pc:docMk/>
          <pc:sldMk cId="2335732614" sldId="2147308707"/>
        </pc:sldMkLst>
      </pc:sldChg>
      <pc:sldChg chg="modSp">
        <pc:chgData name="V, Manjunatha" userId="c772894c-683e-4c83-9b1d-1b220293e263" providerId="ADAL" clId="{A528CA7F-420D-4218-9FCD-6F167E014539}" dt="2025-09-04T10:32:26.817" v="188"/>
        <pc:sldMkLst>
          <pc:docMk/>
          <pc:sldMk cId="774562891" sldId="2147308708"/>
        </pc:sldMkLst>
      </pc:sldChg>
      <pc:sldChg chg="modSp">
        <pc:chgData name="V, Manjunatha" userId="c772894c-683e-4c83-9b1d-1b220293e263" providerId="ADAL" clId="{A528CA7F-420D-4218-9FCD-6F167E014539}" dt="2025-09-04T10:32:26.817" v="188"/>
        <pc:sldMkLst>
          <pc:docMk/>
          <pc:sldMk cId="3783598583" sldId="2147308709"/>
        </pc:sldMkLst>
      </pc:sldChg>
      <pc:sldChg chg="modSp">
        <pc:chgData name="V, Manjunatha" userId="c772894c-683e-4c83-9b1d-1b220293e263" providerId="ADAL" clId="{A528CA7F-420D-4218-9FCD-6F167E014539}" dt="2025-09-04T10:32:26.817" v="188"/>
        <pc:sldMkLst>
          <pc:docMk/>
          <pc:sldMk cId="3429788976" sldId="2147308710"/>
        </pc:sldMkLst>
      </pc:sldChg>
      <pc:sldChg chg="modSp">
        <pc:chgData name="V, Manjunatha" userId="c772894c-683e-4c83-9b1d-1b220293e263" providerId="ADAL" clId="{A528CA7F-420D-4218-9FCD-6F167E014539}" dt="2025-09-04T10:32:26.817" v="188"/>
        <pc:sldMkLst>
          <pc:docMk/>
          <pc:sldMk cId="3646270424" sldId="2147308711"/>
        </pc:sldMkLst>
        <pc:spChg chg="mod">
          <ac:chgData name="V, Manjunatha" userId="c772894c-683e-4c83-9b1d-1b220293e263" providerId="ADAL" clId="{A528CA7F-420D-4218-9FCD-6F167E014539}" dt="2025-09-04T10:32:26.817" v="188"/>
          <ac:spMkLst>
            <pc:docMk/>
            <pc:sldMk cId="3646270424" sldId="2147308711"/>
            <ac:spMk id="4" creationId="{00000000-0000-0000-0000-000000000000}"/>
          </ac:spMkLst>
        </pc:spChg>
        <pc:spChg chg="mod">
          <ac:chgData name="V, Manjunatha" userId="c772894c-683e-4c83-9b1d-1b220293e263" providerId="ADAL" clId="{A528CA7F-420D-4218-9FCD-6F167E014539}" dt="2025-09-04T10:32:26.817" v="188"/>
          <ac:spMkLst>
            <pc:docMk/>
            <pc:sldMk cId="3646270424" sldId="2147308711"/>
            <ac:spMk id="5" creationId="{DBB6E105-495F-61B2-7DFE-975CDC59C3C1}"/>
          </ac:spMkLst>
        </pc:spChg>
      </pc:sldChg>
      <pc:sldChg chg="modSp">
        <pc:chgData name="V, Manjunatha" userId="c772894c-683e-4c83-9b1d-1b220293e263" providerId="ADAL" clId="{A528CA7F-420D-4218-9FCD-6F167E014539}" dt="2025-09-04T10:32:26.817" v="188"/>
        <pc:sldMkLst>
          <pc:docMk/>
          <pc:sldMk cId="581703899" sldId="2147308712"/>
        </pc:sldMkLst>
      </pc:sldChg>
      <pc:sldChg chg="modSp">
        <pc:chgData name="V, Manjunatha" userId="c772894c-683e-4c83-9b1d-1b220293e263" providerId="ADAL" clId="{A528CA7F-420D-4218-9FCD-6F167E014539}" dt="2025-09-04T10:32:26.817" v="188"/>
        <pc:sldMkLst>
          <pc:docMk/>
          <pc:sldMk cId="665763631" sldId="2147308714"/>
        </pc:sldMkLst>
      </pc:sldChg>
      <pc:sldChg chg="modSp">
        <pc:chgData name="V, Manjunatha" userId="c772894c-683e-4c83-9b1d-1b220293e263" providerId="ADAL" clId="{A528CA7F-420D-4218-9FCD-6F167E014539}" dt="2025-09-04T10:32:26.817" v="188"/>
        <pc:sldMkLst>
          <pc:docMk/>
          <pc:sldMk cId="3085822100" sldId="2147308715"/>
        </pc:sldMkLst>
      </pc:sldChg>
      <pc:sldChg chg="modSp">
        <pc:chgData name="V, Manjunatha" userId="c772894c-683e-4c83-9b1d-1b220293e263" providerId="ADAL" clId="{A528CA7F-420D-4218-9FCD-6F167E014539}" dt="2025-09-04T10:32:26.817" v="188"/>
        <pc:sldMkLst>
          <pc:docMk/>
          <pc:sldMk cId="1546740148" sldId="2147308716"/>
        </pc:sldMkLst>
      </pc:sldChg>
      <pc:sldChg chg="modSp">
        <pc:chgData name="V, Manjunatha" userId="c772894c-683e-4c83-9b1d-1b220293e263" providerId="ADAL" clId="{A528CA7F-420D-4218-9FCD-6F167E014539}" dt="2025-09-04T10:32:26.817" v="188"/>
        <pc:sldMkLst>
          <pc:docMk/>
          <pc:sldMk cId="2924471002" sldId="2147308717"/>
        </pc:sldMkLst>
      </pc:sldChg>
      <pc:sldChg chg="modSp">
        <pc:chgData name="V, Manjunatha" userId="c772894c-683e-4c83-9b1d-1b220293e263" providerId="ADAL" clId="{A528CA7F-420D-4218-9FCD-6F167E014539}" dt="2025-09-04T10:32:26.817" v="188"/>
        <pc:sldMkLst>
          <pc:docMk/>
          <pc:sldMk cId="1081212948" sldId="2147308718"/>
        </pc:sldMkLst>
      </pc:sldChg>
      <pc:sldChg chg="modSp">
        <pc:chgData name="V, Manjunatha" userId="c772894c-683e-4c83-9b1d-1b220293e263" providerId="ADAL" clId="{A528CA7F-420D-4218-9FCD-6F167E014539}" dt="2025-09-04T10:32:26.817" v="188"/>
        <pc:sldMkLst>
          <pc:docMk/>
          <pc:sldMk cId="2983714527" sldId="2147308756"/>
        </pc:sldMkLst>
        <pc:spChg chg="mod">
          <ac:chgData name="V, Manjunatha" userId="c772894c-683e-4c83-9b1d-1b220293e263" providerId="ADAL" clId="{A528CA7F-420D-4218-9FCD-6F167E014539}" dt="2025-09-04T10:32:26.817" v="188"/>
          <ac:spMkLst>
            <pc:docMk/>
            <pc:sldMk cId="2983714527" sldId="2147308756"/>
            <ac:spMk id="12" creationId="{86B28CE7-7398-4413-BF10-E86E1C9087BF}"/>
          </ac:spMkLst>
        </pc:spChg>
      </pc:sldChg>
      <pc:sldChg chg="delSp mod">
        <pc:chgData name="V, Manjunatha" userId="c772894c-683e-4c83-9b1d-1b220293e263" providerId="ADAL" clId="{A528CA7F-420D-4218-9FCD-6F167E014539}" dt="2025-09-04T09:15:20.596" v="120" actId="478"/>
        <pc:sldMkLst>
          <pc:docMk/>
          <pc:sldMk cId="3989703870" sldId="2147308757"/>
        </pc:sldMkLst>
      </pc:sldChg>
      <pc:sldChg chg="modSp">
        <pc:chgData name="V, Manjunatha" userId="c772894c-683e-4c83-9b1d-1b220293e263" providerId="ADAL" clId="{A528CA7F-420D-4218-9FCD-6F167E014539}" dt="2025-09-04T10:32:26.817" v="188"/>
        <pc:sldMkLst>
          <pc:docMk/>
          <pc:sldMk cId="3062279879" sldId="2147308759"/>
        </pc:sldMkLst>
      </pc:sldChg>
      <pc:sldChg chg="modSp">
        <pc:chgData name="V, Manjunatha" userId="c772894c-683e-4c83-9b1d-1b220293e263" providerId="ADAL" clId="{A528CA7F-420D-4218-9FCD-6F167E014539}" dt="2025-09-04T10:32:26.817" v="188"/>
        <pc:sldMkLst>
          <pc:docMk/>
          <pc:sldMk cId="1173837943" sldId="2147308772"/>
        </pc:sldMkLst>
        <pc:spChg chg="mod">
          <ac:chgData name="V, Manjunatha" userId="c772894c-683e-4c83-9b1d-1b220293e263" providerId="ADAL" clId="{A528CA7F-420D-4218-9FCD-6F167E014539}" dt="2025-09-04T10:32:26.817" v="188"/>
          <ac:spMkLst>
            <pc:docMk/>
            <pc:sldMk cId="1173837943" sldId="2147308772"/>
            <ac:spMk id="11" creationId="{00000000-0000-0000-0000-000000000000}"/>
          </ac:spMkLst>
        </pc:spChg>
      </pc:sldChg>
      <pc:sldChg chg="modSp">
        <pc:chgData name="V, Manjunatha" userId="c772894c-683e-4c83-9b1d-1b220293e263" providerId="ADAL" clId="{A528CA7F-420D-4218-9FCD-6F167E014539}" dt="2025-09-04T10:32:26.817" v="188"/>
        <pc:sldMkLst>
          <pc:docMk/>
          <pc:sldMk cId="1945357479" sldId="2147308830"/>
        </pc:sldMkLst>
        <pc:spChg chg="mod">
          <ac:chgData name="V, Manjunatha" userId="c772894c-683e-4c83-9b1d-1b220293e263" providerId="ADAL" clId="{A528CA7F-420D-4218-9FCD-6F167E014539}" dt="2025-09-04T10:32:26.817" v="188"/>
          <ac:spMkLst>
            <pc:docMk/>
            <pc:sldMk cId="1945357479" sldId="2147308830"/>
            <ac:spMk id="4" creationId="{00000000-0000-0000-0000-000000000000}"/>
          </ac:spMkLst>
        </pc:spChg>
      </pc:sldChg>
      <pc:sldChg chg="modSp">
        <pc:chgData name="V, Manjunatha" userId="c772894c-683e-4c83-9b1d-1b220293e263" providerId="ADAL" clId="{A528CA7F-420D-4218-9FCD-6F167E014539}" dt="2025-09-04T10:32:26.817" v="188"/>
        <pc:sldMkLst>
          <pc:docMk/>
          <pc:sldMk cId="1863280631" sldId="2147308867"/>
        </pc:sldMkLst>
        <pc:spChg chg="mod">
          <ac:chgData name="V, Manjunatha" userId="c772894c-683e-4c83-9b1d-1b220293e263" providerId="ADAL" clId="{A528CA7F-420D-4218-9FCD-6F167E014539}" dt="2025-09-04T10:32:26.817" v="188"/>
          <ac:spMkLst>
            <pc:docMk/>
            <pc:sldMk cId="1863280631" sldId="2147308867"/>
            <ac:spMk id="5" creationId="{1144851A-1E39-DD48-7AB1-8D9E69F427F8}"/>
          </ac:spMkLst>
        </pc:spChg>
      </pc:sldChg>
      <pc:sldChg chg="delSp mod">
        <pc:chgData name="V, Manjunatha" userId="c772894c-683e-4c83-9b1d-1b220293e263" providerId="ADAL" clId="{A528CA7F-420D-4218-9FCD-6F167E014539}" dt="2025-09-08T05:11:32.180" v="436" actId="478"/>
        <pc:sldMkLst>
          <pc:docMk/>
          <pc:sldMk cId="3024879673" sldId="2147308875"/>
        </pc:sldMkLst>
      </pc:sldChg>
      <pc:sldChg chg="modSp">
        <pc:chgData name="V, Manjunatha" userId="c772894c-683e-4c83-9b1d-1b220293e263" providerId="ADAL" clId="{A528CA7F-420D-4218-9FCD-6F167E014539}" dt="2025-09-04T10:32:26.817" v="188"/>
        <pc:sldMkLst>
          <pc:docMk/>
          <pc:sldMk cId="4114743742" sldId="2147308876"/>
        </pc:sldMkLst>
        <pc:spChg chg="mod">
          <ac:chgData name="V, Manjunatha" userId="c772894c-683e-4c83-9b1d-1b220293e263" providerId="ADAL" clId="{A528CA7F-420D-4218-9FCD-6F167E014539}" dt="2025-09-04T10:32:26.817" v="188"/>
          <ac:spMkLst>
            <pc:docMk/>
            <pc:sldMk cId="4114743742" sldId="2147308876"/>
            <ac:spMk id="6" creationId="{11F30FF0-1C3F-292B-6FD7-BE2E2A97C92E}"/>
          </ac:spMkLst>
        </pc:spChg>
      </pc:sldChg>
      <pc:sldChg chg="add ord">
        <pc:chgData name="V, Manjunatha" userId="c772894c-683e-4c83-9b1d-1b220293e263" providerId="ADAL" clId="{A528CA7F-420D-4218-9FCD-6F167E014539}" dt="2025-09-08T02:26:31.932" v="232"/>
        <pc:sldMkLst>
          <pc:docMk/>
          <pc:sldMk cId="1990417266" sldId="2147471580"/>
        </pc:sldMkLst>
      </pc:sldChg>
      <pc:sldChg chg="modSp">
        <pc:chgData name="V, Manjunatha" userId="c772894c-683e-4c83-9b1d-1b220293e263" providerId="ADAL" clId="{A528CA7F-420D-4218-9FCD-6F167E014539}" dt="2025-09-04T10:32:26.817" v="188"/>
        <pc:sldMkLst>
          <pc:docMk/>
          <pc:sldMk cId="1618766294" sldId="2147482614"/>
        </pc:sldMkLst>
        <pc:spChg chg="mod">
          <ac:chgData name="V, Manjunatha" userId="c772894c-683e-4c83-9b1d-1b220293e263" providerId="ADAL" clId="{A528CA7F-420D-4218-9FCD-6F167E014539}" dt="2025-09-04T10:32:26.817" v="188"/>
          <ac:spMkLst>
            <pc:docMk/>
            <pc:sldMk cId="1618766294" sldId="2147482614"/>
            <ac:spMk id="24" creationId="{C8892AE1-43D6-8427-83DD-A4C9C00C4027}"/>
          </ac:spMkLst>
        </pc:spChg>
      </pc:sldChg>
      <pc:sldChg chg="modSp">
        <pc:chgData name="V, Manjunatha" userId="c772894c-683e-4c83-9b1d-1b220293e263" providerId="ADAL" clId="{A528CA7F-420D-4218-9FCD-6F167E014539}" dt="2025-09-04T10:32:26.817" v="188"/>
        <pc:sldMkLst>
          <pc:docMk/>
          <pc:sldMk cId="639394470" sldId="2147482623"/>
        </pc:sldMkLst>
        <pc:graphicFrameChg chg="mod">
          <ac:chgData name="V, Manjunatha" userId="c772894c-683e-4c83-9b1d-1b220293e263" providerId="ADAL" clId="{A528CA7F-420D-4218-9FCD-6F167E014539}" dt="2025-09-04T10:32:26.817" v="188"/>
          <ac:graphicFrameMkLst>
            <pc:docMk/>
            <pc:sldMk cId="639394470" sldId="2147482623"/>
            <ac:graphicFrameMk id="9" creationId="{C668223F-FAE9-B250-F9BE-4068DB94EC49}"/>
          </ac:graphicFrameMkLst>
        </pc:graphicFrameChg>
      </pc:sldChg>
      <pc:sldChg chg="modSp add mod ord">
        <pc:chgData name="V, Manjunatha" userId="c772894c-683e-4c83-9b1d-1b220293e263" providerId="ADAL" clId="{A528CA7F-420D-4218-9FCD-6F167E014539}" dt="2025-09-08T05:07:19.379" v="431" actId="1076"/>
        <pc:sldMkLst>
          <pc:docMk/>
          <pc:sldMk cId="1763461204" sldId="2147482635"/>
        </pc:sldMkLst>
        <pc:spChg chg="mod">
          <ac:chgData name="V, Manjunatha" userId="c772894c-683e-4c83-9b1d-1b220293e263" providerId="ADAL" clId="{A528CA7F-420D-4218-9FCD-6F167E014539}" dt="2025-09-08T05:07:19.379" v="431" actId="1076"/>
          <ac:spMkLst>
            <pc:docMk/>
            <pc:sldMk cId="1763461204" sldId="2147482635"/>
            <ac:spMk id="8" creationId="{478CAF53-66CF-784B-9208-647D272B613D}"/>
          </ac:spMkLst>
        </pc:spChg>
        <pc:graphicFrameChg chg="mod">
          <ac:chgData name="V, Manjunatha" userId="c772894c-683e-4c83-9b1d-1b220293e263" providerId="ADAL" clId="{A528CA7F-420D-4218-9FCD-6F167E014539}" dt="2025-09-04T09:37:09.760" v="155" actId="1076"/>
          <ac:graphicFrameMkLst>
            <pc:docMk/>
            <pc:sldMk cId="1763461204" sldId="2147482635"/>
            <ac:graphicFrameMk id="3" creationId="{5E676F0D-9B64-EDCB-D4B6-C35F97F5BABC}"/>
          </ac:graphicFrameMkLst>
        </pc:graphicFrameChg>
      </pc:sldChg>
      <pc:sldChg chg="add ord">
        <pc:chgData name="V, Manjunatha" userId="c772894c-683e-4c83-9b1d-1b220293e263" providerId="ADAL" clId="{A528CA7F-420D-4218-9FCD-6F167E014539}" dt="2025-09-08T02:26:31.932" v="232"/>
        <pc:sldMkLst>
          <pc:docMk/>
          <pc:sldMk cId="4001993813" sldId="2147482667"/>
        </pc:sldMkLst>
      </pc:sldChg>
      <pc:sldChg chg="modSp add mod ord">
        <pc:chgData name="V, Manjunatha" userId="c772894c-683e-4c83-9b1d-1b220293e263" providerId="ADAL" clId="{A528CA7F-420D-4218-9FCD-6F167E014539}" dt="2025-09-08T02:26:59.159" v="234"/>
        <pc:sldMkLst>
          <pc:docMk/>
          <pc:sldMk cId="1241784745" sldId="2147482668"/>
        </pc:sldMkLst>
        <pc:spChg chg="mod">
          <ac:chgData name="V, Manjunatha" userId="c772894c-683e-4c83-9b1d-1b220293e263" providerId="ADAL" clId="{A528CA7F-420D-4218-9FCD-6F167E014539}" dt="2025-09-08T02:24:48.917" v="228" actId="20577"/>
          <ac:spMkLst>
            <pc:docMk/>
            <pc:sldMk cId="1241784745" sldId="2147482668"/>
            <ac:spMk id="6" creationId="{821D1A43-08F9-403C-8830-1E39DCDD8671}"/>
          </ac:spMkLst>
        </pc:spChg>
      </pc:sldChg>
      <pc:sldChg chg="add ord">
        <pc:chgData name="V, Manjunatha" userId="c772894c-683e-4c83-9b1d-1b220293e263" providerId="ADAL" clId="{A528CA7F-420D-4218-9FCD-6F167E014539}" dt="2025-09-08T02:27:41.191" v="240"/>
        <pc:sldMkLst>
          <pc:docMk/>
          <pc:sldMk cId="595557341" sldId="2147482669"/>
        </pc:sldMkLst>
      </pc:sldChg>
      <pc:sldChg chg="add ord">
        <pc:chgData name="V, Manjunatha" userId="c772894c-683e-4c83-9b1d-1b220293e263" providerId="ADAL" clId="{A528CA7F-420D-4218-9FCD-6F167E014539}" dt="2025-09-08T02:28:07.552" v="243"/>
        <pc:sldMkLst>
          <pc:docMk/>
          <pc:sldMk cId="2883449439" sldId="2147482670"/>
        </pc:sldMkLst>
      </pc:sldChg>
      <pc:sldChg chg="add del ord">
        <pc:chgData name="V, Manjunatha" userId="c772894c-683e-4c83-9b1d-1b220293e263" providerId="ADAL" clId="{A528CA7F-420D-4218-9FCD-6F167E014539}" dt="2025-09-08T02:29:44.684" v="248" actId="47"/>
        <pc:sldMkLst>
          <pc:docMk/>
          <pc:sldMk cId="1535918806" sldId="2147482671"/>
        </pc:sldMkLst>
      </pc:sldChg>
      <pc:sldChg chg="add del ord">
        <pc:chgData name="V, Manjunatha" userId="c772894c-683e-4c83-9b1d-1b220293e263" providerId="ADAL" clId="{A528CA7F-420D-4218-9FCD-6F167E014539}" dt="2025-09-08T02:29:46.416" v="249" actId="47"/>
        <pc:sldMkLst>
          <pc:docMk/>
          <pc:sldMk cId="3262630058" sldId="2147482672"/>
        </pc:sldMkLst>
      </pc:sldChg>
      <pc:sldChg chg="add ord">
        <pc:chgData name="V, Manjunatha" userId="c772894c-683e-4c83-9b1d-1b220293e263" providerId="ADAL" clId="{A528CA7F-420D-4218-9FCD-6F167E014539}" dt="2025-09-08T02:26:59.159" v="234"/>
        <pc:sldMkLst>
          <pc:docMk/>
          <pc:sldMk cId="552214826" sldId="2147482673"/>
        </pc:sldMkLst>
      </pc:sldChg>
      <pc:sldChg chg="add del ord">
        <pc:chgData name="V, Manjunatha" userId="c772894c-683e-4c83-9b1d-1b220293e263" providerId="ADAL" clId="{A528CA7F-420D-4218-9FCD-6F167E014539}" dt="2025-09-08T02:29:39.589" v="247" actId="47"/>
        <pc:sldMkLst>
          <pc:docMk/>
          <pc:sldMk cId="135870445" sldId="2147482674"/>
        </pc:sldMkLst>
      </pc:sldChg>
      <pc:sldChg chg="add ord">
        <pc:chgData name="V, Manjunatha" userId="c772894c-683e-4c83-9b1d-1b220293e263" providerId="ADAL" clId="{A528CA7F-420D-4218-9FCD-6F167E014539}" dt="2025-09-08T02:26:59.159" v="234"/>
        <pc:sldMkLst>
          <pc:docMk/>
          <pc:sldMk cId="918091259" sldId="2147482675"/>
        </pc:sldMkLst>
      </pc:sldChg>
      <pc:sldChg chg="add del ord">
        <pc:chgData name="V, Manjunatha" userId="c772894c-683e-4c83-9b1d-1b220293e263" providerId="ADAL" clId="{A528CA7F-420D-4218-9FCD-6F167E014539}" dt="2025-09-08T02:41:46.819" v="406" actId="47"/>
        <pc:sldMkLst>
          <pc:docMk/>
          <pc:sldMk cId="514058405" sldId="2147482676"/>
        </pc:sldMkLst>
      </pc:sldChg>
      <pc:sldChg chg="modSp add mod">
        <pc:chgData name="V, Manjunatha" userId="c772894c-683e-4c83-9b1d-1b220293e263" providerId="ADAL" clId="{A528CA7F-420D-4218-9FCD-6F167E014539}" dt="2025-09-08T02:44:34.460" v="429" actId="20577"/>
        <pc:sldMkLst>
          <pc:docMk/>
          <pc:sldMk cId="3106612397" sldId="2147482677"/>
        </pc:sldMkLst>
        <pc:spChg chg="mod">
          <ac:chgData name="V, Manjunatha" userId="c772894c-683e-4c83-9b1d-1b220293e263" providerId="ADAL" clId="{A528CA7F-420D-4218-9FCD-6F167E014539}" dt="2025-09-08T02:44:18.537" v="422" actId="20577"/>
          <ac:spMkLst>
            <pc:docMk/>
            <pc:sldMk cId="3106612397" sldId="2147482677"/>
            <ac:spMk id="2" creationId="{5BA87B4B-A8C8-AA06-ED0F-0B0F571C2E5D}"/>
          </ac:spMkLst>
        </pc:spChg>
        <pc:graphicFrameChg chg="mod modGraphic">
          <ac:chgData name="V, Manjunatha" userId="c772894c-683e-4c83-9b1d-1b220293e263" providerId="ADAL" clId="{A528CA7F-420D-4218-9FCD-6F167E014539}" dt="2025-09-08T02:44:34.460" v="429" actId="20577"/>
          <ac:graphicFrameMkLst>
            <pc:docMk/>
            <pc:sldMk cId="3106612397" sldId="2147482677"/>
            <ac:graphicFrameMk id="18" creationId="{BCCA6F1C-0C64-1A47-7B23-98F782FB06B5}"/>
          </ac:graphicFrameMkLst>
        </pc:graphicFrameChg>
      </pc:sldChg>
      <pc:sldChg chg="addSp delSp modSp mod">
        <pc:chgData name="V, Manjunatha" userId="c772894c-683e-4c83-9b1d-1b220293e263" providerId="ADAL" clId="{A528CA7F-420D-4218-9FCD-6F167E014539}" dt="2025-09-08T05:11:54.377" v="440" actId="1076"/>
        <pc:sldMkLst>
          <pc:docMk/>
          <pc:sldMk cId="1691590621" sldId="2147482678"/>
        </pc:sldMkLst>
        <pc:graphicFrameChg chg="add mod">
          <ac:chgData name="V, Manjunatha" userId="c772894c-683e-4c83-9b1d-1b220293e263" providerId="ADAL" clId="{A528CA7F-420D-4218-9FCD-6F167E014539}" dt="2025-09-08T05:11:54.377" v="440" actId="1076"/>
          <ac:graphicFrameMkLst>
            <pc:docMk/>
            <pc:sldMk cId="1691590621" sldId="2147482678"/>
            <ac:graphicFrameMk id="5" creationId="{B2EADB0A-5245-17D3-C697-08B38A39A7D5}"/>
          </ac:graphicFrameMkLst>
        </pc:graphicFrameChg>
      </pc:sldChg>
      <pc:sldChg chg="del">
        <pc:chgData name="V, Manjunatha" userId="c772894c-683e-4c83-9b1d-1b220293e263" providerId="ADAL" clId="{A528CA7F-420D-4218-9FCD-6F167E014539}" dt="2025-09-08T05:13:30.050" v="441" actId="47"/>
        <pc:sldMkLst>
          <pc:docMk/>
          <pc:sldMk cId="2133175128" sldId="2147482679"/>
        </pc:sldMkLst>
      </pc:sldChg>
      <pc:sldChg chg="del">
        <pc:chgData name="V, Manjunatha" userId="c772894c-683e-4c83-9b1d-1b220293e263" providerId="ADAL" clId="{A528CA7F-420D-4218-9FCD-6F167E014539}" dt="2025-09-08T05:13:32.651" v="442" actId="47"/>
        <pc:sldMkLst>
          <pc:docMk/>
          <pc:sldMk cId="2743216536" sldId="2147482680"/>
        </pc:sldMkLst>
      </pc:sldChg>
      <pc:sldMasterChg chg="del delSldLayout">
        <pc:chgData name="V, Manjunatha" userId="c772894c-683e-4c83-9b1d-1b220293e263" providerId="ADAL" clId="{A528CA7F-420D-4218-9FCD-6F167E014539}" dt="2025-09-08T02:02:00.766" v="193" actId="47"/>
        <pc:sldMasterMkLst>
          <pc:docMk/>
          <pc:sldMasterMk cId="1432411126" sldId="2147483932"/>
        </pc:sldMasterMkLst>
        <pc:sldLayoutChg chg="del">
          <pc:chgData name="V, Manjunatha" userId="c772894c-683e-4c83-9b1d-1b220293e263" providerId="ADAL" clId="{A528CA7F-420D-4218-9FCD-6F167E014539}" dt="2025-09-08T02:02:00.766" v="193" actId="47"/>
          <pc:sldLayoutMkLst>
            <pc:docMk/>
            <pc:sldMasterMk cId="1432411126" sldId="2147483932"/>
            <pc:sldLayoutMk cId="3552675550" sldId="2147483933"/>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3013545407" sldId="2147483934"/>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454675622" sldId="2147483935"/>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1647406953" sldId="2147483936"/>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2163548493" sldId="2147483937"/>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4118915554" sldId="2147483938"/>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188480481" sldId="2147483939"/>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557463920" sldId="2147483940"/>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1666765843" sldId="2147483941"/>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2947491801" sldId="2147483942"/>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2172357971" sldId="2147483943"/>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1082151427" sldId="2147483944"/>
          </pc:sldLayoutMkLst>
        </pc:sldLayoutChg>
        <pc:sldLayoutChg chg="del">
          <pc:chgData name="V, Manjunatha" userId="c772894c-683e-4c83-9b1d-1b220293e263" providerId="ADAL" clId="{A528CA7F-420D-4218-9FCD-6F167E014539}" dt="2025-09-08T02:02:00.766" v="193" actId="47"/>
          <pc:sldLayoutMkLst>
            <pc:docMk/>
            <pc:sldMasterMk cId="1432411126" sldId="2147483932"/>
            <pc:sldLayoutMk cId="1755364528" sldId="2147483946"/>
          </pc:sldLayoutMkLst>
        </pc:sldLayoutChg>
      </pc:sldMasterChg>
    </pc:docChg>
  </pc:docChgLst>
  <pc:docChgLst>
    <pc:chgData name="Seow, Khai Ler" userId="46d3a49f-e82f-4041-849a-3b91d13cc8b3" providerId="ADAL" clId="{8C622DF5-9AA3-4DF7-8636-DD2A5CBC2026}"/>
    <pc:docChg chg="sldOrd">
      <pc:chgData name="Seow, Khai Ler" userId="46d3a49f-e82f-4041-849a-3b91d13cc8b3" providerId="ADAL" clId="{8C622DF5-9AA3-4DF7-8636-DD2A5CBC2026}" dt="2024-10-03T02:23:45.503" v="0" actId="20578"/>
      <pc:docMkLst>
        <pc:docMk/>
      </pc:docMkLst>
      <pc:sldChg chg="ord">
        <pc:chgData name="Seow, Khai Ler" userId="46d3a49f-e82f-4041-849a-3b91d13cc8b3" providerId="ADAL" clId="{8C622DF5-9AA3-4DF7-8636-DD2A5CBC2026}" dt="2024-10-03T02:23:45.503" v="0" actId="20578"/>
        <pc:sldMkLst>
          <pc:docMk/>
          <pc:sldMk cId="4202213663" sldId="2147308751"/>
        </pc:sldMkLst>
      </pc:sldChg>
    </pc:docChg>
  </pc:docChgLst>
  <pc:docChgLst>
    <pc:chgData name="Gunnam, Mahesh" userId="94a7f34c-3eed-4b00-830c-cd2c808f4805" providerId="ADAL" clId="{29950421-B59B-4698-9686-BF5D13704C62}"/>
    <pc:docChg chg="sldOrd">
      <pc:chgData name="Gunnam, Mahesh" userId="94a7f34c-3eed-4b00-830c-cd2c808f4805" providerId="ADAL" clId="{29950421-B59B-4698-9686-BF5D13704C62}" dt="2024-06-26T10:44:57.081" v="0" actId="20578"/>
      <pc:docMkLst>
        <pc:docMk/>
      </pc:docMkLst>
      <pc:sldChg chg="ord">
        <pc:chgData name="Gunnam, Mahesh" userId="94a7f34c-3eed-4b00-830c-cd2c808f4805" providerId="ADAL" clId="{29950421-B59B-4698-9686-BF5D13704C62}" dt="2024-06-26T10:44:57.081" v="0" actId="20578"/>
        <pc:sldMkLst>
          <pc:docMk/>
          <pc:sldMk cId="1889939245" sldId="964"/>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_80000061_95ADAF77.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_80000118_739681A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diagrams/_rels/data4.xml.rels><?xml version="1.0" encoding="UTF-8" standalone="yes"?>
<Relationships xmlns="http://schemas.openxmlformats.org/package/2006/relationships"><Relationship Id="rId8" Type="http://schemas.openxmlformats.org/officeDocument/2006/relationships/hyperlink" Target="http://writing-the-wrongs.blogspot.com/2010_04_01_archive.html" TargetMode="External"/><Relationship Id="rId3" Type="http://schemas.openxmlformats.org/officeDocument/2006/relationships/image" Target="../media/image212.png"/><Relationship Id="rId7" Type="http://schemas.openxmlformats.org/officeDocument/2006/relationships/image" Target="../media/image215.jpeg"/><Relationship Id="rId2" Type="http://schemas.openxmlformats.org/officeDocument/2006/relationships/hyperlink" Target="https://programmingisfun.com/debugging-buddy-duck-programming/" TargetMode="External"/><Relationship Id="rId1" Type="http://schemas.openxmlformats.org/officeDocument/2006/relationships/image" Target="../media/image211.gif"/><Relationship Id="rId6" Type="http://schemas.openxmlformats.org/officeDocument/2006/relationships/hyperlink" Target="https://kenscourses.com/tc101fall2016/syndicated/verification-and-validation-2/" TargetMode="External"/><Relationship Id="rId5" Type="http://schemas.openxmlformats.org/officeDocument/2006/relationships/image" Target="../media/image214.jpeg"/><Relationship Id="rId4" Type="http://schemas.openxmlformats.org/officeDocument/2006/relationships/image" Target="../media/image213.svg"/></Relationships>
</file>

<file path=ppt/diagrams/_rels/drawing4.xml.rels><?xml version="1.0" encoding="UTF-8" standalone="yes"?>
<Relationships xmlns="http://schemas.openxmlformats.org/package/2006/relationships"><Relationship Id="rId8" Type="http://schemas.openxmlformats.org/officeDocument/2006/relationships/hyperlink" Target="http://writing-the-wrongs.blogspot.com/2010_04_01_archive.html" TargetMode="External"/><Relationship Id="rId3" Type="http://schemas.openxmlformats.org/officeDocument/2006/relationships/image" Target="../media/image212.png"/><Relationship Id="rId7" Type="http://schemas.openxmlformats.org/officeDocument/2006/relationships/image" Target="../media/image215.jpeg"/><Relationship Id="rId2" Type="http://schemas.openxmlformats.org/officeDocument/2006/relationships/hyperlink" Target="https://programmingisfun.com/debugging-buddy-duck-programming/" TargetMode="External"/><Relationship Id="rId1" Type="http://schemas.openxmlformats.org/officeDocument/2006/relationships/image" Target="../media/image211.gif"/><Relationship Id="rId6" Type="http://schemas.openxmlformats.org/officeDocument/2006/relationships/hyperlink" Target="https://kenscourses.com/tc101fall2016/syndicated/verification-and-validation-2/" TargetMode="External"/><Relationship Id="rId5" Type="http://schemas.openxmlformats.org/officeDocument/2006/relationships/image" Target="../media/image214.jpeg"/><Relationship Id="rId4" Type="http://schemas.openxmlformats.org/officeDocument/2006/relationships/image" Target="../media/image2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6A7103-C47E-4DB5-942C-A48AED33965F}" type="doc">
      <dgm:prSet loTypeId="urn:microsoft.com/office/officeart/2005/8/layout/process1" loCatId="process" qsTypeId="urn:microsoft.com/office/officeart/2005/8/quickstyle/simple1" qsCatId="simple" csTypeId="urn:microsoft.com/office/officeart/2005/8/colors/accent1_2" csCatId="accent1" phldr="1"/>
      <dgm:spPr/>
    </dgm:pt>
    <dgm:pt modelId="{D9E4DE90-5639-491D-B976-32BE91AA9F70}">
      <dgm:prSet phldrT="[Text]"/>
      <dgm:spPr/>
      <dgm:t>
        <a:bodyPr/>
        <a:lstStyle/>
        <a:p>
          <a:r>
            <a:rPr lang="en-US"/>
            <a:t>+V3P3A/+V5A</a:t>
          </a:r>
        </a:p>
      </dgm:t>
    </dgm:pt>
    <dgm:pt modelId="{D314DFDA-5F63-4A59-9403-7D095DDD5D46}" type="parTrans" cxnId="{582CB9D7-57BA-46FB-84BB-C91CB10A8DE8}">
      <dgm:prSet/>
      <dgm:spPr/>
      <dgm:t>
        <a:bodyPr/>
        <a:lstStyle/>
        <a:p>
          <a:endParaRPr lang="en-US"/>
        </a:p>
      </dgm:t>
    </dgm:pt>
    <dgm:pt modelId="{738196B6-C274-4628-9E9A-5EEE1869CAFD}" type="sibTrans" cxnId="{582CB9D7-57BA-46FB-84BB-C91CB10A8DE8}">
      <dgm:prSet/>
      <dgm:spPr/>
      <dgm:t>
        <a:bodyPr/>
        <a:lstStyle/>
        <a:p>
          <a:endParaRPr lang="en-US"/>
        </a:p>
      </dgm:t>
    </dgm:pt>
    <dgm:pt modelId="{5F789F24-D55C-4546-B9CC-C88B8C9E99C1}">
      <dgm:prSet phldrT="[Text]"/>
      <dgm:spPr/>
      <dgm:t>
        <a:bodyPr/>
        <a:lstStyle/>
        <a:p>
          <a:r>
            <a:rPr lang="en-US"/>
            <a:t>+VNNAON</a:t>
          </a:r>
        </a:p>
      </dgm:t>
    </dgm:pt>
    <dgm:pt modelId="{735F9B0D-C9FE-4550-83A2-6573DBD656DC}" type="parTrans" cxnId="{E1BE6F23-26DC-4718-9548-FA7E606FD713}">
      <dgm:prSet/>
      <dgm:spPr/>
      <dgm:t>
        <a:bodyPr/>
        <a:lstStyle/>
        <a:p>
          <a:endParaRPr lang="en-US"/>
        </a:p>
      </dgm:t>
    </dgm:pt>
    <dgm:pt modelId="{9016416B-124E-4038-9FC0-A029F0405BB7}" type="sibTrans" cxnId="{E1BE6F23-26DC-4718-9548-FA7E606FD713}">
      <dgm:prSet/>
      <dgm:spPr/>
      <dgm:t>
        <a:bodyPr/>
        <a:lstStyle/>
        <a:p>
          <a:endParaRPr lang="en-US"/>
        </a:p>
      </dgm:t>
    </dgm:pt>
    <dgm:pt modelId="{0C557A32-F3AA-4553-A748-A934BC367B21}">
      <dgm:prSet phldrT="[Text]"/>
      <dgm:spPr/>
      <dgm:t>
        <a:bodyPr/>
        <a:lstStyle/>
        <a:p>
          <a:r>
            <a:rPr lang="en-US"/>
            <a:t>+VCCPRIM_IO</a:t>
          </a:r>
        </a:p>
      </dgm:t>
    </dgm:pt>
    <dgm:pt modelId="{71EFCC93-1727-49DF-8DC7-3208176B1709}" type="parTrans" cxnId="{37B7A93C-139A-4716-B351-9039DFDFC921}">
      <dgm:prSet/>
      <dgm:spPr/>
      <dgm:t>
        <a:bodyPr/>
        <a:lstStyle/>
        <a:p>
          <a:endParaRPr lang="en-US"/>
        </a:p>
      </dgm:t>
    </dgm:pt>
    <dgm:pt modelId="{475DA59B-25C4-4DB6-B7B3-1460854B059C}" type="sibTrans" cxnId="{37B7A93C-139A-4716-B351-9039DFDFC921}">
      <dgm:prSet/>
      <dgm:spPr/>
      <dgm:t>
        <a:bodyPr/>
        <a:lstStyle/>
        <a:p>
          <a:endParaRPr lang="en-US"/>
        </a:p>
      </dgm:t>
    </dgm:pt>
    <dgm:pt modelId="{DAB56DC7-12C7-4E6B-B19E-C288D804122D}">
      <dgm:prSet/>
      <dgm:spPr/>
      <dgm:t>
        <a:bodyPr/>
        <a:lstStyle/>
        <a:p>
          <a:r>
            <a:rPr lang="en-US"/>
            <a:t>+V1P8A</a:t>
          </a:r>
        </a:p>
      </dgm:t>
    </dgm:pt>
    <dgm:pt modelId="{F67995E4-E1EF-4876-B265-BAD7C689EDE1}" type="parTrans" cxnId="{C0C06F4E-48AE-4C9E-90D3-7F61C1FF52F5}">
      <dgm:prSet/>
      <dgm:spPr/>
      <dgm:t>
        <a:bodyPr/>
        <a:lstStyle/>
        <a:p>
          <a:endParaRPr lang="en-US"/>
        </a:p>
      </dgm:t>
    </dgm:pt>
    <dgm:pt modelId="{A1B4B9B7-B8A3-496F-B7DA-A9BE41B6B16C}" type="sibTrans" cxnId="{C0C06F4E-48AE-4C9E-90D3-7F61C1FF52F5}">
      <dgm:prSet/>
      <dgm:spPr/>
      <dgm:t>
        <a:bodyPr/>
        <a:lstStyle/>
        <a:p>
          <a:endParaRPr lang="en-US"/>
        </a:p>
      </dgm:t>
    </dgm:pt>
    <dgm:pt modelId="{D8FF48C6-F77E-473E-9788-6FA472EB9F77}" type="pres">
      <dgm:prSet presAssocID="{576A7103-C47E-4DB5-942C-A48AED33965F}" presName="Name0" presStyleCnt="0">
        <dgm:presLayoutVars>
          <dgm:dir/>
          <dgm:resizeHandles val="exact"/>
        </dgm:presLayoutVars>
      </dgm:prSet>
      <dgm:spPr/>
    </dgm:pt>
    <dgm:pt modelId="{0300E6FC-0715-4D4D-B572-EAC10F6F367E}" type="pres">
      <dgm:prSet presAssocID="{D9E4DE90-5639-491D-B976-32BE91AA9F70}" presName="node" presStyleLbl="node1" presStyleIdx="0" presStyleCnt="4">
        <dgm:presLayoutVars>
          <dgm:bulletEnabled val="1"/>
        </dgm:presLayoutVars>
      </dgm:prSet>
      <dgm:spPr/>
    </dgm:pt>
    <dgm:pt modelId="{6194752E-8E9A-4FA5-8F09-264106F7D485}" type="pres">
      <dgm:prSet presAssocID="{738196B6-C274-4628-9E9A-5EEE1869CAFD}" presName="sibTrans" presStyleLbl="sibTrans2D1" presStyleIdx="0" presStyleCnt="3"/>
      <dgm:spPr/>
    </dgm:pt>
    <dgm:pt modelId="{56E02F8E-57E8-4B31-BB65-215A6CBC1FFB}" type="pres">
      <dgm:prSet presAssocID="{738196B6-C274-4628-9E9A-5EEE1869CAFD}" presName="connectorText" presStyleLbl="sibTrans2D1" presStyleIdx="0" presStyleCnt="3"/>
      <dgm:spPr/>
    </dgm:pt>
    <dgm:pt modelId="{587BC6F8-E6FD-400B-8F33-0894E4EB4E38}" type="pres">
      <dgm:prSet presAssocID="{5F789F24-D55C-4546-B9CC-C88B8C9E99C1}" presName="node" presStyleLbl="node1" presStyleIdx="1" presStyleCnt="4">
        <dgm:presLayoutVars>
          <dgm:bulletEnabled val="1"/>
        </dgm:presLayoutVars>
      </dgm:prSet>
      <dgm:spPr/>
    </dgm:pt>
    <dgm:pt modelId="{A998EFB4-0876-4BBE-9776-5F3EF1A70159}" type="pres">
      <dgm:prSet presAssocID="{9016416B-124E-4038-9FC0-A029F0405BB7}" presName="sibTrans" presStyleLbl="sibTrans2D1" presStyleIdx="1" presStyleCnt="3"/>
      <dgm:spPr/>
    </dgm:pt>
    <dgm:pt modelId="{9BFDE8EB-ED1B-4508-985A-CF5445E5C7FB}" type="pres">
      <dgm:prSet presAssocID="{9016416B-124E-4038-9FC0-A029F0405BB7}" presName="connectorText" presStyleLbl="sibTrans2D1" presStyleIdx="1" presStyleCnt="3"/>
      <dgm:spPr/>
    </dgm:pt>
    <dgm:pt modelId="{34EADBEC-E45F-4844-9B6C-2D28DA669B4B}" type="pres">
      <dgm:prSet presAssocID="{0C557A32-F3AA-4553-A748-A934BC367B21}" presName="node" presStyleLbl="node1" presStyleIdx="2" presStyleCnt="4">
        <dgm:presLayoutVars>
          <dgm:bulletEnabled val="1"/>
        </dgm:presLayoutVars>
      </dgm:prSet>
      <dgm:spPr/>
    </dgm:pt>
    <dgm:pt modelId="{A57723A5-8589-4A59-A324-AF35FF8DAC17}" type="pres">
      <dgm:prSet presAssocID="{475DA59B-25C4-4DB6-B7B3-1460854B059C}" presName="sibTrans" presStyleLbl="sibTrans2D1" presStyleIdx="2" presStyleCnt="3"/>
      <dgm:spPr/>
    </dgm:pt>
    <dgm:pt modelId="{7880568C-70B6-4A3F-B811-99453289B619}" type="pres">
      <dgm:prSet presAssocID="{475DA59B-25C4-4DB6-B7B3-1460854B059C}" presName="connectorText" presStyleLbl="sibTrans2D1" presStyleIdx="2" presStyleCnt="3"/>
      <dgm:spPr/>
    </dgm:pt>
    <dgm:pt modelId="{0069E1BB-19C5-46D7-B393-D72E5797A6CE}" type="pres">
      <dgm:prSet presAssocID="{DAB56DC7-12C7-4E6B-B19E-C288D804122D}" presName="node" presStyleLbl="node1" presStyleIdx="3" presStyleCnt="4">
        <dgm:presLayoutVars>
          <dgm:bulletEnabled val="1"/>
        </dgm:presLayoutVars>
      </dgm:prSet>
      <dgm:spPr/>
    </dgm:pt>
  </dgm:ptLst>
  <dgm:cxnLst>
    <dgm:cxn modelId="{45118601-A200-4D4F-8B42-00EDC66EBFD1}" type="presOf" srcId="{738196B6-C274-4628-9E9A-5EEE1869CAFD}" destId="{56E02F8E-57E8-4B31-BB65-215A6CBC1FFB}" srcOrd="1" destOrd="0" presId="urn:microsoft.com/office/officeart/2005/8/layout/process1"/>
    <dgm:cxn modelId="{E058620F-E083-4527-ADFD-3F5E008FD953}" type="presOf" srcId="{D9E4DE90-5639-491D-B976-32BE91AA9F70}" destId="{0300E6FC-0715-4D4D-B572-EAC10F6F367E}" srcOrd="0" destOrd="0" presId="urn:microsoft.com/office/officeart/2005/8/layout/process1"/>
    <dgm:cxn modelId="{E1BE6F23-26DC-4718-9548-FA7E606FD713}" srcId="{576A7103-C47E-4DB5-942C-A48AED33965F}" destId="{5F789F24-D55C-4546-B9CC-C88B8C9E99C1}" srcOrd="1" destOrd="0" parTransId="{735F9B0D-C9FE-4550-83A2-6573DBD656DC}" sibTransId="{9016416B-124E-4038-9FC0-A029F0405BB7}"/>
    <dgm:cxn modelId="{C273092E-1379-4AEC-995D-524C0E64E5DC}" type="presOf" srcId="{576A7103-C47E-4DB5-942C-A48AED33965F}" destId="{D8FF48C6-F77E-473E-9788-6FA472EB9F77}" srcOrd="0" destOrd="0" presId="urn:microsoft.com/office/officeart/2005/8/layout/process1"/>
    <dgm:cxn modelId="{37B7A93C-139A-4716-B351-9039DFDFC921}" srcId="{576A7103-C47E-4DB5-942C-A48AED33965F}" destId="{0C557A32-F3AA-4553-A748-A934BC367B21}" srcOrd="2" destOrd="0" parTransId="{71EFCC93-1727-49DF-8DC7-3208176B1709}" sibTransId="{475DA59B-25C4-4DB6-B7B3-1460854B059C}"/>
    <dgm:cxn modelId="{0B45026D-EA77-429C-B1C4-BEC978274277}" type="presOf" srcId="{9016416B-124E-4038-9FC0-A029F0405BB7}" destId="{9BFDE8EB-ED1B-4508-985A-CF5445E5C7FB}" srcOrd="1" destOrd="0" presId="urn:microsoft.com/office/officeart/2005/8/layout/process1"/>
    <dgm:cxn modelId="{C0C06F4E-48AE-4C9E-90D3-7F61C1FF52F5}" srcId="{576A7103-C47E-4DB5-942C-A48AED33965F}" destId="{DAB56DC7-12C7-4E6B-B19E-C288D804122D}" srcOrd="3" destOrd="0" parTransId="{F67995E4-E1EF-4876-B265-BAD7C689EDE1}" sibTransId="{A1B4B9B7-B8A3-496F-B7DA-A9BE41B6B16C}"/>
    <dgm:cxn modelId="{BD9C4798-C040-4963-81CF-510C16B84070}" type="presOf" srcId="{DAB56DC7-12C7-4E6B-B19E-C288D804122D}" destId="{0069E1BB-19C5-46D7-B393-D72E5797A6CE}" srcOrd="0" destOrd="0" presId="urn:microsoft.com/office/officeart/2005/8/layout/process1"/>
    <dgm:cxn modelId="{2BC6F7A6-7D44-4318-AB4E-11B9593F3D6D}" type="presOf" srcId="{9016416B-124E-4038-9FC0-A029F0405BB7}" destId="{A998EFB4-0876-4BBE-9776-5F3EF1A70159}" srcOrd="0" destOrd="0" presId="urn:microsoft.com/office/officeart/2005/8/layout/process1"/>
    <dgm:cxn modelId="{57AA88B7-E580-40F5-8D79-8AC3BDE30F75}" type="presOf" srcId="{475DA59B-25C4-4DB6-B7B3-1460854B059C}" destId="{A57723A5-8589-4A59-A324-AF35FF8DAC17}" srcOrd="0" destOrd="0" presId="urn:microsoft.com/office/officeart/2005/8/layout/process1"/>
    <dgm:cxn modelId="{582CB9D7-57BA-46FB-84BB-C91CB10A8DE8}" srcId="{576A7103-C47E-4DB5-942C-A48AED33965F}" destId="{D9E4DE90-5639-491D-B976-32BE91AA9F70}" srcOrd="0" destOrd="0" parTransId="{D314DFDA-5F63-4A59-9403-7D095DDD5D46}" sibTransId="{738196B6-C274-4628-9E9A-5EEE1869CAFD}"/>
    <dgm:cxn modelId="{D7A42CF5-1E82-4F3C-A9F7-3E1907940229}" type="presOf" srcId="{5F789F24-D55C-4546-B9CC-C88B8C9E99C1}" destId="{587BC6F8-E6FD-400B-8F33-0894E4EB4E38}" srcOrd="0" destOrd="0" presId="urn:microsoft.com/office/officeart/2005/8/layout/process1"/>
    <dgm:cxn modelId="{8F1012F6-F4CC-4DCC-ACD5-35815E1296A3}" type="presOf" srcId="{0C557A32-F3AA-4553-A748-A934BC367B21}" destId="{34EADBEC-E45F-4844-9B6C-2D28DA669B4B}" srcOrd="0" destOrd="0" presId="urn:microsoft.com/office/officeart/2005/8/layout/process1"/>
    <dgm:cxn modelId="{97521AFB-B102-4DB1-BC2D-38D852389498}" type="presOf" srcId="{738196B6-C274-4628-9E9A-5EEE1869CAFD}" destId="{6194752E-8E9A-4FA5-8F09-264106F7D485}" srcOrd="0" destOrd="0" presId="urn:microsoft.com/office/officeart/2005/8/layout/process1"/>
    <dgm:cxn modelId="{1C8374FE-3728-46B8-A7F1-353FE317BFA7}" type="presOf" srcId="{475DA59B-25C4-4DB6-B7B3-1460854B059C}" destId="{7880568C-70B6-4A3F-B811-99453289B619}" srcOrd="1" destOrd="0" presId="urn:microsoft.com/office/officeart/2005/8/layout/process1"/>
    <dgm:cxn modelId="{228721F8-9DE5-4172-91FA-597CF3F9344A}" type="presParOf" srcId="{D8FF48C6-F77E-473E-9788-6FA472EB9F77}" destId="{0300E6FC-0715-4D4D-B572-EAC10F6F367E}" srcOrd="0" destOrd="0" presId="urn:microsoft.com/office/officeart/2005/8/layout/process1"/>
    <dgm:cxn modelId="{3EECC9E3-3060-4694-AA81-3507FEE3664D}" type="presParOf" srcId="{D8FF48C6-F77E-473E-9788-6FA472EB9F77}" destId="{6194752E-8E9A-4FA5-8F09-264106F7D485}" srcOrd="1" destOrd="0" presId="urn:microsoft.com/office/officeart/2005/8/layout/process1"/>
    <dgm:cxn modelId="{25EFD384-AE59-4411-B392-D416E16CD63D}" type="presParOf" srcId="{6194752E-8E9A-4FA5-8F09-264106F7D485}" destId="{56E02F8E-57E8-4B31-BB65-215A6CBC1FFB}" srcOrd="0" destOrd="0" presId="urn:microsoft.com/office/officeart/2005/8/layout/process1"/>
    <dgm:cxn modelId="{FE42E45B-D03B-4726-ABA0-B6F1C9ECBC25}" type="presParOf" srcId="{D8FF48C6-F77E-473E-9788-6FA472EB9F77}" destId="{587BC6F8-E6FD-400B-8F33-0894E4EB4E38}" srcOrd="2" destOrd="0" presId="urn:microsoft.com/office/officeart/2005/8/layout/process1"/>
    <dgm:cxn modelId="{E9AE048C-3183-4F29-A89A-CA382F6C4CDE}" type="presParOf" srcId="{D8FF48C6-F77E-473E-9788-6FA472EB9F77}" destId="{A998EFB4-0876-4BBE-9776-5F3EF1A70159}" srcOrd="3" destOrd="0" presId="urn:microsoft.com/office/officeart/2005/8/layout/process1"/>
    <dgm:cxn modelId="{61A08EFE-FEB1-42F3-8148-CA15D016D3E4}" type="presParOf" srcId="{A998EFB4-0876-4BBE-9776-5F3EF1A70159}" destId="{9BFDE8EB-ED1B-4508-985A-CF5445E5C7FB}" srcOrd="0" destOrd="0" presId="urn:microsoft.com/office/officeart/2005/8/layout/process1"/>
    <dgm:cxn modelId="{BA979CFE-C2C8-4E57-8839-473C3A34E37C}" type="presParOf" srcId="{D8FF48C6-F77E-473E-9788-6FA472EB9F77}" destId="{34EADBEC-E45F-4844-9B6C-2D28DA669B4B}" srcOrd="4" destOrd="0" presId="urn:microsoft.com/office/officeart/2005/8/layout/process1"/>
    <dgm:cxn modelId="{0CD40A3F-5D96-4BB7-9DCE-0A3951D16077}" type="presParOf" srcId="{D8FF48C6-F77E-473E-9788-6FA472EB9F77}" destId="{A57723A5-8589-4A59-A324-AF35FF8DAC17}" srcOrd="5" destOrd="0" presId="urn:microsoft.com/office/officeart/2005/8/layout/process1"/>
    <dgm:cxn modelId="{5CC99492-6E59-42B1-9C5C-2A86E36C2648}" type="presParOf" srcId="{A57723A5-8589-4A59-A324-AF35FF8DAC17}" destId="{7880568C-70B6-4A3F-B811-99453289B619}" srcOrd="0" destOrd="0" presId="urn:microsoft.com/office/officeart/2005/8/layout/process1"/>
    <dgm:cxn modelId="{C713B6A0-8E98-4EB8-B4D5-CC37C5EA4926}" type="presParOf" srcId="{D8FF48C6-F77E-473E-9788-6FA472EB9F77}" destId="{0069E1BB-19C5-46D7-B393-D72E5797A6C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6A7103-C47E-4DB5-942C-A48AED33965F}" type="doc">
      <dgm:prSet loTypeId="urn:microsoft.com/office/officeart/2005/8/layout/process1" loCatId="process" qsTypeId="urn:microsoft.com/office/officeart/2005/8/quickstyle/simple1" qsCatId="simple" csTypeId="urn:microsoft.com/office/officeart/2005/8/colors/accent1_2" csCatId="accent1" phldr="1"/>
      <dgm:spPr/>
    </dgm:pt>
    <dgm:pt modelId="{D9E4DE90-5639-491D-B976-32BE91AA9F70}">
      <dgm:prSet phldrT="[Text]" custT="1"/>
      <dgm:spPr>
        <a:solidFill>
          <a:srgbClr val="FFB64B"/>
        </a:solidFill>
      </dgm:spPr>
      <dgm:t>
        <a:bodyPr/>
        <a:lstStyle/>
        <a:p>
          <a:r>
            <a:rPr lang="en-US" sz="1200">
              <a:solidFill>
                <a:srgbClr val="C00000"/>
              </a:solidFill>
            </a:rPr>
            <a:t>+VDD1_MEM</a:t>
          </a:r>
        </a:p>
      </dgm:t>
    </dgm:pt>
    <dgm:pt modelId="{D314DFDA-5F63-4A59-9403-7D095DDD5D46}" type="parTrans" cxnId="{582CB9D7-57BA-46FB-84BB-C91CB10A8DE8}">
      <dgm:prSet/>
      <dgm:spPr/>
      <dgm:t>
        <a:bodyPr/>
        <a:lstStyle/>
        <a:p>
          <a:endParaRPr lang="en-US"/>
        </a:p>
      </dgm:t>
    </dgm:pt>
    <dgm:pt modelId="{738196B6-C274-4628-9E9A-5EEE1869CAFD}" type="sibTrans" cxnId="{582CB9D7-57BA-46FB-84BB-C91CB10A8DE8}">
      <dgm:prSet/>
      <dgm:spPr/>
      <dgm:t>
        <a:bodyPr/>
        <a:lstStyle/>
        <a:p>
          <a:endParaRPr lang="en-US"/>
        </a:p>
      </dgm:t>
    </dgm:pt>
    <dgm:pt modelId="{5F789F24-D55C-4546-B9CC-C88B8C9E99C1}">
      <dgm:prSet phldrT="[Text]" custT="1"/>
      <dgm:spPr>
        <a:solidFill>
          <a:srgbClr val="FFB64B"/>
        </a:solidFill>
      </dgm:spPr>
      <dgm:t>
        <a:bodyPr/>
        <a:lstStyle/>
        <a:p>
          <a:r>
            <a:rPr lang="en-US" sz="1200">
              <a:solidFill>
                <a:srgbClr val="C00000"/>
              </a:solidFill>
            </a:rPr>
            <a:t>+VDD2H_CPU/ +VDD2H_MEM</a:t>
          </a:r>
        </a:p>
      </dgm:t>
    </dgm:pt>
    <dgm:pt modelId="{735F9B0D-C9FE-4550-83A2-6573DBD656DC}" type="parTrans" cxnId="{E1BE6F23-26DC-4718-9548-FA7E606FD713}">
      <dgm:prSet/>
      <dgm:spPr/>
      <dgm:t>
        <a:bodyPr/>
        <a:lstStyle/>
        <a:p>
          <a:endParaRPr lang="en-US"/>
        </a:p>
      </dgm:t>
    </dgm:pt>
    <dgm:pt modelId="{9016416B-124E-4038-9FC0-A029F0405BB7}" type="sibTrans" cxnId="{E1BE6F23-26DC-4718-9548-FA7E606FD713}">
      <dgm:prSet/>
      <dgm:spPr/>
      <dgm:t>
        <a:bodyPr/>
        <a:lstStyle/>
        <a:p>
          <a:endParaRPr lang="en-US"/>
        </a:p>
      </dgm:t>
    </dgm:pt>
    <dgm:pt modelId="{0C557A32-F3AA-4553-A748-A934BC367B21}">
      <dgm:prSet phldrT="[Text]" custT="1"/>
      <dgm:spPr>
        <a:solidFill>
          <a:srgbClr val="FFB64B"/>
        </a:solidFill>
      </dgm:spPr>
      <dgm:t>
        <a:bodyPr/>
        <a:lstStyle/>
        <a:p>
          <a:r>
            <a:rPr lang="en-US" sz="1200">
              <a:solidFill>
                <a:srgbClr val="C00000"/>
              </a:solidFill>
            </a:rPr>
            <a:t>+VDD2L_MEM</a:t>
          </a:r>
        </a:p>
      </dgm:t>
    </dgm:pt>
    <dgm:pt modelId="{71EFCC93-1727-49DF-8DC7-3208176B1709}" type="parTrans" cxnId="{37B7A93C-139A-4716-B351-9039DFDFC921}">
      <dgm:prSet/>
      <dgm:spPr/>
      <dgm:t>
        <a:bodyPr/>
        <a:lstStyle/>
        <a:p>
          <a:endParaRPr lang="en-US"/>
        </a:p>
      </dgm:t>
    </dgm:pt>
    <dgm:pt modelId="{475DA59B-25C4-4DB6-B7B3-1460854B059C}" type="sibTrans" cxnId="{37B7A93C-139A-4716-B351-9039DFDFC921}">
      <dgm:prSet/>
      <dgm:spPr/>
      <dgm:t>
        <a:bodyPr/>
        <a:lstStyle/>
        <a:p>
          <a:endParaRPr lang="en-US"/>
        </a:p>
      </dgm:t>
    </dgm:pt>
    <dgm:pt modelId="{DAB56DC7-12C7-4E6B-B19E-C288D804122D}">
      <dgm:prSet custT="1"/>
      <dgm:spPr>
        <a:solidFill>
          <a:srgbClr val="FFB64B"/>
        </a:solidFill>
      </dgm:spPr>
      <dgm:t>
        <a:bodyPr/>
        <a:lstStyle/>
        <a:p>
          <a:r>
            <a:rPr lang="en-US" sz="1200">
              <a:solidFill>
                <a:srgbClr val="C00000"/>
              </a:solidFill>
            </a:rPr>
            <a:t>+VDDQ_CPU/ +VDDQ_MEM</a:t>
          </a:r>
        </a:p>
      </dgm:t>
    </dgm:pt>
    <dgm:pt modelId="{F67995E4-E1EF-4876-B265-BAD7C689EDE1}" type="parTrans" cxnId="{C0C06F4E-48AE-4C9E-90D3-7F61C1FF52F5}">
      <dgm:prSet/>
      <dgm:spPr/>
      <dgm:t>
        <a:bodyPr/>
        <a:lstStyle/>
        <a:p>
          <a:endParaRPr lang="en-US"/>
        </a:p>
      </dgm:t>
    </dgm:pt>
    <dgm:pt modelId="{A1B4B9B7-B8A3-496F-B7DA-A9BE41B6B16C}" type="sibTrans" cxnId="{C0C06F4E-48AE-4C9E-90D3-7F61C1FF52F5}">
      <dgm:prSet/>
      <dgm:spPr/>
      <dgm:t>
        <a:bodyPr/>
        <a:lstStyle/>
        <a:p>
          <a:endParaRPr lang="en-US"/>
        </a:p>
      </dgm:t>
    </dgm:pt>
    <dgm:pt modelId="{D8FF48C6-F77E-473E-9788-6FA472EB9F77}" type="pres">
      <dgm:prSet presAssocID="{576A7103-C47E-4DB5-942C-A48AED33965F}" presName="Name0" presStyleCnt="0">
        <dgm:presLayoutVars>
          <dgm:dir/>
          <dgm:resizeHandles val="exact"/>
        </dgm:presLayoutVars>
      </dgm:prSet>
      <dgm:spPr/>
    </dgm:pt>
    <dgm:pt modelId="{0300E6FC-0715-4D4D-B572-EAC10F6F367E}" type="pres">
      <dgm:prSet presAssocID="{D9E4DE90-5639-491D-B976-32BE91AA9F70}" presName="node" presStyleLbl="node1" presStyleIdx="0" presStyleCnt="4">
        <dgm:presLayoutVars>
          <dgm:bulletEnabled val="1"/>
        </dgm:presLayoutVars>
      </dgm:prSet>
      <dgm:spPr/>
    </dgm:pt>
    <dgm:pt modelId="{6194752E-8E9A-4FA5-8F09-264106F7D485}" type="pres">
      <dgm:prSet presAssocID="{738196B6-C274-4628-9E9A-5EEE1869CAFD}" presName="sibTrans" presStyleLbl="sibTrans2D1" presStyleIdx="0" presStyleCnt="3"/>
      <dgm:spPr/>
    </dgm:pt>
    <dgm:pt modelId="{56E02F8E-57E8-4B31-BB65-215A6CBC1FFB}" type="pres">
      <dgm:prSet presAssocID="{738196B6-C274-4628-9E9A-5EEE1869CAFD}" presName="connectorText" presStyleLbl="sibTrans2D1" presStyleIdx="0" presStyleCnt="3"/>
      <dgm:spPr/>
    </dgm:pt>
    <dgm:pt modelId="{587BC6F8-E6FD-400B-8F33-0894E4EB4E38}" type="pres">
      <dgm:prSet presAssocID="{5F789F24-D55C-4546-B9CC-C88B8C9E99C1}" presName="node" presStyleLbl="node1" presStyleIdx="1" presStyleCnt="4">
        <dgm:presLayoutVars>
          <dgm:bulletEnabled val="1"/>
        </dgm:presLayoutVars>
      </dgm:prSet>
      <dgm:spPr/>
    </dgm:pt>
    <dgm:pt modelId="{A998EFB4-0876-4BBE-9776-5F3EF1A70159}" type="pres">
      <dgm:prSet presAssocID="{9016416B-124E-4038-9FC0-A029F0405BB7}" presName="sibTrans" presStyleLbl="sibTrans2D1" presStyleIdx="1" presStyleCnt="3"/>
      <dgm:spPr/>
    </dgm:pt>
    <dgm:pt modelId="{9BFDE8EB-ED1B-4508-985A-CF5445E5C7FB}" type="pres">
      <dgm:prSet presAssocID="{9016416B-124E-4038-9FC0-A029F0405BB7}" presName="connectorText" presStyleLbl="sibTrans2D1" presStyleIdx="1" presStyleCnt="3"/>
      <dgm:spPr/>
    </dgm:pt>
    <dgm:pt modelId="{34EADBEC-E45F-4844-9B6C-2D28DA669B4B}" type="pres">
      <dgm:prSet presAssocID="{0C557A32-F3AA-4553-A748-A934BC367B21}" presName="node" presStyleLbl="node1" presStyleIdx="2" presStyleCnt="4">
        <dgm:presLayoutVars>
          <dgm:bulletEnabled val="1"/>
        </dgm:presLayoutVars>
      </dgm:prSet>
      <dgm:spPr/>
    </dgm:pt>
    <dgm:pt modelId="{A57723A5-8589-4A59-A324-AF35FF8DAC17}" type="pres">
      <dgm:prSet presAssocID="{475DA59B-25C4-4DB6-B7B3-1460854B059C}" presName="sibTrans" presStyleLbl="sibTrans2D1" presStyleIdx="2" presStyleCnt="3"/>
      <dgm:spPr/>
    </dgm:pt>
    <dgm:pt modelId="{7880568C-70B6-4A3F-B811-99453289B619}" type="pres">
      <dgm:prSet presAssocID="{475DA59B-25C4-4DB6-B7B3-1460854B059C}" presName="connectorText" presStyleLbl="sibTrans2D1" presStyleIdx="2" presStyleCnt="3"/>
      <dgm:spPr/>
    </dgm:pt>
    <dgm:pt modelId="{0069E1BB-19C5-46D7-B393-D72E5797A6CE}" type="pres">
      <dgm:prSet presAssocID="{DAB56DC7-12C7-4E6B-B19E-C288D804122D}" presName="node" presStyleLbl="node1" presStyleIdx="3" presStyleCnt="4">
        <dgm:presLayoutVars>
          <dgm:bulletEnabled val="1"/>
        </dgm:presLayoutVars>
      </dgm:prSet>
      <dgm:spPr/>
    </dgm:pt>
  </dgm:ptLst>
  <dgm:cxnLst>
    <dgm:cxn modelId="{45118601-A200-4D4F-8B42-00EDC66EBFD1}" type="presOf" srcId="{738196B6-C274-4628-9E9A-5EEE1869CAFD}" destId="{56E02F8E-57E8-4B31-BB65-215A6CBC1FFB}" srcOrd="1" destOrd="0" presId="urn:microsoft.com/office/officeart/2005/8/layout/process1"/>
    <dgm:cxn modelId="{E058620F-E083-4527-ADFD-3F5E008FD953}" type="presOf" srcId="{D9E4DE90-5639-491D-B976-32BE91AA9F70}" destId="{0300E6FC-0715-4D4D-B572-EAC10F6F367E}" srcOrd="0" destOrd="0" presId="urn:microsoft.com/office/officeart/2005/8/layout/process1"/>
    <dgm:cxn modelId="{E1BE6F23-26DC-4718-9548-FA7E606FD713}" srcId="{576A7103-C47E-4DB5-942C-A48AED33965F}" destId="{5F789F24-D55C-4546-B9CC-C88B8C9E99C1}" srcOrd="1" destOrd="0" parTransId="{735F9B0D-C9FE-4550-83A2-6573DBD656DC}" sibTransId="{9016416B-124E-4038-9FC0-A029F0405BB7}"/>
    <dgm:cxn modelId="{C273092E-1379-4AEC-995D-524C0E64E5DC}" type="presOf" srcId="{576A7103-C47E-4DB5-942C-A48AED33965F}" destId="{D8FF48C6-F77E-473E-9788-6FA472EB9F77}" srcOrd="0" destOrd="0" presId="urn:microsoft.com/office/officeart/2005/8/layout/process1"/>
    <dgm:cxn modelId="{37B7A93C-139A-4716-B351-9039DFDFC921}" srcId="{576A7103-C47E-4DB5-942C-A48AED33965F}" destId="{0C557A32-F3AA-4553-A748-A934BC367B21}" srcOrd="2" destOrd="0" parTransId="{71EFCC93-1727-49DF-8DC7-3208176B1709}" sibTransId="{475DA59B-25C4-4DB6-B7B3-1460854B059C}"/>
    <dgm:cxn modelId="{0B45026D-EA77-429C-B1C4-BEC978274277}" type="presOf" srcId="{9016416B-124E-4038-9FC0-A029F0405BB7}" destId="{9BFDE8EB-ED1B-4508-985A-CF5445E5C7FB}" srcOrd="1" destOrd="0" presId="urn:microsoft.com/office/officeart/2005/8/layout/process1"/>
    <dgm:cxn modelId="{C0C06F4E-48AE-4C9E-90D3-7F61C1FF52F5}" srcId="{576A7103-C47E-4DB5-942C-A48AED33965F}" destId="{DAB56DC7-12C7-4E6B-B19E-C288D804122D}" srcOrd="3" destOrd="0" parTransId="{F67995E4-E1EF-4876-B265-BAD7C689EDE1}" sibTransId="{A1B4B9B7-B8A3-496F-B7DA-A9BE41B6B16C}"/>
    <dgm:cxn modelId="{BD9C4798-C040-4963-81CF-510C16B84070}" type="presOf" srcId="{DAB56DC7-12C7-4E6B-B19E-C288D804122D}" destId="{0069E1BB-19C5-46D7-B393-D72E5797A6CE}" srcOrd="0" destOrd="0" presId="urn:microsoft.com/office/officeart/2005/8/layout/process1"/>
    <dgm:cxn modelId="{2BC6F7A6-7D44-4318-AB4E-11B9593F3D6D}" type="presOf" srcId="{9016416B-124E-4038-9FC0-A029F0405BB7}" destId="{A998EFB4-0876-4BBE-9776-5F3EF1A70159}" srcOrd="0" destOrd="0" presId="urn:microsoft.com/office/officeart/2005/8/layout/process1"/>
    <dgm:cxn modelId="{57AA88B7-E580-40F5-8D79-8AC3BDE30F75}" type="presOf" srcId="{475DA59B-25C4-4DB6-B7B3-1460854B059C}" destId="{A57723A5-8589-4A59-A324-AF35FF8DAC17}" srcOrd="0" destOrd="0" presId="urn:microsoft.com/office/officeart/2005/8/layout/process1"/>
    <dgm:cxn modelId="{582CB9D7-57BA-46FB-84BB-C91CB10A8DE8}" srcId="{576A7103-C47E-4DB5-942C-A48AED33965F}" destId="{D9E4DE90-5639-491D-B976-32BE91AA9F70}" srcOrd="0" destOrd="0" parTransId="{D314DFDA-5F63-4A59-9403-7D095DDD5D46}" sibTransId="{738196B6-C274-4628-9E9A-5EEE1869CAFD}"/>
    <dgm:cxn modelId="{D7A42CF5-1E82-4F3C-A9F7-3E1907940229}" type="presOf" srcId="{5F789F24-D55C-4546-B9CC-C88B8C9E99C1}" destId="{587BC6F8-E6FD-400B-8F33-0894E4EB4E38}" srcOrd="0" destOrd="0" presId="urn:microsoft.com/office/officeart/2005/8/layout/process1"/>
    <dgm:cxn modelId="{8F1012F6-F4CC-4DCC-ACD5-35815E1296A3}" type="presOf" srcId="{0C557A32-F3AA-4553-A748-A934BC367B21}" destId="{34EADBEC-E45F-4844-9B6C-2D28DA669B4B}" srcOrd="0" destOrd="0" presId="urn:microsoft.com/office/officeart/2005/8/layout/process1"/>
    <dgm:cxn modelId="{97521AFB-B102-4DB1-BC2D-38D852389498}" type="presOf" srcId="{738196B6-C274-4628-9E9A-5EEE1869CAFD}" destId="{6194752E-8E9A-4FA5-8F09-264106F7D485}" srcOrd="0" destOrd="0" presId="urn:microsoft.com/office/officeart/2005/8/layout/process1"/>
    <dgm:cxn modelId="{1C8374FE-3728-46B8-A7F1-353FE317BFA7}" type="presOf" srcId="{475DA59B-25C4-4DB6-B7B3-1460854B059C}" destId="{7880568C-70B6-4A3F-B811-99453289B619}" srcOrd="1" destOrd="0" presId="urn:microsoft.com/office/officeart/2005/8/layout/process1"/>
    <dgm:cxn modelId="{228721F8-9DE5-4172-91FA-597CF3F9344A}" type="presParOf" srcId="{D8FF48C6-F77E-473E-9788-6FA472EB9F77}" destId="{0300E6FC-0715-4D4D-B572-EAC10F6F367E}" srcOrd="0" destOrd="0" presId="urn:microsoft.com/office/officeart/2005/8/layout/process1"/>
    <dgm:cxn modelId="{3EECC9E3-3060-4694-AA81-3507FEE3664D}" type="presParOf" srcId="{D8FF48C6-F77E-473E-9788-6FA472EB9F77}" destId="{6194752E-8E9A-4FA5-8F09-264106F7D485}" srcOrd="1" destOrd="0" presId="urn:microsoft.com/office/officeart/2005/8/layout/process1"/>
    <dgm:cxn modelId="{25EFD384-AE59-4411-B392-D416E16CD63D}" type="presParOf" srcId="{6194752E-8E9A-4FA5-8F09-264106F7D485}" destId="{56E02F8E-57E8-4B31-BB65-215A6CBC1FFB}" srcOrd="0" destOrd="0" presId="urn:microsoft.com/office/officeart/2005/8/layout/process1"/>
    <dgm:cxn modelId="{FE42E45B-D03B-4726-ABA0-B6F1C9ECBC25}" type="presParOf" srcId="{D8FF48C6-F77E-473E-9788-6FA472EB9F77}" destId="{587BC6F8-E6FD-400B-8F33-0894E4EB4E38}" srcOrd="2" destOrd="0" presId="urn:microsoft.com/office/officeart/2005/8/layout/process1"/>
    <dgm:cxn modelId="{E9AE048C-3183-4F29-A89A-CA382F6C4CDE}" type="presParOf" srcId="{D8FF48C6-F77E-473E-9788-6FA472EB9F77}" destId="{A998EFB4-0876-4BBE-9776-5F3EF1A70159}" srcOrd="3" destOrd="0" presId="urn:microsoft.com/office/officeart/2005/8/layout/process1"/>
    <dgm:cxn modelId="{61A08EFE-FEB1-42F3-8148-CA15D016D3E4}" type="presParOf" srcId="{A998EFB4-0876-4BBE-9776-5F3EF1A70159}" destId="{9BFDE8EB-ED1B-4508-985A-CF5445E5C7FB}" srcOrd="0" destOrd="0" presId="urn:microsoft.com/office/officeart/2005/8/layout/process1"/>
    <dgm:cxn modelId="{BA979CFE-C2C8-4E57-8839-473C3A34E37C}" type="presParOf" srcId="{D8FF48C6-F77E-473E-9788-6FA472EB9F77}" destId="{34EADBEC-E45F-4844-9B6C-2D28DA669B4B}" srcOrd="4" destOrd="0" presId="urn:microsoft.com/office/officeart/2005/8/layout/process1"/>
    <dgm:cxn modelId="{0CD40A3F-5D96-4BB7-9DCE-0A3951D16077}" type="presParOf" srcId="{D8FF48C6-F77E-473E-9788-6FA472EB9F77}" destId="{A57723A5-8589-4A59-A324-AF35FF8DAC17}" srcOrd="5" destOrd="0" presId="urn:microsoft.com/office/officeart/2005/8/layout/process1"/>
    <dgm:cxn modelId="{5CC99492-6E59-42B1-9C5C-2A86E36C2648}" type="presParOf" srcId="{A57723A5-8589-4A59-A324-AF35FF8DAC17}" destId="{7880568C-70B6-4A3F-B811-99453289B619}" srcOrd="0" destOrd="0" presId="urn:microsoft.com/office/officeart/2005/8/layout/process1"/>
    <dgm:cxn modelId="{C713B6A0-8E98-4EB8-B4D5-CC37C5EA4926}" type="presParOf" srcId="{D8FF48C6-F77E-473E-9788-6FA472EB9F77}" destId="{0069E1BB-19C5-46D7-B393-D72E5797A6CE}"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6A7103-C47E-4DB5-942C-A48AED33965F}" type="doc">
      <dgm:prSet loTypeId="urn:microsoft.com/office/officeart/2005/8/layout/process1" loCatId="process" qsTypeId="urn:microsoft.com/office/officeart/2005/8/quickstyle/simple1" qsCatId="simple" csTypeId="urn:microsoft.com/office/officeart/2005/8/colors/accent1_2" csCatId="accent1" phldr="1"/>
      <dgm:spPr/>
    </dgm:pt>
    <dgm:pt modelId="{D9E4DE90-5639-491D-B976-32BE91AA9F70}">
      <dgm:prSet phldrT="[Text]" custT="1"/>
      <dgm:spPr/>
      <dgm:t>
        <a:bodyPr/>
        <a:lstStyle/>
        <a:p>
          <a:r>
            <a:rPr lang="en-US" sz="2000" kern="1200">
              <a:solidFill>
                <a:srgbClr val="FFFFFF"/>
              </a:solidFill>
              <a:latin typeface="Intel Clear"/>
              <a:ea typeface="Helvetica Neue"/>
              <a:cs typeface="Helvetica Neue"/>
            </a:rPr>
            <a:t>+V0P85A_PCH</a:t>
          </a:r>
        </a:p>
      </dgm:t>
    </dgm:pt>
    <dgm:pt modelId="{D314DFDA-5F63-4A59-9403-7D095DDD5D46}" type="parTrans" cxnId="{582CB9D7-57BA-46FB-84BB-C91CB10A8DE8}">
      <dgm:prSet/>
      <dgm:spPr/>
      <dgm:t>
        <a:bodyPr/>
        <a:lstStyle/>
        <a:p>
          <a:endParaRPr lang="en-US"/>
        </a:p>
      </dgm:t>
    </dgm:pt>
    <dgm:pt modelId="{738196B6-C274-4628-9E9A-5EEE1869CAFD}" type="sibTrans" cxnId="{582CB9D7-57BA-46FB-84BB-C91CB10A8DE8}">
      <dgm:prSet/>
      <dgm:spPr/>
      <dgm:t>
        <a:bodyPr/>
        <a:lstStyle/>
        <a:p>
          <a:endParaRPr lang="en-US"/>
        </a:p>
      </dgm:t>
    </dgm:pt>
    <dgm:pt modelId="{5F789F24-D55C-4546-B9CC-C88B8C9E99C1}">
      <dgm:prSet phldrT="[Text]" custT="1"/>
      <dgm:spPr/>
      <dgm:t>
        <a:bodyPr/>
        <a:lstStyle/>
        <a:p>
          <a:r>
            <a:rPr lang="en-US" sz="2000" kern="1200">
              <a:solidFill>
                <a:srgbClr val="FFFFFF"/>
              </a:solidFill>
              <a:latin typeface="Intel Clear"/>
              <a:ea typeface="Helvetica Neue"/>
              <a:cs typeface="Helvetica Neue"/>
            </a:rPr>
            <a:t>+V1P25_PCH</a:t>
          </a:r>
        </a:p>
      </dgm:t>
    </dgm:pt>
    <dgm:pt modelId="{735F9B0D-C9FE-4550-83A2-6573DBD656DC}" type="parTrans" cxnId="{E1BE6F23-26DC-4718-9548-FA7E606FD713}">
      <dgm:prSet/>
      <dgm:spPr/>
      <dgm:t>
        <a:bodyPr/>
        <a:lstStyle/>
        <a:p>
          <a:endParaRPr lang="en-US"/>
        </a:p>
      </dgm:t>
    </dgm:pt>
    <dgm:pt modelId="{9016416B-124E-4038-9FC0-A029F0405BB7}" type="sibTrans" cxnId="{E1BE6F23-26DC-4718-9548-FA7E606FD713}">
      <dgm:prSet/>
      <dgm:spPr/>
      <dgm:t>
        <a:bodyPr/>
        <a:lstStyle/>
        <a:p>
          <a:endParaRPr lang="en-US"/>
        </a:p>
      </dgm:t>
    </dgm:pt>
    <dgm:pt modelId="{0C557A32-F3AA-4553-A748-A934BC367B21}">
      <dgm:prSet phldrT="[Text]" custT="1"/>
      <dgm:spPr/>
      <dgm:t>
        <a:bodyPr/>
        <a:lstStyle/>
        <a:p>
          <a:r>
            <a:rPr lang="en-US" sz="2000" kern="1200">
              <a:solidFill>
                <a:srgbClr val="FFFFFF"/>
              </a:solidFill>
              <a:latin typeface="Intel Clear"/>
              <a:ea typeface="Helvetica Neue"/>
              <a:cs typeface="Helvetica Neue"/>
            </a:rPr>
            <a:t>+V1P8A_PCH</a:t>
          </a:r>
        </a:p>
      </dgm:t>
    </dgm:pt>
    <dgm:pt modelId="{71EFCC93-1727-49DF-8DC7-3208176B1709}" type="parTrans" cxnId="{37B7A93C-139A-4716-B351-9039DFDFC921}">
      <dgm:prSet/>
      <dgm:spPr/>
      <dgm:t>
        <a:bodyPr/>
        <a:lstStyle/>
        <a:p>
          <a:endParaRPr lang="en-US"/>
        </a:p>
      </dgm:t>
    </dgm:pt>
    <dgm:pt modelId="{475DA59B-25C4-4DB6-B7B3-1460854B059C}" type="sibTrans" cxnId="{37B7A93C-139A-4716-B351-9039DFDFC921}">
      <dgm:prSet/>
      <dgm:spPr/>
      <dgm:t>
        <a:bodyPr/>
        <a:lstStyle/>
        <a:p>
          <a:endParaRPr lang="en-US"/>
        </a:p>
      </dgm:t>
    </dgm:pt>
    <dgm:pt modelId="{DAB56DC7-12C7-4E6B-B19E-C288D804122D}">
      <dgm:prSet custT="1"/>
      <dgm:spPr/>
      <dgm:t>
        <a:bodyPr/>
        <a:lstStyle/>
        <a:p>
          <a:r>
            <a:rPr lang="en-US" sz="2000" kern="1200">
              <a:solidFill>
                <a:srgbClr val="FFFFFF"/>
              </a:solidFill>
              <a:latin typeface="Intel Clear"/>
              <a:ea typeface="Helvetica Neue"/>
              <a:cs typeface="Helvetica Neue"/>
            </a:rPr>
            <a:t>+V3P3_PCH</a:t>
          </a:r>
        </a:p>
      </dgm:t>
    </dgm:pt>
    <dgm:pt modelId="{A1B4B9B7-B8A3-496F-B7DA-A9BE41B6B16C}" type="sibTrans" cxnId="{C0C06F4E-48AE-4C9E-90D3-7F61C1FF52F5}">
      <dgm:prSet/>
      <dgm:spPr/>
      <dgm:t>
        <a:bodyPr/>
        <a:lstStyle/>
        <a:p>
          <a:endParaRPr lang="en-US"/>
        </a:p>
      </dgm:t>
    </dgm:pt>
    <dgm:pt modelId="{F67995E4-E1EF-4876-B265-BAD7C689EDE1}" type="parTrans" cxnId="{C0C06F4E-48AE-4C9E-90D3-7F61C1FF52F5}">
      <dgm:prSet/>
      <dgm:spPr/>
      <dgm:t>
        <a:bodyPr/>
        <a:lstStyle/>
        <a:p>
          <a:endParaRPr lang="en-US"/>
        </a:p>
      </dgm:t>
    </dgm:pt>
    <dgm:pt modelId="{D8FF48C6-F77E-473E-9788-6FA472EB9F77}" type="pres">
      <dgm:prSet presAssocID="{576A7103-C47E-4DB5-942C-A48AED33965F}" presName="Name0" presStyleCnt="0">
        <dgm:presLayoutVars>
          <dgm:dir/>
          <dgm:resizeHandles val="exact"/>
        </dgm:presLayoutVars>
      </dgm:prSet>
      <dgm:spPr/>
    </dgm:pt>
    <dgm:pt modelId="{0300E6FC-0715-4D4D-B572-EAC10F6F367E}" type="pres">
      <dgm:prSet presAssocID="{D9E4DE90-5639-491D-B976-32BE91AA9F70}" presName="node" presStyleLbl="node1" presStyleIdx="0" presStyleCnt="4" custScaleX="120193">
        <dgm:presLayoutVars>
          <dgm:bulletEnabled val="1"/>
        </dgm:presLayoutVars>
      </dgm:prSet>
      <dgm:spPr/>
    </dgm:pt>
    <dgm:pt modelId="{6194752E-8E9A-4FA5-8F09-264106F7D485}" type="pres">
      <dgm:prSet presAssocID="{738196B6-C274-4628-9E9A-5EEE1869CAFD}" presName="sibTrans" presStyleLbl="sibTrans2D1" presStyleIdx="0" presStyleCnt="3"/>
      <dgm:spPr/>
    </dgm:pt>
    <dgm:pt modelId="{56E02F8E-57E8-4B31-BB65-215A6CBC1FFB}" type="pres">
      <dgm:prSet presAssocID="{738196B6-C274-4628-9E9A-5EEE1869CAFD}" presName="connectorText" presStyleLbl="sibTrans2D1" presStyleIdx="0" presStyleCnt="3"/>
      <dgm:spPr/>
    </dgm:pt>
    <dgm:pt modelId="{587BC6F8-E6FD-400B-8F33-0894E4EB4E38}" type="pres">
      <dgm:prSet presAssocID="{5F789F24-D55C-4546-B9CC-C88B8C9E99C1}" presName="node" presStyleLbl="node1" presStyleIdx="1" presStyleCnt="4">
        <dgm:presLayoutVars>
          <dgm:bulletEnabled val="1"/>
        </dgm:presLayoutVars>
      </dgm:prSet>
      <dgm:spPr/>
    </dgm:pt>
    <dgm:pt modelId="{A998EFB4-0876-4BBE-9776-5F3EF1A70159}" type="pres">
      <dgm:prSet presAssocID="{9016416B-124E-4038-9FC0-A029F0405BB7}" presName="sibTrans" presStyleLbl="sibTrans2D1" presStyleIdx="1" presStyleCnt="3"/>
      <dgm:spPr/>
    </dgm:pt>
    <dgm:pt modelId="{9BFDE8EB-ED1B-4508-985A-CF5445E5C7FB}" type="pres">
      <dgm:prSet presAssocID="{9016416B-124E-4038-9FC0-A029F0405BB7}" presName="connectorText" presStyleLbl="sibTrans2D1" presStyleIdx="1" presStyleCnt="3"/>
      <dgm:spPr/>
    </dgm:pt>
    <dgm:pt modelId="{34EADBEC-E45F-4844-9B6C-2D28DA669B4B}" type="pres">
      <dgm:prSet presAssocID="{0C557A32-F3AA-4553-A748-A934BC367B21}" presName="node" presStyleLbl="node1" presStyleIdx="2" presStyleCnt="4">
        <dgm:presLayoutVars>
          <dgm:bulletEnabled val="1"/>
        </dgm:presLayoutVars>
      </dgm:prSet>
      <dgm:spPr/>
    </dgm:pt>
    <dgm:pt modelId="{A57723A5-8589-4A59-A324-AF35FF8DAC17}" type="pres">
      <dgm:prSet presAssocID="{475DA59B-25C4-4DB6-B7B3-1460854B059C}" presName="sibTrans" presStyleLbl="sibTrans2D1" presStyleIdx="2" presStyleCnt="3"/>
      <dgm:spPr/>
    </dgm:pt>
    <dgm:pt modelId="{7880568C-70B6-4A3F-B811-99453289B619}" type="pres">
      <dgm:prSet presAssocID="{475DA59B-25C4-4DB6-B7B3-1460854B059C}" presName="connectorText" presStyleLbl="sibTrans2D1" presStyleIdx="2" presStyleCnt="3"/>
      <dgm:spPr/>
    </dgm:pt>
    <dgm:pt modelId="{0069E1BB-19C5-46D7-B393-D72E5797A6CE}" type="pres">
      <dgm:prSet presAssocID="{DAB56DC7-12C7-4E6B-B19E-C288D804122D}" presName="node" presStyleLbl="node1" presStyleIdx="3" presStyleCnt="4">
        <dgm:presLayoutVars>
          <dgm:bulletEnabled val="1"/>
        </dgm:presLayoutVars>
      </dgm:prSet>
      <dgm:spPr/>
    </dgm:pt>
  </dgm:ptLst>
  <dgm:cxnLst>
    <dgm:cxn modelId="{45118601-A200-4D4F-8B42-00EDC66EBFD1}" type="presOf" srcId="{738196B6-C274-4628-9E9A-5EEE1869CAFD}" destId="{56E02F8E-57E8-4B31-BB65-215A6CBC1FFB}" srcOrd="1" destOrd="0" presId="urn:microsoft.com/office/officeart/2005/8/layout/process1"/>
    <dgm:cxn modelId="{E058620F-E083-4527-ADFD-3F5E008FD953}" type="presOf" srcId="{D9E4DE90-5639-491D-B976-32BE91AA9F70}" destId="{0300E6FC-0715-4D4D-B572-EAC10F6F367E}" srcOrd="0" destOrd="0" presId="urn:microsoft.com/office/officeart/2005/8/layout/process1"/>
    <dgm:cxn modelId="{E1BE6F23-26DC-4718-9548-FA7E606FD713}" srcId="{576A7103-C47E-4DB5-942C-A48AED33965F}" destId="{5F789F24-D55C-4546-B9CC-C88B8C9E99C1}" srcOrd="1" destOrd="0" parTransId="{735F9B0D-C9FE-4550-83A2-6573DBD656DC}" sibTransId="{9016416B-124E-4038-9FC0-A029F0405BB7}"/>
    <dgm:cxn modelId="{C273092E-1379-4AEC-995D-524C0E64E5DC}" type="presOf" srcId="{576A7103-C47E-4DB5-942C-A48AED33965F}" destId="{D8FF48C6-F77E-473E-9788-6FA472EB9F77}" srcOrd="0" destOrd="0" presId="urn:microsoft.com/office/officeart/2005/8/layout/process1"/>
    <dgm:cxn modelId="{37B7A93C-139A-4716-B351-9039DFDFC921}" srcId="{576A7103-C47E-4DB5-942C-A48AED33965F}" destId="{0C557A32-F3AA-4553-A748-A934BC367B21}" srcOrd="2" destOrd="0" parTransId="{71EFCC93-1727-49DF-8DC7-3208176B1709}" sibTransId="{475DA59B-25C4-4DB6-B7B3-1460854B059C}"/>
    <dgm:cxn modelId="{0B45026D-EA77-429C-B1C4-BEC978274277}" type="presOf" srcId="{9016416B-124E-4038-9FC0-A029F0405BB7}" destId="{9BFDE8EB-ED1B-4508-985A-CF5445E5C7FB}" srcOrd="1" destOrd="0" presId="urn:microsoft.com/office/officeart/2005/8/layout/process1"/>
    <dgm:cxn modelId="{C0C06F4E-48AE-4C9E-90D3-7F61C1FF52F5}" srcId="{576A7103-C47E-4DB5-942C-A48AED33965F}" destId="{DAB56DC7-12C7-4E6B-B19E-C288D804122D}" srcOrd="3" destOrd="0" parTransId="{F67995E4-E1EF-4876-B265-BAD7C689EDE1}" sibTransId="{A1B4B9B7-B8A3-496F-B7DA-A9BE41B6B16C}"/>
    <dgm:cxn modelId="{BD9C4798-C040-4963-81CF-510C16B84070}" type="presOf" srcId="{DAB56DC7-12C7-4E6B-B19E-C288D804122D}" destId="{0069E1BB-19C5-46D7-B393-D72E5797A6CE}" srcOrd="0" destOrd="0" presId="urn:microsoft.com/office/officeart/2005/8/layout/process1"/>
    <dgm:cxn modelId="{2BC6F7A6-7D44-4318-AB4E-11B9593F3D6D}" type="presOf" srcId="{9016416B-124E-4038-9FC0-A029F0405BB7}" destId="{A998EFB4-0876-4BBE-9776-5F3EF1A70159}" srcOrd="0" destOrd="0" presId="urn:microsoft.com/office/officeart/2005/8/layout/process1"/>
    <dgm:cxn modelId="{57AA88B7-E580-40F5-8D79-8AC3BDE30F75}" type="presOf" srcId="{475DA59B-25C4-4DB6-B7B3-1460854B059C}" destId="{A57723A5-8589-4A59-A324-AF35FF8DAC17}" srcOrd="0" destOrd="0" presId="urn:microsoft.com/office/officeart/2005/8/layout/process1"/>
    <dgm:cxn modelId="{582CB9D7-57BA-46FB-84BB-C91CB10A8DE8}" srcId="{576A7103-C47E-4DB5-942C-A48AED33965F}" destId="{D9E4DE90-5639-491D-B976-32BE91AA9F70}" srcOrd="0" destOrd="0" parTransId="{D314DFDA-5F63-4A59-9403-7D095DDD5D46}" sibTransId="{738196B6-C274-4628-9E9A-5EEE1869CAFD}"/>
    <dgm:cxn modelId="{D7A42CF5-1E82-4F3C-A9F7-3E1907940229}" type="presOf" srcId="{5F789F24-D55C-4546-B9CC-C88B8C9E99C1}" destId="{587BC6F8-E6FD-400B-8F33-0894E4EB4E38}" srcOrd="0" destOrd="0" presId="urn:microsoft.com/office/officeart/2005/8/layout/process1"/>
    <dgm:cxn modelId="{8F1012F6-F4CC-4DCC-ACD5-35815E1296A3}" type="presOf" srcId="{0C557A32-F3AA-4553-A748-A934BC367B21}" destId="{34EADBEC-E45F-4844-9B6C-2D28DA669B4B}" srcOrd="0" destOrd="0" presId="urn:microsoft.com/office/officeart/2005/8/layout/process1"/>
    <dgm:cxn modelId="{97521AFB-B102-4DB1-BC2D-38D852389498}" type="presOf" srcId="{738196B6-C274-4628-9E9A-5EEE1869CAFD}" destId="{6194752E-8E9A-4FA5-8F09-264106F7D485}" srcOrd="0" destOrd="0" presId="urn:microsoft.com/office/officeart/2005/8/layout/process1"/>
    <dgm:cxn modelId="{1C8374FE-3728-46B8-A7F1-353FE317BFA7}" type="presOf" srcId="{475DA59B-25C4-4DB6-B7B3-1460854B059C}" destId="{7880568C-70B6-4A3F-B811-99453289B619}" srcOrd="1" destOrd="0" presId="urn:microsoft.com/office/officeart/2005/8/layout/process1"/>
    <dgm:cxn modelId="{228721F8-9DE5-4172-91FA-597CF3F9344A}" type="presParOf" srcId="{D8FF48C6-F77E-473E-9788-6FA472EB9F77}" destId="{0300E6FC-0715-4D4D-B572-EAC10F6F367E}" srcOrd="0" destOrd="0" presId="urn:microsoft.com/office/officeart/2005/8/layout/process1"/>
    <dgm:cxn modelId="{3EECC9E3-3060-4694-AA81-3507FEE3664D}" type="presParOf" srcId="{D8FF48C6-F77E-473E-9788-6FA472EB9F77}" destId="{6194752E-8E9A-4FA5-8F09-264106F7D485}" srcOrd="1" destOrd="0" presId="urn:microsoft.com/office/officeart/2005/8/layout/process1"/>
    <dgm:cxn modelId="{25EFD384-AE59-4411-B392-D416E16CD63D}" type="presParOf" srcId="{6194752E-8E9A-4FA5-8F09-264106F7D485}" destId="{56E02F8E-57E8-4B31-BB65-215A6CBC1FFB}" srcOrd="0" destOrd="0" presId="urn:microsoft.com/office/officeart/2005/8/layout/process1"/>
    <dgm:cxn modelId="{FE42E45B-D03B-4726-ABA0-B6F1C9ECBC25}" type="presParOf" srcId="{D8FF48C6-F77E-473E-9788-6FA472EB9F77}" destId="{587BC6F8-E6FD-400B-8F33-0894E4EB4E38}" srcOrd="2" destOrd="0" presId="urn:microsoft.com/office/officeart/2005/8/layout/process1"/>
    <dgm:cxn modelId="{E9AE048C-3183-4F29-A89A-CA382F6C4CDE}" type="presParOf" srcId="{D8FF48C6-F77E-473E-9788-6FA472EB9F77}" destId="{A998EFB4-0876-4BBE-9776-5F3EF1A70159}" srcOrd="3" destOrd="0" presId="urn:microsoft.com/office/officeart/2005/8/layout/process1"/>
    <dgm:cxn modelId="{61A08EFE-FEB1-42F3-8148-CA15D016D3E4}" type="presParOf" srcId="{A998EFB4-0876-4BBE-9776-5F3EF1A70159}" destId="{9BFDE8EB-ED1B-4508-985A-CF5445E5C7FB}" srcOrd="0" destOrd="0" presId="urn:microsoft.com/office/officeart/2005/8/layout/process1"/>
    <dgm:cxn modelId="{BA979CFE-C2C8-4E57-8839-473C3A34E37C}" type="presParOf" srcId="{D8FF48C6-F77E-473E-9788-6FA472EB9F77}" destId="{34EADBEC-E45F-4844-9B6C-2D28DA669B4B}" srcOrd="4" destOrd="0" presId="urn:microsoft.com/office/officeart/2005/8/layout/process1"/>
    <dgm:cxn modelId="{0CD40A3F-5D96-4BB7-9DCE-0A3951D16077}" type="presParOf" srcId="{D8FF48C6-F77E-473E-9788-6FA472EB9F77}" destId="{A57723A5-8589-4A59-A324-AF35FF8DAC17}" srcOrd="5" destOrd="0" presId="urn:microsoft.com/office/officeart/2005/8/layout/process1"/>
    <dgm:cxn modelId="{5CC99492-6E59-42B1-9C5C-2A86E36C2648}" type="presParOf" srcId="{A57723A5-8589-4A59-A324-AF35FF8DAC17}" destId="{7880568C-70B6-4A3F-B811-99453289B619}" srcOrd="0" destOrd="0" presId="urn:microsoft.com/office/officeart/2005/8/layout/process1"/>
    <dgm:cxn modelId="{C713B6A0-8E98-4EB8-B4D5-CC37C5EA4926}" type="presParOf" srcId="{D8FF48C6-F77E-473E-9788-6FA472EB9F77}" destId="{0069E1BB-19C5-46D7-B393-D72E5797A6CE}" srcOrd="6"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BB801D-99A8-4434-ADEE-92877B454586}" type="doc">
      <dgm:prSet loTypeId="urn:microsoft.com/office/officeart/2005/8/layout/hList7" loCatId="relationship" qsTypeId="urn:microsoft.com/office/officeart/2005/8/quickstyle/simple1" qsCatId="simple" csTypeId="urn:microsoft.com/office/officeart/2005/8/colors/accent1_2" csCatId="accent1" phldr="1"/>
      <dgm:spPr/>
    </dgm:pt>
    <dgm:pt modelId="{5017339B-E2DE-49A4-9780-6D4EDA3930C1}">
      <dgm:prSet phldrT="[Text]" custT="1"/>
      <dgm:spPr>
        <a:ln>
          <a:solidFill>
            <a:schemeClr val="tx1"/>
          </a:solidFill>
        </a:ln>
      </dgm:spPr>
      <dgm:t>
        <a:bodyPr/>
        <a:lstStyle/>
        <a:p>
          <a:r>
            <a:rPr lang="en-US" sz="2000" b="1">
              <a:solidFill>
                <a:schemeClr val="accent3">
                  <a:lumMod val="60000"/>
                  <a:lumOff val="40000"/>
                </a:schemeClr>
              </a:solidFill>
            </a:rPr>
            <a:t>Debugging</a:t>
          </a:r>
          <a:r>
            <a:rPr lang="en-US" sz="3400"/>
            <a:t> </a:t>
          </a:r>
        </a:p>
      </dgm:t>
    </dgm:pt>
    <dgm:pt modelId="{D778DCD8-9FBD-43AA-9089-1C2DA4F8E4B4}" type="parTrans" cxnId="{ECB436A5-5DB5-4258-838A-20BA77D2443A}">
      <dgm:prSet/>
      <dgm:spPr/>
      <dgm:t>
        <a:bodyPr/>
        <a:lstStyle/>
        <a:p>
          <a:endParaRPr lang="en-US"/>
        </a:p>
      </dgm:t>
    </dgm:pt>
    <dgm:pt modelId="{D93F4B81-EA95-47C1-8CFF-D006F8A33B6E}" type="sibTrans" cxnId="{ECB436A5-5DB5-4258-838A-20BA77D2443A}">
      <dgm:prSet/>
      <dgm:spPr/>
      <dgm:t>
        <a:bodyPr/>
        <a:lstStyle/>
        <a:p>
          <a:endParaRPr lang="en-US"/>
        </a:p>
      </dgm:t>
    </dgm:pt>
    <dgm:pt modelId="{BABAD68A-727A-4465-ADC1-30B608CE49FD}">
      <dgm:prSet phldrT="[Text]" custT="1"/>
      <dgm:spPr>
        <a:ln>
          <a:solidFill>
            <a:schemeClr val="tx1"/>
          </a:solidFill>
        </a:ln>
      </dgm:spPr>
      <dgm:t>
        <a:bodyPr/>
        <a:lstStyle/>
        <a:p>
          <a:r>
            <a:rPr lang="en-US" sz="2000" b="1">
              <a:solidFill>
                <a:schemeClr val="accent3">
                  <a:lumMod val="60000"/>
                  <a:lumOff val="40000"/>
                </a:schemeClr>
              </a:solidFill>
            </a:rPr>
            <a:t>Remote debug</a:t>
          </a:r>
        </a:p>
      </dgm:t>
    </dgm:pt>
    <dgm:pt modelId="{5B1EDA75-F3AB-45CA-9A10-3849C2C2E22E}" type="parTrans" cxnId="{8DE39A62-272E-4128-9834-7B5369384AC8}">
      <dgm:prSet/>
      <dgm:spPr/>
      <dgm:t>
        <a:bodyPr/>
        <a:lstStyle/>
        <a:p>
          <a:endParaRPr lang="en-US"/>
        </a:p>
      </dgm:t>
    </dgm:pt>
    <dgm:pt modelId="{9998EA34-1A34-47D4-BB2B-1C435AAD682F}" type="sibTrans" cxnId="{8DE39A62-272E-4128-9834-7B5369384AC8}">
      <dgm:prSet/>
      <dgm:spPr/>
      <dgm:t>
        <a:bodyPr/>
        <a:lstStyle/>
        <a:p>
          <a:endParaRPr lang="en-US"/>
        </a:p>
      </dgm:t>
    </dgm:pt>
    <dgm:pt modelId="{1A430B88-BC26-4CE3-A986-406ECF5DBF1C}">
      <dgm:prSet phldrT="[Text]" custT="1"/>
      <dgm:spPr>
        <a:ln>
          <a:solidFill>
            <a:schemeClr val="tx1"/>
          </a:solidFill>
        </a:ln>
      </dgm:spPr>
      <dgm:t>
        <a:bodyPr/>
        <a:lstStyle/>
        <a:p>
          <a:r>
            <a:rPr lang="en-US" sz="2000" b="1">
              <a:solidFill>
                <a:schemeClr val="accent3">
                  <a:lumMod val="60000"/>
                  <a:lumOff val="40000"/>
                </a:schemeClr>
              </a:solidFill>
            </a:rPr>
            <a:t>Validation</a:t>
          </a:r>
          <a:endParaRPr lang="en-US" sz="3200" b="1">
            <a:solidFill>
              <a:schemeClr val="accent3">
                <a:lumMod val="60000"/>
                <a:lumOff val="40000"/>
              </a:schemeClr>
            </a:solidFill>
          </a:endParaRPr>
        </a:p>
      </dgm:t>
    </dgm:pt>
    <dgm:pt modelId="{584D1B05-6E82-42D9-A4CF-26F840BC94A1}" type="parTrans" cxnId="{19B12E91-D913-415D-ACD5-C35016DEB7EA}">
      <dgm:prSet/>
      <dgm:spPr/>
      <dgm:t>
        <a:bodyPr/>
        <a:lstStyle/>
        <a:p>
          <a:endParaRPr lang="en-US"/>
        </a:p>
      </dgm:t>
    </dgm:pt>
    <dgm:pt modelId="{DCFAB54A-A96A-47E7-860D-3F16DDBE077C}" type="sibTrans" cxnId="{19B12E91-D913-415D-ACD5-C35016DEB7EA}">
      <dgm:prSet/>
      <dgm:spPr/>
      <dgm:t>
        <a:bodyPr/>
        <a:lstStyle/>
        <a:p>
          <a:endParaRPr lang="en-US"/>
        </a:p>
      </dgm:t>
    </dgm:pt>
    <dgm:pt modelId="{6EA961CB-EF42-4750-B45A-DFBD84EAA6FE}">
      <dgm:prSet phldrT="[Text]" custT="1"/>
      <dgm:spPr>
        <a:ln>
          <a:solidFill>
            <a:schemeClr val="tx1"/>
          </a:solidFill>
        </a:ln>
      </dgm:spPr>
      <dgm:t>
        <a:bodyPr/>
        <a:lstStyle/>
        <a:p>
          <a:r>
            <a:rPr lang="en-US" sz="2000" b="1">
              <a:solidFill>
                <a:schemeClr val="accent3">
                  <a:lumMod val="60000"/>
                  <a:lumOff val="40000"/>
                </a:schemeClr>
              </a:solidFill>
            </a:rPr>
            <a:t>Nest</a:t>
          </a:r>
        </a:p>
      </dgm:t>
    </dgm:pt>
    <dgm:pt modelId="{46BDACF8-21CF-46B9-AEA2-EFC79D8F7867}" type="parTrans" cxnId="{4AB9E895-B1A6-4BB6-AC5D-C8625548CC81}">
      <dgm:prSet/>
      <dgm:spPr/>
      <dgm:t>
        <a:bodyPr/>
        <a:lstStyle/>
        <a:p>
          <a:endParaRPr lang="en-US"/>
        </a:p>
      </dgm:t>
    </dgm:pt>
    <dgm:pt modelId="{DE8A4261-1160-4BF5-B17B-20D45A89124C}" type="sibTrans" cxnId="{4AB9E895-B1A6-4BB6-AC5D-C8625548CC81}">
      <dgm:prSet/>
      <dgm:spPr/>
      <dgm:t>
        <a:bodyPr/>
        <a:lstStyle/>
        <a:p>
          <a:endParaRPr lang="en-US"/>
        </a:p>
      </dgm:t>
    </dgm:pt>
    <dgm:pt modelId="{9870F64C-CFA1-4741-871A-A118E0E6C1F1}" type="pres">
      <dgm:prSet presAssocID="{92BB801D-99A8-4434-ADEE-92877B454586}" presName="Name0" presStyleCnt="0">
        <dgm:presLayoutVars>
          <dgm:dir/>
          <dgm:resizeHandles val="exact"/>
        </dgm:presLayoutVars>
      </dgm:prSet>
      <dgm:spPr/>
    </dgm:pt>
    <dgm:pt modelId="{B204C95D-246E-4074-9BA7-E187A310216E}" type="pres">
      <dgm:prSet presAssocID="{92BB801D-99A8-4434-ADEE-92877B454586}" presName="fgShape" presStyleLbl="fgShp" presStyleIdx="0" presStyleCnt="1" custFlipVert="1" custScaleY="48797" custLinFactY="-229683" custLinFactNeighborX="-704" custLinFactNeighborY="-300000"/>
      <dgm:spPr/>
    </dgm:pt>
    <dgm:pt modelId="{716511C4-A651-42FE-991F-01933F0F777B}" type="pres">
      <dgm:prSet presAssocID="{92BB801D-99A8-4434-ADEE-92877B454586}" presName="linComp" presStyleCnt="0"/>
      <dgm:spPr/>
    </dgm:pt>
    <dgm:pt modelId="{B39FBC8D-D039-4460-8343-4FEA15CF5614}" type="pres">
      <dgm:prSet presAssocID="{5017339B-E2DE-49A4-9780-6D4EDA3930C1}" presName="compNode" presStyleCnt="0"/>
      <dgm:spPr/>
    </dgm:pt>
    <dgm:pt modelId="{6D4E1CFB-DBDA-45D2-B466-3B3F426347CC}" type="pres">
      <dgm:prSet presAssocID="{5017339B-E2DE-49A4-9780-6D4EDA3930C1}" presName="bkgdShape" presStyleLbl="node1" presStyleIdx="0" presStyleCnt="4" custLinFactNeighborX="1682" custLinFactNeighborY="32"/>
      <dgm:spPr/>
    </dgm:pt>
    <dgm:pt modelId="{A085FA02-9638-4BE7-BB5A-9F7E288075FC}" type="pres">
      <dgm:prSet presAssocID="{5017339B-E2DE-49A4-9780-6D4EDA3930C1}" presName="nodeTx" presStyleLbl="node1" presStyleIdx="0" presStyleCnt="4">
        <dgm:presLayoutVars>
          <dgm:bulletEnabled val="1"/>
        </dgm:presLayoutVars>
      </dgm:prSet>
      <dgm:spPr/>
    </dgm:pt>
    <dgm:pt modelId="{952AC335-6F30-4927-B559-ECBFFE4AF675}" type="pres">
      <dgm:prSet presAssocID="{5017339B-E2DE-49A4-9780-6D4EDA3930C1}" presName="invisiNode" presStyleLbl="node1" presStyleIdx="0" presStyleCnt="4"/>
      <dgm:spPr/>
    </dgm:pt>
    <dgm:pt modelId="{875FF959-52CD-4D97-89AE-E400B773A0D0}" type="pres">
      <dgm:prSet presAssocID="{5017339B-E2DE-49A4-9780-6D4EDA3930C1}" presName="imagNode" presStyleLbl="fgImgPlace1" presStyleIdx="0" presStyleCnt="4" custScaleX="98843" custScaleY="96955" custLinFactNeighborX="5510" custLinFactNeighborY="28234"/>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123B9BC1-30AB-4046-8540-680E6615C7BD}" type="pres">
      <dgm:prSet presAssocID="{D93F4B81-EA95-47C1-8CFF-D006F8A33B6E}" presName="sibTrans" presStyleLbl="sibTrans2D1" presStyleIdx="0" presStyleCnt="0"/>
      <dgm:spPr/>
    </dgm:pt>
    <dgm:pt modelId="{0C5E3E7C-A3BA-42FC-93FC-F64C364135CB}" type="pres">
      <dgm:prSet presAssocID="{BABAD68A-727A-4465-ADC1-30B608CE49FD}" presName="compNode" presStyleCnt="0"/>
      <dgm:spPr/>
    </dgm:pt>
    <dgm:pt modelId="{70081E0A-310B-4D70-9F35-DDF7B46C3BF8}" type="pres">
      <dgm:prSet presAssocID="{BABAD68A-727A-4465-ADC1-30B608CE49FD}" presName="bkgdShape" presStyleLbl="node1" presStyleIdx="1" presStyleCnt="4" custLinFactNeighborX="-1238" custLinFactNeighborY="-1266"/>
      <dgm:spPr/>
    </dgm:pt>
    <dgm:pt modelId="{E331E015-0409-493F-B188-4C0631E1A550}" type="pres">
      <dgm:prSet presAssocID="{BABAD68A-727A-4465-ADC1-30B608CE49FD}" presName="nodeTx" presStyleLbl="node1" presStyleIdx="1" presStyleCnt="4">
        <dgm:presLayoutVars>
          <dgm:bulletEnabled val="1"/>
        </dgm:presLayoutVars>
      </dgm:prSet>
      <dgm:spPr/>
    </dgm:pt>
    <dgm:pt modelId="{BCED9AB6-EFD3-4936-82C9-ACB12EE4A49C}" type="pres">
      <dgm:prSet presAssocID="{BABAD68A-727A-4465-ADC1-30B608CE49FD}" presName="invisiNode" presStyleLbl="node1" presStyleIdx="1" presStyleCnt="4"/>
      <dgm:spPr/>
    </dgm:pt>
    <dgm:pt modelId="{C52E214A-407B-4EAB-BFA9-51687F44CA27}" type="pres">
      <dgm:prSet presAssocID="{BABAD68A-727A-4465-ADC1-30B608CE49FD}" presName="imagNode" presStyleLbl="fgImgPlace1" presStyleIdx="1" presStyleCnt="4" custScaleX="85141" custScaleY="87230" custLinFactNeighborX="-3325" custLinFactNeighborY="2720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ocial network"/>
        </a:ext>
      </dgm:extLst>
    </dgm:pt>
    <dgm:pt modelId="{296B9288-C407-4C09-9FBD-390BDE36718A}" type="pres">
      <dgm:prSet presAssocID="{9998EA34-1A34-47D4-BB2B-1C435AAD682F}" presName="sibTrans" presStyleLbl="sibTrans2D1" presStyleIdx="0" presStyleCnt="0"/>
      <dgm:spPr/>
    </dgm:pt>
    <dgm:pt modelId="{4F9DE8E2-362E-48AC-B5A9-9DAC45113E11}" type="pres">
      <dgm:prSet presAssocID="{1A430B88-BC26-4CE3-A986-406ECF5DBF1C}" presName="compNode" presStyleCnt="0"/>
      <dgm:spPr/>
    </dgm:pt>
    <dgm:pt modelId="{78A85268-0F84-4E8F-BFE8-7ADE21A61712}" type="pres">
      <dgm:prSet presAssocID="{1A430B88-BC26-4CE3-A986-406ECF5DBF1C}" presName="bkgdShape" presStyleLbl="node1" presStyleIdx="2" presStyleCnt="4" custLinFactNeighborX="-4420" custLinFactNeighborY="-1169"/>
      <dgm:spPr/>
    </dgm:pt>
    <dgm:pt modelId="{4E014BF5-B7D9-46FB-BC1C-97FA157E4D72}" type="pres">
      <dgm:prSet presAssocID="{1A430B88-BC26-4CE3-A986-406ECF5DBF1C}" presName="nodeTx" presStyleLbl="node1" presStyleIdx="2" presStyleCnt="4">
        <dgm:presLayoutVars>
          <dgm:bulletEnabled val="1"/>
        </dgm:presLayoutVars>
      </dgm:prSet>
      <dgm:spPr/>
    </dgm:pt>
    <dgm:pt modelId="{DC13A927-D766-4184-92DB-0F5524976A7B}" type="pres">
      <dgm:prSet presAssocID="{1A430B88-BC26-4CE3-A986-406ECF5DBF1C}" presName="invisiNode" presStyleLbl="node1" presStyleIdx="2" presStyleCnt="4"/>
      <dgm:spPr/>
    </dgm:pt>
    <dgm:pt modelId="{0F6B5CF8-DCE9-42C7-B23D-768B4EC532E8}" type="pres">
      <dgm:prSet presAssocID="{1A430B88-BC26-4CE3-A986-406ECF5DBF1C}" presName="imagNode" presStyleLbl="fgImgPlace1" presStyleIdx="2" presStyleCnt="4" custScaleX="100440" custScaleY="77225" custLinFactNeighborX="-8423" custLinFactNeighborY="25668"/>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a:stretch>
        </a:blipFill>
      </dgm:spPr>
    </dgm:pt>
    <dgm:pt modelId="{E22C85F2-683E-4A97-B5C5-D684CEFA7C47}" type="pres">
      <dgm:prSet presAssocID="{DCFAB54A-A96A-47E7-860D-3F16DDBE077C}" presName="sibTrans" presStyleLbl="sibTrans2D1" presStyleIdx="0" presStyleCnt="0"/>
      <dgm:spPr/>
    </dgm:pt>
    <dgm:pt modelId="{069E58D1-D08A-403C-9973-DC39E8CA71CE}" type="pres">
      <dgm:prSet presAssocID="{6EA961CB-EF42-4750-B45A-DFBD84EAA6FE}" presName="compNode" presStyleCnt="0"/>
      <dgm:spPr/>
    </dgm:pt>
    <dgm:pt modelId="{DC5A67EB-82BC-47AD-B81F-FEC2543FEA21}" type="pres">
      <dgm:prSet presAssocID="{6EA961CB-EF42-4750-B45A-DFBD84EAA6FE}" presName="bkgdShape" presStyleLbl="node1" presStyleIdx="3" presStyleCnt="4" custLinFactNeighborX="-6989"/>
      <dgm:spPr/>
    </dgm:pt>
    <dgm:pt modelId="{8F9831F0-DFC7-4BA3-9007-776AAC27FE3A}" type="pres">
      <dgm:prSet presAssocID="{6EA961CB-EF42-4750-B45A-DFBD84EAA6FE}" presName="nodeTx" presStyleLbl="node1" presStyleIdx="3" presStyleCnt="4">
        <dgm:presLayoutVars>
          <dgm:bulletEnabled val="1"/>
        </dgm:presLayoutVars>
      </dgm:prSet>
      <dgm:spPr/>
    </dgm:pt>
    <dgm:pt modelId="{C52131D7-9118-4CCD-A85F-AC9BB1B3F330}" type="pres">
      <dgm:prSet presAssocID="{6EA961CB-EF42-4750-B45A-DFBD84EAA6FE}" presName="invisiNode" presStyleLbl="node1" presStyleIdx="3" presStyleCnt="4"/>
      <dgm:spPr/>
    </dgm:pt>
    <dgm:pt modelId="{C4A548BC-33F7-4BC0-8618-BD4DC3A77126}" type="pres">
      <dgm:prSet presAssocID="{6EA961CB-EF42-4750-B45A-DFBD84EAA6FE}" presName="imagNode" presStyleLbl="fgImgPlace1" presStyleIdx="3" presStyleCnt="4" custScaleX="93189" custScaleY="80255" custLinFactNeighborX="-18471" custLinFactNeighborY="25473"/>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17000" r="-17000"/>
          </a:stretch>
        </a:blipFill>
      </dgm:spPr>
    </dgm:pt>
  </dgm:ptLst>
  <dgm:cxnLst>
    <dgm:cxn modelId="{226CC714-6C2B-4DC5-A7A3-9DEA0F3B5928}" type="presOf" srcId="{6EA961CB-EF42-4750-B45A-DFBD84EAA6FE}" destId="{DC5A67EB-82BC-47AD-B81F-FEC2543FEA21}" srcOrd="0" destOrd="0" presId="urn:microsoft.com/office/officeart/2005/8/layout/hList7"/>
    <dgm:cxn modelId="{F1BD0A5B-E39E-4225-9D17-1F58968899D3}" type="presOf" srcId="{5017339B-E2DE-49A4-9780-6D4EDA3930C1}" destId="{A085FA02-9638-4BE7-BB5A-9F7E288075FC}" srcOrd="1" destOrd="0" presId="urn:microsoft.com/office/officeart/2005/8/layout/hList7"/>
    <dgm:cxn modelId="{8DE39A62-272E-4128-9834-7B5369384AC8}" srcId="{92BB801D-99A8-4434-ADEE-92877B454586}" destId="{BABAD68A-727A-4465-ADC1-30B608CE49FD}" srcOrd="1" destOrd="0" parTransId="{5B1EDA75-F3AB-45CA-9A10-3849C2C2E22E}" sibTransId="{9998EA34-1A34-47D4-BB2B-1C435AAD682F}"/>
    <dgm:cxn modelId="{4DA32A48-682B-4A12-8A45-55BE631441C9}" type="presOf" srcId="{1A430B88-BC26-4CE3-A986-406ECF5DBF1C}" destId="{78A85268-0F84-4E8F-BFE8-7ADE21A61712}" srcOrd="0" destOrd="0" presId="urn:microsoft.com/office/officeart/2005/8/layout/hList7"/>
    <dgm:cxn modelId="{5D495757-9405-4848-B430-F9495D3477B1}" type="presOf" srcId="{6EA961CB-EF42-4750-B45A-DFBD84EAA6FE}" destId="{8F9831F0-DFC7-4BA3-9007-776AAC27FE3A}" srcOrd="1" destOrd="0" presId="urn:microsoft.com/office/officeart/2005/8/layout/hList7"/>
    <dgm:cxn modelId="{23C64081-971E-4D33-A55C-3D5B0A15F93D}" type="presOf" srcId="{1A430B88-BC26-4CE3-A986-406ECF5DBF1C}" destId="{4E014BF5-B7D9-46FB-BC1C-97FA157E4D72}" srcOrd="1" destOrd="0" presId="urn:microsoft.com/office/officeart/2005/8/layout/hList7"/>
    <dgm:cxn modelId="{41EB8290-5387-4BA8-8A66-BF190EE73BEB}" type="presOf" srcId="{BABAD68A-727A-4465-ADC1-30B608CE49FD}" destId="{70081E0A-310B-4D70-9F35-DDF7B46C3BF8}" srcOrd="0" destOrd="0" presId="urn:microsoft.com/office/officeart/2005/8/layout/hList7"/>
    <dgm:cxn modelId="{19B12E91-D913-415D-ACD5-C35016DEB7EA}" srcId="{92BB801D-99A8-4434-ADEE-92877B454586}" destId="{1A430B88-BC26-4CE3-A986-406ECF5DBF1C}" srcOrd="2" destOrd="0" parTransId="{584D1B05-6E82-42D9-A4CF-26F840BC94A1}" sibTransId="{DCFAB54A-A96A-47E7-860D-3F16DDBE077C}"/>
    <dgm:cxn modelId="{4AB9E895-B1A6-4BB6-AC5D-C8625548CC81}" srcId="{92BB801D-99A8-4434-ADEE-92877B454586}" destId="{6EA961CB-EF42-4750-B45A-DFBD84EAA6FE}" srcOrd="3" destOrd="0" parTransId="{46BDACF8-21CF-46B9-AEA2-EFC79D8F7867}" sibTransId="{DE8A4261-1160-4BF5-B17B-20D45A89124C}"/>
    <dgm:cxn modelId="{ECB436A5-5DB5-4258-838A-20BA77D2443A}" srcId="{92BB801D-99A8-4434-ADEE-92877B454586}" destId="{5017339B-E2DE-49A4-9780-6D4EDA3930C1}" srcOrd="0" destOrd="0" parTransId="{D778DCD8-9FBD-43AA-9089-1C2DA4F8E4B4}" sibTransId="{D93F4B81-EA95-47C1-8CFF-D006F8A33B6E}"/>
    <dgm:cxn modelId="{32E1C2A8-A453-4D0E-95BD-75F91DE2C53D}" type="presOf" srcId="{BABAD68A-727A-4465-ADC1-30B608CE49FD}" destId="{E331E015-0409-493F-B188-4C0631E1A550}" srcOrd="1" destOrd="0" presId="urn:microsoft.com/office/officeart/2005/8/layout/hList7"/>
    <dgm:cxn modelId="{F7128CB2-5812-4FD3-8D25-1122A2B0FAC1}" type="presOf" srcId="{5017339B-E2DE-49A4-9780-6D4EDA3930C1}" destId="{6D4E1CFB-DBDA-45D2-B466-3B3F426347CC}" srcOrd="0" destOrd="0" presId="urn:microsoft.com/office/officeart/2005/8/layout/hList7"/>
    <dgm:cxn modelId="{09FB03C7-2B80-4A66-8816-390CBAA4CA47}" type="presOf" srcId="{D93F4B81-EA95-47C1-8CFF-D006F8A33B6E}" destId="{123B9BC1-30AB-4046-8540-680E6615C7BD}" srcOrd="0" destOrd="0" presId="urn:microsoft.com/office/officeart/2005/8/layout/hList7"/>
    <dgm:cxn modelId="{E5861FCC-9911-4FE0-BB58-62F609E7CEB3}" type="presOf" srcId="{92BB801D-99A8-4434-ADEE-92877B454586}" destId="{9870F64C-CFA1-4741-871A-A118E0E6C1F1}" srcOrd="0" destOrd="0" presId="urn:microsoft.com/office/officeart/2005/8/layout/hList7"/>
    <dgm:cxn modelId="{638735D6-70CF-4A31-9F7D-0422531B3B78}" type="presOf" srcId="{DCFAB54A-A96A-47E7-860D-3F16DDBE077C}" destId="{E22C85F2-683E-4A97-B5C5-D684CEFA7C47}" srcOrd="0" destOrd="0" presId="urn:microsoft.com/office/officeart/2005/8/layout/hList7"/>
    <dgm:cxn modelId="{3D38DEDD-6146-4ADE-8AFA-8E395C4C3F4C}" type="presOf" srcId="{9998EA34-1A34-47D4-BB2B-1C435AAD682F}" destId="{296B9288-C407-4C09-9FBD-390BDE36718A}" srcOrd="0" destOrd="0" presId="urn:microsoft.com/office/officeart/2005/8/layout/hList7"/>
    <dgm:cxn modelId="{8F3632BE-0E36-451D-B56C-B0F7D47BD2B7}" type="presParOf" srcId="{9870F64C-CFA1-4741-871A-A118E0E6C1F1}" destId="{B204C95D-246E-4074-9BA7-E187A310216E}" srcOrd="0" destOrd="0" presId="urn:microsoft.com/office/officeart/2005/8/layout/hList7"/>
    <dgm:cxn modelId="{094ED9CC-C055-4425-AA08-BC538523258C}" type="presParOf" srcId="{9870F64C-CFA1-4741-871A-A118E0E6C1F1}" destId="{716511C4-A651-42FE-991F-01933F0F777B}" srcOrd="1" destOrd="0" presId="urn:microsoft.com/office/officeart/2005/8/layout/hList7"/>
    <dgm:cxn modelId="{89F55D8A-79F5-4177-8B1F-71D78E2E7478}" type="presParOf" srcId="{716511C4-A651-42FE-991F-01933F0F777B}" destId="{B39FBC8D-D039-4460-8343-4FEA15CF5614}" srcOrd="0" destOrd="0" presId="urn:microsoft.com/office/officeart/2005/8/layout/hList7"/>
    <dgm:cxn modelId="{F8330C0D-F4C0-420E-8A48-5CF19004486E}" type="presParOf" srcId="{B39FBC8D-D039-4460-8343-4FEA15CF5614}" destId="{6D4E1CFB-DBDA-45D2-B466-3B3F426347CC}" srcOrd="0" destOrd="0" presId="urn:microsoft.com/office/officeart/2005/8/layout/hList7"/>
    <dgm:cxn modelId="{19CC489B-5196-4A7B-A01C-05D2F511863B}" type="presParOf" srcId="{B39FBC8D-D039-4460-8343-4FEA15CF5614}" destId="{A085FA02-9638-4BE7-BB5A-9F7E288075FC}" srcOrd="1" destOrd="0" presId="urn:microsoft.com/office/officeart/2005/8/layout/hList7"/>
    <dgm:cxn modelId="{C935758B-62B3-473B-B5F5-208B97562F0F}" type="presParOf" srcId="{B39FBC8D-D039-4460-8343-4FEA15CF5614}" destId="{952AC335-6F30-4927-B559-ECBFFE4AF675}" srcOrd="2" destOrd="0" presId="urn:microsoft.com/office/officeart/2005/8/layout/hList7"/>
    <dgm:cxn modelId="{49121151-03A3-49EF-88D0-589AD59334EE}" type="presParOf" srcId="{B39FBC8D-D039-4460-8343-4FEA15CF5614}" destId="{875FF959-52CD-4D97-89AE-E400B773A0D0}" srcOrd="3" destOrd="0" presId="urn:microsoft.com/office/officeart/2005/8/layout/hList7"/>
    <dgm:cxn modelId="{588CB686-9318-4098-B9C4-D20B3B984A1F}" type="presParOf" srcId="{716511C4-A651-42FE-991F-01933F0F777B}" destId="{123B9BC1-30AB-4046-8540-680E6615C7BD}" srcOrd="1" destOrd="0" presId="urn:microsoft.com/office/officeart/2005/8/layout/hList7"/>
    <dgm:cxn modelId="{FD53D955-4803-44AB-8868-68F215F45C13}" type="presParOf" srcId="{716511C4-A651-42FE-991F-01933F0F777B}" destId="{0C5E3E7C-A3BA-42FC-93FC-F64C364135CB}" srcOrd="2" destOrd="0" presId="urn:microsoft.com/office/officeart/2005/8/layout/hList7"/>
    <dgm:cxn modelId="{B5DC8027-8D6F-4E8B-973C-5F45D5150BDD}" type="presParOf" srcId="{0C5E3E7C-A3BA-42FC-93FC-F64C364135CB}" destId="{70081E0A-310B-4D70-9F35-DDF7B46C3BF8}" srcOrd="0" destOrd="0" presId="urn:microsoft.com/office/officeart/2005/8/layout/hList7"/>
    <dgm:cxn modelId="{7ADE4CD4-092F-4561-A8E5-39FA8CFECF1B}" type="presParOf" srcId="{0C5E3E7C-A3BA-42FC-93FC-F64C364135CB}" destId="{E331E015-0409-493F-B188-4C0631E1A550}" srcOrd="1" destOrd="0" presId="urn:microsoft.com/office/officeart/2005/8/layout/hList7"/>
    <dgm:cxn modelId="{1390AC52-74A9-42C8-9942-6FC375F4D696}" type="presParOf" srcId="{0C5E3E7C-A3BA-42FC-93FC-F64C364135CB}" destId="{BCED9AB6-EFD3-4936-82C9-ACB12EE4A49C}" srcOrd="2" destOrd="0" presId="urn:microsoft.com/office/officeart/2005/8/layout/hList7"/>
    <dgm:cxn modelId="{8E6EFA4E-7BED-4138-AE4A-2FC06AD951C5}" type="presParOf" srcId="{0C5E3E7C-A3BA-42FC-93FC-F64C364135CB}" destId="{C52E214A-407B-4EAB-BFA9-51687F44CA27}" srcOrd="3" destOrd="0" presId="urn:microsoft.com/office/officeart/2005/8/layout/hList7"/>
    <dgm:cxn modelId="{D39446A3-8578-4865-BE62-A5AC3A544514}" type="presParOf" srcId="{716511C4-A651-42FE-991F-01933F0F777B}" destId="{296B9288-C407-4C09-9FBD-390BDE36718A}" srcOrd="3" destOrd="0" presId="urn:microsoft.com/office/officeart/2005/8/layout/hList7"/>
    <dgm:cxn modelId="{6344420B-D625-4740-9EDB-16F96F49EDA9}" type="presParOf" srcId="{716511C4-A651-42FE-991F-01933F0F777B}" destId="{4F9DE8E2-362E-48AC-B5A9-9DAC45113E11}" srcOrd="4" destOrd="0" presId="urn:microsoft.com/office/officeart/2005/8/layout/hList7"/>
    <dgm:cxn modelId="{4D1DCF83-5860-457D-B58E-3F95B454FAD1}" type="presParOf" srcId="{4F9DE8E2-362E-48AC-B5A9-9DAC45113E11}" destId="{78A85268-0F84-4E8F-BFE8-7ADE21A61712}" srcOrd="0" destOrd="0" presId="urn:microsoft.com/office/officeart/2005/8/layout/hList7"/>
    <dgm:cxn modelId="{7B4B8E91-71F2-4246-825C-FFD8E11A7BDE}" type="presParOf" srcId="{4F9DE8E2-362E-48AC-B5A9-9DAC45113E11}" destId="{4E014BF5-B7D9-46FB-BC1C-97FA157E4D72}" srcOrd="1" destOrd="0" presId="urn:microsoft.com/office/officeart/2005/8/layout/hList7"/>
    <dgm:cxn modelId="{8AC570FC-467A-4CDC-A785-EA405201A831}" type="presParOf" srcId="{4F9DE8E2-362E-48AC-B5A9-9DAC45113E11}" destId="{DC13A927-D766-4184-92DB-0F5524976A7B}" srcOrd="2" destOrd="0" presId="urn:microsoft.com/office/officeart/2005/8/layout/hList7"/>
    <dgm:cxn modelId="{04CE068A-09D8-449E-AD4A-DC5C93651110}" type="presParOf" srcId="{4F9DE8E2-362E-48AC-B5A9-9DAC45113E11}" destId="{0F6B5CF8-DCE9-42C7-B23D-768B4EC532E8}" srcOrd="3" destOrd="0" presId="urn:microsoft.com/office/officeart/2005/8/layout/hList7"/>
    <dgm:cxn modelId="{42DAB2F3-72F1-42F3-AD64-73B9D54A203F}" type="presParOf" srcId="{716511C4-A651-42FE-991F-01933F0F777B}" destId="{E22C85F2-683E-4A97-B5C5-D684CEFA7C47}" srcOrd="5" destOrd="0" presId="urn:microsoft.com/office/officeart/2005/8/layout/hList7"/>
    <dgm:cxn modelId="{BD75D674-742F-4B51-A5FE-39302CED89C9}" type="presParOf" srcId="{716511C4-A651-42FE-991F-01933F0F777B}" destId="{069E58D1-D08A-403C-9973-DC39E8CA71CE}" srcOrd="6" destOrd="0" presId="urn:microsoft.com/office/officeart/2005/8/layout/hList7"/>
    <dgm:cxn modelId="{B9C6F5A0-DD76-4AE0-A9CA-D1F9F4E410A4}" type="presParOf" srcId="{069E58D1-D08A-403C-9973-DC39E8CA71CE}" destId="{DC5A67EB-82BC-47AD-B81F-FEC2543FEA21}" srcOrd="0" destOrd="0" presId="urn:microsoft.com/office/officeart/2005/8/layout/hList7"/>
    <dgm:cxn modelId="{60F108D0-35EA-45FF-B9F5-2E807A0A670C}" type="presParOf" srcId="{069E58D1-D08A-403C-9973-DC39E8CA71CE}" destId="{8F9831F0-DFC7-4BA3-9007-776AAC27FE3A}" srcOrd="1" destOrd="0" presId="urn:microsoft.com/office/officeart/2005/8/layout/hList7"/>
    <dgm:cxn modelId="{F88D1A01-DB36-4F14-9C82-82459C5E8A6B}" type="presParOf" srcId="{069E58D1-D08A-403C-9973-DC39E8CA71CE}" destId="{C52131D7-9118-4CCD-A85F-AC9BB1B3F330}" srcOrd="2" destOrd="0" presId="urn:microsoft.com/office/officeart/2005/8/layout/hList7"/>
    <dgm:cxn modelId="{80AE546B-B6AD-49DA-9DAC-367DE0B45DA7}" type="presParOf" srcId="{069E58D1-D08A-403C-9973-DC39E8CA71CE}" destId="{C4A548BC-33F7-4BC0-8618-BD4DC3A7712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488428-E5BA-4512-B891-D1FDB785E0F7}"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34D9464-2861-4C7A-82D2-2E12049C6520}">
      <dgm:prSet phldrT="[Text]" custT="1"/>
      <dgm:spPr/>
      <dgm:t>
        <a:bodyPr/>
        <a:lstStyle/>
        <a:p>
          <a:r>
            <a:rPr lang="en-US" sz="2400"/>
            <a:t>Single integrated Solution</a:t>
          </a:r>
        </a:p>
      </dgm:t>
    </dgm:pt>
    <dgm:pt modelId="{183333CF-4AF7-4653-833C-9108A437F1A2}" type="parTrans" cxnId="{9DC99633-8303-45D0-8E31-D420DF251EF9}">
      <dgm:prSet/>
      <dgm:spPr/>
      <dgm:t>
        <a:bodyPr/>
        <a:lstStyle/>
        <a:p>
          <a:endParaRPr lang="en-US"/>
        </a:p>
      </dgm:t>
    </dgm:pt>
    <dgm:pt modelId="{3742A888-089B-49BB-A62F-E2122F63C1C7}" type="sibTrans" cxnId="{9DC99633-8303-45D0-8E31-D420DF251EF9}">
      <dgm:prSet/>
      <dgm:spPr/>
      <dgm:t>
        <a:bodyPr/>
        <a:lstStyle/>
        <a:p>
          <a:endParaRPr lang="en-US"/>
        </a:p>
      </dgm:t>
    </dgm:pt>
    <dgm:pt modelId="{CFCED3CD-0310-4AF4-A802-EBBE10B6A11E}">
      <dgm:prSet phldrT="[Text]" custT="1"/>
      <dgm:spPr/>
      <dgm:t>
        <a:bodyPr/>
        <a:lstStyle/>
        <a:p>
          <a:r>
            <a:rPr lang="en-US" sz="1400" kern="1200">
              <a:solidFill>
                <a:srgbClr val="000000">
                  <a:hueOff val="0"/>
                  <a:satOff val="0"/>
                  <a:lumOff val="0"/>
                  <a:alphaOff val="0"/>
                </a:srgbClr>
              </a:solidFill>
              <a:latin typeface="Intel Clear"/>
              <a:ea typeface="Helvetica Neue"/>
              <a:cs typeface="Helvetica Neue"/>
            </a:rPr>
            <a:t>Integrating use cases of existing hardware debug tools like TTK3, Dediprog, Tera term, Glider card etc.,  along with newly added features. </a:t>
          </a:r>
        </a:p>
      </dgm:t>
    </dgm:pt>
    <dgm:pt modelId="{87C17F80-233D-4562-9FE2-E667C094698E}" type="parTrans" cxnId="{992DC50E-960A-446F-B0CC-93879568C10C}">
      <dgm:prSet/>
      <dgm:spPr/>
      <dgm:t>
        <a:bodyPr/>
        <a:lstStyle/>
        <a:p>
          <a:endParaRPr lang="en-US"/>
        </a:p>
      </dgm:t>
    </dgm:pt>
    <dgm:pt modelId="{9B06B7F6-ED12-4836-A83C-E762E48A49E9}" type="sibTrans" cxnId="{992DC50E-960A-446F-B0CC-93879568C10C}">
      <dgm:prSet/>
      <dgm:spPr/>
      <dgm:t>
        <a:bodyPr/>
        <a:lstStyle/>
        <a:p>
          <a:endParaRPr lang="en-US"/>
        </a:p>
      </dgm:t>
    </dgm:pt>
    <dgm:pt modelId="{141C98F0-48EA-488F-99FE-1468174C69C7}">
      <dgm:prSet phldrT="[Text]" custT="1"/>
      <dgm:spPr/>
      <dgm:t>
        <a:bodyPr/>
        <a:lstStyle/>
        <a:p>
          <a:r>
            <a:rPr lang="en-US" sz="2400"/>
            <a:t>RVP Nest </a:t>
          </a:r>
        </a:p>
      </dgm:t>
    </dgm:pt>
    <dgm:pt modelId="{2A7CF073-C835-4B2D-B1C1-B482F7E8B8F3}" type="parTrans" cxnId="{ACAF2427-C5DB-4666-B4E3-F1008D7675CA}">
      <dgm:prSet/>
      <dgm:spPr/>
      <dgm:t>
        <a:bodyPr/>
        <a:lstStyle/>
        <a:p>
          <a:endParaRPr lang="en-US"/>
        </a:p>
      </dgm:t>
    </dgm:pt>
    <dgm:pt modelId="{27D23380-4874-4350-99AB-B5E4A74F4CF5}" type="sibTrans" cxnId="{ACAF2427-C5DB-4666-B4E3-F1008D7675CA}">
      <dgm:prSet/>
      <dgm:spPr/>
      <dgm:t>
        <a:bodyPr/>
        <a:lstStyle/>
        <a:p>
          <a:endParaRPr lang="en-US"/>
        </a:p>
      </dgm:t>
    </dgm:pt>
    <dgm:pt modelId="{94E94434-7EEB-4A8D-832D-F87C1DA1A233}">
      <dgm:prSet phldrT="[Text]" custT="1"/>
      <dgm:spPr/>
      <dgm:t>
        <a:bodyPr/>
        <a:lstStyle/>
        <a:p>
          <a:r>
            <a:rPr lang="en-US" sz="2400"/>
            <a:t>Eliminates LA</a:t>
          </a:r>
        </a:p>
      </dgm:t>
    </dgm:pt>
    <dgm:pt modelId="{F3C98814-4C8A-4A93-96E6-7FCE15F262F0}" type="parTrans" cxnId="{4FEAD6AF-49EC-413E-9A07-C9E080B05081}">
      <dgm:prSet/>
      <dgm:spPr/>
      <dgm:t>
        <a:bodyPr/>
        <a:lstStyle/>
        <a:p>
          <a:endParaRPr lang="en-US"/>
        </a:p>
      </dgm:t>
    </dgm:pt>
    <dgm:pt modelId="{AE70D8D6-FFBA-4DDA-8C81-CCBAAEBC9454}" type="sibTrans" cxnId="{4FEAD6AF-49EC-413E-9A07-C9E080B05081}">
      <dgm:prSet/>
      <dgm:spPr/>
      <dgm:t>
        <a:bodyPr/>
        <a:lstStyle/>
        <a:p>
          <a:endParaRPr lang="en-US"/>
        </a:p>
      </dgm:t>
    </dgm:pt>
    <dgm:pt modelId="{D9AA1822-5CDD-40D3-BBDC-5B59AA594598}">
      <dgm:prSet phldrT="[Text]" custT="1"/>
      <dgm:spPr/>
      <dgm:t>
        <a:bodyPr/>
        <a:lstStyle/>
        <a:p>
          <a:r>
            <a:rPr lang="en-US" sz="2400"/>
            <a:t>VR Design checkout </a:t>
          </a:r>
        </a:p>
      </dgm:t>
    </dgm:pt>
    <dgm:pt modelId="{BFD79B52-7F9D-4046-883B-0513B486ADBD}" type="parTrans" cxnId="{D6728C88-AAF7-4C75-A2C3-F57340A81405}">
      <dgm:prSet/>
      <dgm:spPr/>
      <dgm:t>
        <a:bodyPr/>
        <a:lstStyle/>
        <a:p>
          <a:endParaRPr lang="en-US"/>
        </a:p>
      </dgm:t>
    </dgm:pt>
    <dgm:pt modelId="{93E412A8-1448-407E-810F-5E8DACB8486B}" type="sibTrans" cxnId="{D6728C88-AAF7-4C75-A2C3-F57340A81405}">
      <dgm:prSet/>
      <dgm:spPr/>
      <dgm:t>
        <a:bodyPr/>
        <a:lstStyle/>
        <a:p>
          <a:endParaRPr lang="en-US"/>
        </a:p>
      </dgm:t>
    </dgm:pt>
    <dgm:pt modelId="{6FD42DC3-7897-4F89-B571-6629E2FCE6DC}">
      <dgm:prSet phldrT="[Text]" custT="1"/>
      <dgm:spPr/>
      <dgm:t>
        <a:bodyPr/>
        <a:lstStyle/>
        <a:p>
          <a:r>
            <a:rPr lang="en-US" sz="2400"/>
            <a:t>Interface level HW debug </a:t>
          </a:r>
        </a:p>
      </dgm:t>
    </dgm:pt>
    <dgm:pt modelId="{9392637D-AA7E-443F-9480-65951AE685DC}" type="parTrans" cxnId="{58811796-39ED-4C56-88F8-3447B48F2900}">
      <dgm:prSet/>
      <dgm:spPr/>
      <dgm:t>
        <a:bodyPr/>
        <a:lstStyle/>
        <a:p>
          <a:endParaRPr lang="en-US"/>
        </a:p>
      </dgm:t>
    </dgm:pt>
    <dgm:pt modelId="{74EB951F-CDF6-4557-AEDC-1B8B8C1B34ED}" type="sibTrans" cxnId="{58811796-39ED-4C56-88F8-3447B48F2900}">
      <dgm:prSet/>
      <dgm:spPr/>
      <dgm:t>
        <a:bodyPr/>
        <a:lstStyle/>
        <a:p>
          <a:endParaRPr lang="en-US"/>
        </a:p>
      </dgm:t>
    </dgm:pt>
    <dgm:pt modelId="{08EB44CE-390B-4320-85BE-1741C47732EB}">
      <dgm:prSet custT="1"/>
      <dgm:spPr/>
      <dgm:t>
        <a:bodyPr/>
        <a:lstStyle/>
        <a:p>
          <a:r>
            <a:rPr lang="en-US" sz="1400" kern="1200">
              <a:solidFill>
                <a:srgbClr val="000000">
                  <a:hueOff val="0"/>
                  <a:satOff val="0"/>
                  <a:lumOff val="0"/>
                  <a:alphaOff val="0"/>
                </a:srgbClr>
              </a:solidFill>
              <a:latin typeface="Intel Clear"/>
              <a:ea typeface="Helvetica Neue"/>
              <a:cs typeface="Helvetica Neue"/>
            </a:rPr>
            <a:t>Eliminates the requirement of Logic Analyzer or other HW lab peripherals in order to debug the power sequencing issues</a:t>
          </a:r>
        </a:p>
      </dgm:t>
    </dgm:pt>
    <dgm:pt modelId="{079B0158-8C6D-4055-9C4D-C22511D99199}" type="parTrans" cxnId="{19AA2663-CFE0-4FD5-ADE7-FF0FB2F7B6FB}">
      <dgm:prSet/>
      <dgm:spPr/>
      <dgm:t>
        <a:bodyPr/>
        <a:lstStyle/>
        <a:p>
          <a:endParaRPr lang="en-US"/>
        </a:p>
      </dgm:t>
    </dgm:pt>
    <dgm:pt modelId="{E26726A8-91A3-4E89-8B59-CDCCD4915B04}" type="sibTrans" cxnId="{19AA2663-CFE0-4FD5-ADE7-FF0FB2F7B6FB}">
      <dgm:prSet/>
      <dgm:spPr/>
      <dgm:t>
        <a:bodyPr/>
        <a:lstStyle/>
        <a:p>
          <a:endParaRPr lang="en-US"/>
        </a:p>
      </dgm:t>
    </dgm:pt>
    <dgm:pt modelId="{19DA57BA-B786-40B4-9134-538BB1E5F63B}">
      <dgm:prSet custT="1"/>
      <dgm:spPr/>
      <dgm:t>
        <a:bodyPr/>
        <a:lstStyle/>
        <a:p>
          <a:r>
            <a:rPr lang="en-US" sz="1400" kern="1200">
              <a:solidFill>
                <a:srgbClr val="000000">
                  <a:hueOff val="0"/>
                  <a:satOff val="0"/>
                  <a:lumOff val="0"/>
                  <a:alphaOff val="0"/>
                </a:srgbClr>
              </a:solidFill>
              <a:latin typeface="Intel Clear"/>
              <a:ea typeface="Helvetica Neue"/>
              <a:cs typeface="Helvetica Neue"/>
            </a:rPr>
            <a:t>Power sequencing debug can be done with DAC, DAC allows to set trigger at any point in power sequencing and capture the waveform</a:t>
          </a:r>
        </a:p>
      </dgm:t>
    </dgm:pt>
    <dgm:pt modelId="{EAAFC368-5CAE-462E-8550-DFA81CEAE667}" type="parTrans" cxnId="{900E274A-C2BE-4D2E-A1D0-73096DBF5DD3}">
      <dgm:prSet/>
      <dgm:spPr/>
      <dgm:t>
        <a:bodyPr/>
        <a:lstStyle/>
        <a:p>
          <a:endParaRPr lang="en-US"/>
        </a:p>
      </dgm:t>
    </dgm:pt>
    <dgm:pt modelId="{B62966A9-A893-4467-B984-95ACDDAEDCC7}" type="sibTrans" cxnId="{900E274A-C2BE-4D2E-A1D0-73096DBF5DD3}">
      <dgm:prSet/>
      <dgm:spPr/>
      <dgm:t>
        <a:bodyPr/>
        <a:lstStyle/>
        <a:p>
          <a:endParaRPr lang="en-US"/>
        </a:p>
      </dgm:t>
    </dgm:pt>
    <dgm:pt modelId="{A556CB76-B74A-4E26-AC6C-8AA2D84C8680}">
      <dgm:prSet custT="1"/>
      <dgm:spPr/>
      <dgm:t>
        <a:bodyPr/>
        <a:lstStyle/>
        <a:p>
          <a:r>
            <a:rPr lang="en-US" sz="1400" kern="1200">
              <a:solidFill>
                <a:srgbClr val="000000">
                  <a:hueOff val="0"/>
                  <a:satOff val="0"/>
                  <a:lumOff val="0"/>
                  <a:alphaOff val="0"/>
                </a:srgbClr>
              </a:solidFill>
              <a:latin typeface="Intel Clear"/>
              <a:ea typeface="Helvetica Neue"/>
              <a:cs typeface="Helvetica Neue"/>
            </a:rPr>
            <a:t>RTD3 flow for interfaces like WWAN, WLAN, graphics card etc., can be debugged, Power signals and sideband signals for interfaces can be captured and analyzed.</a:t>
          </a:r>
        </a:p>
      </dgm:t>
    </dgm:pt>
    <dgm:pt modelId="{566EC7E9-B181-4D69-87C5-CFC81C4BCCE8}" type="parTrans" cxnId="{E3292199-2D55-47AB-AFF0-F90DAAEF8147}">
      <dgm:prSet/>
      <dgm:spPr/>
      <dgm:t>
        <a:bodyPr/>
        <a:lstStyle/>
        <a:p>
          <a:endParaRPr lang="en-US"/>
        </a:p>
      </dgm:t>
    </dgm:pt>
    <dgm:pt modelId="{238AE658-CE61-4942-9D0E-8C6C998FF520}" type="sibTrans" cxnId="{E3292199-2D55-47AB-AFF0-F90DAAEF8147}">
      <dgm:prSet/>
      <dgm:spPr/>
      <dgm:t>
        <a:bodyPr/>
        <a:lstStyle/>
        <a:p>
          <a:endParaRPr lang="en-US"/>
        </a:p>
      </dgm:t>
    </dgm:pt>
    <dgm:pt modelId="{FBFA5CDB-4762-48D3-B29C-D38A6FD8296E}">
      <dgm:prSet phldrT="[Text]" custT="1"/>
      <dgm:spPr/>
      <dgm:t>
        <a:bodyPr/>
        <a:lstStyle/>
        <a:p>
          <a:r>
            <a:rPr lang="en-US" sz="1400"/>
            <a:t>Makes RVP Nest use and maintenance completely automated.</a:t>
          </a:r>
        </a:p>
      </dgm:t>
    </dgm:pt>
    <dgm:pt modelId="{C1CBA439-A705-4F48-B678-8069062BCB7F}" type="parTrans" cxnId="{28EB4754-6555-4C3A-8F17-C6B2421A0399}">
      <dgm:prSet/>
      <dgm:spPr/>
      <dgm:t>
        <a:bodyPr/>
        <a:lstStyle/>
        <a:p>
          <a:endParaRPr lang="en-IN"/>
        </a:p>
      </dgm:t>
    </dgm:pt>
    <dgm:pt modelId="{E276C394-5C32-4719-A008-8E58E0088C42}" type="sibTrans" cxnId="{28EB4754-6555-4C3A-8F17-C6B2421A0399}">
      <dgm:prSet/>
      <dgm:spPr/>
      <dgm:t>
        <a:bodyPr/>
        <a:lstStyle/>
        <a:p>
          <a:endParaRPr lang="en-IN"/>
        </a:p>
      </dgm:t>
    </dgm:pt>
    <dgm:pt modelId="{E2E11516-C3B3-4BFC-A0A8-C4DD44815A08}">
      <dgm:prSet phldrT="[Text]" custT="1"/>
      <dgm:spPr/>
      <dgm:t>
        <a:bodyPr/>
        <a:lstStyle/>
        <a:p>
          <a:r>
            <a:rPr lang="en-US" sz="1400"/>
            <a:t>Can be integrated with RVP NEST</a:t>
          </a:r>
        </a:p>
      </dgm:t>
    </dgm:pt>
    <dgm:pt modelId="{78413163-DE29-425C-B28B-4A18978A22D9}" type="parTrans" cxnId="{773B8977-B9A7-4C8F-82F6-2A4277B98662}">
      <dgm:prSet/>
      <dgm:spPr/>
      <dgm:t>
        <a:bodyPr/>
        <a:lstStyle/>
        <a:p>
          <a:endParaRPr lang="en-US"/>
        </a:p>
      </dgm:t>
    </dgm:pt>
    <dgm:pt modelId="{35F1E023-42A5-4DEC-9A67-242A3A39B212}" type="sibTrans" cxnId="{773B8977-B9A7-4C8F-82F6-2A4277B98662}">
      <dgm:prSet/>
      <dgm:spPr/>
      <dgm:t>
        <a:bodyPr/>
        <a:lstStyle/>
        <a:p>
          <a:endParaRPr lang="en-US"/>
        </a:p>
      </dgm:t>
    </dgm:pt>
    <dgm:pt modelId="{A05C7CFF-A474-4625-B969-20DF680BF2BE}" type="pres">
      <dgm:prSet presAssocID="{8B488428-E5BA-4512-B891-D1FDB785E0F7}" presName="Name0" presStyleCnt="0">
        <dgm:presLayoutVars>
          <dgm:dir/>
          <dgm:animLvl val="lvl"/>
          <dgm:resizeHandles/>
        </dgm:presLayoutVars>
      </dgm:prSet>
      <dgm:spPr/>
    </dgm:pt>
    <dgm:pt modelId="{EECCCB97-4A59-4542-A76D-3BDC51D5D59F}" type="pres">
      <dgm:prSet presAssocID="{534D9464-2861-4C7A-82D2-2E12049C6520}" presName="linNode" presStyleCnt="0"/>
      <dgm:spPr/>
    </dgm:pt>
    <dgm:pt modelId="{DE1604C4-73E4-4D5A-B8E7-D2B5CCEFCC6C}" type="pres">
      <dgm:prSet presAssocID="{534D9464-2861-4C7A-82D2-2E12049C6520}" presName="parentShp" presStyleLbl="node1" presStyleIdx="0" presStyleCnt="5">
        <dgm:presLayoutVars>
          <dgm:bulletEnabled val="1"/>
        </dgm:presLayoutVars>
      </dgm:prSet>
      <dgm:spPr/>
    </dgm:pt>
    <dgm:pt modelId="{853F1D22-518A-456B-A655-F6A9D9740836}" type="pres">
      <dgm:prSet presAssocID="{534D9464-2861-4C7A-82D2-2E12049C6520}" presName="childShp" presStyleLbl="bgAccFollowNode1" presStyleIdx="0" presStyleCnt="5" custScaleY="160991">
        <dgm:presLayoutVars>
          <dgm:bulletEnabled val="1"/>
        </dgm:presLayoutVars>
      </dgm:prSet>
      <dgm:spPr/>
    </dgm:pt>
    <dgm:pt modelId="{B842B229-BEBD-4B97-847A-F91DC93571BE}" type="pres">
      <dgm:prSet presAssocID="{3742A888-089B-49BB-A62F-E2122F63C1C7}" presName="spacing" presStyleCnt="0"/>
      <dgm:spPr/>
    </dgm:pt>
    <dgm:pt modelId="{143EB5EE-A507-4AF3-93F8-9C79DB38BFB0}" type="pres">
      <dgm:prSet presAssocID="{141C98F0-48EA-488F-99FE-1468174C69C7}" presName="linNode" presStyleCnt="0"/>
      <dgm:spPr/>
    </dgm:pt>
    <dgm:pt modelId="{7FEFC6C3-074C-48F9-B41B-745259610A8C}" type="pres">
      <dgm:prSet presAssocID="{141C98F0-48EA-488F-99FE-1468174C69C7}" presName="parentShp" presStyleLbl="node1" presStyleIdx="1" presStyleCnt="5">
        <dgm:presLayoutVars>
          <dgm:bulletEnabled val="1"/>
        </dgm:presLayoutVars>
      </dgm:prSet>
      <dgm:spPr/>
    </dgm:pt>
    <dgm:pt modelId="{5DDD15B4-790F-4669-B521-1D7C0AD60D5D}" type="pres">
      <dgm:prSet presAssocID="{141C98F0-48EA-488F-99FE-1468174C69C7}" presName="childShp" presStyleLbl="bgAccFollowNode1" presStyleIdx="1" presStyleCnt="5" custScaleY="154002">
        <dgm:presLayoutVars>
          <dgm:bulletEnabled val="1"/>
        </dgm:presLayoutVars>
      </dgm:prSet>
      <dgm:spPr/>
    </dgm:pt>
    <dgm:pt modelId="{601EBD8D-8D7B-400A-B992-7BF08BABF9CE}" type="pres">
      <dgm:prSet presAssocID="{27D23380-4874-4350-99AB-B5E4A74F4CF5}" presName="spacing" presStyleCnt="0"/>
      <dgm:spPr/>
    </dgm:pt>
    <dgm:pt modelId="{1B652C6C-E5CA-415E-BCF5-F0359B9C0E08}" type="pres">
      <dgm:prSet presAssocID="{94E94434-7EEB-4A8D-832D-F87C1DA1A233}" presName="linNode" presStyleCnt="0"/>
      <dgm:spPr/>
    </dgm:pt>
    <dgm:pt modelId="{75D2037B-6090-41FC-8426-7E6567BE4E4D}" type="pres">
      <dgm:prSet presAssocID="{94E94434-7EEB-4A8D-832D-F87C1DA1A233}" presName="parentShp" presStyleLbl="node1" presStyleIdx="2" presStyleCnt="5" custLinFactNeighborX="-27" custLinFactNeighborY="3051">
        <dgm:presLayoutVars>
          <dgm:bulletEnabled val="1"/>
        </dgm:presLayoutVars>
      </dgm:prSet>
      <dgm:spPr/>
    </dgm:pt>
    <dgm:pt modelId="{DA943639-BC27-4AFD-ABF5-D4BD9282C726}" type="pres">
      <dgm:prSet presAssocID="{94E94434-7EEB-4A8D-832D-F87C1DA1A233}" presName="childShp" presStyleLbl="bgAccFollowNode1" presStyleIdx="2" presStyleCnt="5" custScaleX="101755" custScaleY="155222">
        <dgm:presLayoutVars>
          <dgm:bulletEnabled val="1"/>
        </dgm:presLayoutVars>
      </dgm:prSet>
      <dgm:spPr/>
    </dgm:pt>
    <dgm:pt modelId="{50E35E44-5C82-499C-968F-CB9B2A9E7ED7}" type="pres">
      <dgm:prSet presAssocID="{AE70D8D6-FFBA-4DDA-8C81-CCBAAEBC9454}" presName="spacing" presStyleCnt="0"/>
      <dgm:spPr/>
    </dgm:pt>
    <dgm:pt modelId="{A793ED07-7767-419D-9C79-7E9154F76065}" type="pres">
      <dgm:prSet presAssocID="{D9AA1822-5CDD-40D3-BBDC-5B59AA594598}" presName="linNode" presStyleCnt="0"/>
      <dgm:spPr/>
    </dgm:pt>
    <dgm:pt modelId="{D88A26DB-6EF4-4F9B-BB34-762AF727D463}" type="pres">
      <dgm:prSet presAssocID="{D9AA1822-5CDD-40D3-BBDC-5B59AA594598}" presName="parentShp" presStyleLbl="node1" presStyleIdx="3" presStyleCnt="5">
        <dgm:presLayoutVars>
          <dgm:bulletEnabled val="1"/>
        </dgm:presLayoutVars>
      </dgm:prSet>
      <dgm:spPr/>
    </dgm:pt>
    <dgm:pt modelId="{59479951-CA0F-45DE-8CA8-8EE12F820A92}" type="pres">
      <dgm:prSet presAssocID="{D9AA1822-5CDD-40D3-BBDC-5B59AA594598}" presName="childShp" presStyleLbl="bgAccFollowNode1" presStyleIdx="3" presStyleCnt="5" custScaleY="162075">
        <dgm:presLayoutVars>
          <dgm:bulletEnabled val="1"/>
        </dgm:presLayoutVars>
      </dgm:prSet>
      <dgm:spPr/>
    </dgm:pt>
    <dgm:pt modelId="{2365A8FA-327E-415F-919C-2FE7C9C5D8AC}" type="pres">
      <dgm:prSet presAssocID="{93E412A8-1448-407E-810F-5E8DACB8486B}" presName="spacing" presStyleCnt="0"/>
      <dgm:spPr/>
    </dgm:pt>
    <dgm:pt modelId="{2ECE50E1-6C81-4265-BEBF-5719FDF135EF}" type="pres">
      <dgm:prSet presAssocID="{6FD42DC3-7897-4F89-B571-6629E2FCE6DC}" presName="linNode" presStyleCnt="0"/>
      <dgm:spPr/>
    </dgm:pt>
    <dgm:pt modelId="{8C09100C-3BC0-4339-9B1A-D9BE9469F8F6}" type="pres">
      <dgm:prSet presAssocID="{6FD42DC3-7897-4F89-B571-6629E2FCE6DC}" presName="parentShp" presStyleLbl="node1" presStyleIdx="4" presStyleCnt="5">
        <dgm:presLayoutVars>
          <dgm:bulletEnabled val="1"/>
        </dgm:presLayoutVars>
      </dgm:prSet>
      <dgm:spPr/>
    </dgm:pt>
    <dgm:pt modelId="{FDB78C61-4D85-4F90-9705-72FF55B52769}" type="pres">
      <dgm:prSet presAssocID="{6FD42DC3-7897-4F89-B571-6629E2FCE6DC}" presName="childShp" presStyleLbl="bgAccFollowNode1" presStyleIdx="4" presStyleCnt="5" custScaleY="148816">
        <dgm:presLayoutVars>
          <dgm:bulletEnabled val="1"/>
        </dgm:presLayoutVars>
      </dgm:prSet>
      <dgm:spPr/>
    </dgm:pt>
  </dgm:ptLst>
  <dgm:cxnLst>
    <dgm:cxn modelId="{992DC50E-960A-446F-B0CC-93879568C10C}" srcId="{534D9464-2861-4C7A-82D2-2E12049C6520}" destId="{CFCED3CD-0310-4AF4-A802-EBBE10B6A11E}" srcOrd="0" destOrd="0" parTransId="{87C17F80-233D-4562-9FE2-E667C094698E}" sibTransId="{9B06B7F6-ED12-4836-A83C-E762E48A49E9}"/>
    <dgm:cxn modelId="{DF365A10-DF07-4ED3-AB11-005D4E7A94D6}" type="presOf" srcId="{D9AA1822-5CDD-40D3-BBDC-5B59AA594598}" destId="{D88A26DB-6EF4-4F9B-BB34-762AF727D463}" srcOrd="0" destOrd="0" presId="urn:microsoft.com/office/officeart/2005/8/layout/vList6"/>
    <dgm:cxn modelId="{ACAF2427-C5DB-4666-B4E3-F1008D7675CA}" srcId="{8B488428-E5BA-4512-B891-D1FDB785E0F7}" destId="{141C98F0-48EA-488F-99FE-1468174C69C7}" srcOrd="1" destOrd="0" parTransId="{2A7CF073-C835-4B2D-B1C1-B482F7E8B8F3}" sibTransId="{27D23380-4874-4350-99AB-B5E4A74F4CF5}"/>
    <dgm:cxn modelId="{FFBF6528-B502-490F-81FF-C18A4BCF0316}" type="presOf" srcId="{08EB44CE-390B-4320-85BE-1741C47732EB}" destId="{DA943639-BC27-4AFD-ABF5-D4BD9282C726}" srcOrd="0" destOrd="0" presId="urn:microsoft.com/office/officeart/2005/8/layout/vList6"/>
    <dgm:cxn modelId="{9DC99633-8303-45D0-8E31-D420DF251EF9}" srcId="{8B488428-E5BA-4512-B891-D1FDB785E0F7}" destId="{534D9464-2861-4C7A-82D2-2E12049C6520}" srcOrd="0" destOrd="0" parTransId="{183333CF-4AF7-4653-833C-9108A437F1A2}" sibTransId="{3742A888-089B-49BB-A62F-E2122F63C1C7}"/>
    <dgm:cxn modelId="{19AA2663-CFE0-4FD5-ADE7-FF0FB2F7B6FB}" srcId="{94E94434-7EEB-4A8D-832D-F87C1DA1A233}" destId="{08EB44CE-390B-4320-85BE-1741C47732EB}" srcOrd="0" destOrd="0" parTransId="{079B0158-8C6D-4055-9C4D-C22511D99199}" sibTransId="{E26726A8-91A3-4E89-8B59-CDCCD4915B04}"/>
    <dgm:cxn modelId="{900E274A-C2BE-4D2E-A1D0-73096DBF5DD3}" srcId="{D9AA1822-5CDD-40D3-BBDC-5B59AA594598}" destId="{19DA57BA-B786-40B4-9134-538BB1E5F63B}" srcOrd="0" destOrd="0" parTransId="{EAAFC368-5CAE-462E-8550-DFA81CEAE667}" sibTransId="{B62966A9-A893-4467-B984-95ACDDAEDCC7}"/>
    <dgm:cxn modelId="{28EB4754-6555-4C3A-8F17-C6B2421A0399}" srcId="{141C98F0-48EA-488F-99FE-1468174C69C7}" destId="{FBFA5CDB-4762-48D3-B29C-D38A6FD8296E}" srcOrd="1" destOrd="0" parTransId="{C1CBA439-A705-4F48-B678-8069062BCB7F}" sibTransId="{E276C394-5C32-4719-A008-8E58E0088C42}"/>
    <dgm:cxn modelId="{773B8977-B9A7-4C8F-82F6-2A4277B98662}" srcId="{141C98F0-48EA-488F-99FE-1468174C69C7}" destId="{E2E11516-C3B3-4BFC-A0A8-C4DD44815A08}" srcOrd="0" destOrd="0" parTransId="{78413163-DE29-425C-B28B-4A18978A22D9}" sibTransId="{35F1E023-42A5-4DEC-9A67-242A3A39B212}"/>
    <dgm:cxn modelId="{D63C6F79-6902-480C-B027-4AB90166B760}" type="presOf" srcId="{19DA57BA-B786-40B4-9134-538BB1E5F63B}" destId="{59479951-CA0F-45DE-8CA8-8EE12F820A92}" srcOrd="0" destOrd="0" presId="urn:microsoft.com/office/officeart/2005/8/layout/vList6"/>
    <dgm:cxn modelId="{DB98F284-5E7F-49E6-97A5-BD2A2C951CA9}" type="presOf" srcId="{E2E11516-C3B3-4BFC-A0A8-C4DD44815A08}" destId="{5DDD15B4-790F-4669-B521-1D7C0AD60D5D}" srcOrd="0" destOrd="0" presId="urn:microsoft.com/office/officeart/2005/8/layout/vList6"/>
    <dgm:cxn modelId="{6BC26D87-CB23-4742-840B-46930DBFF15D}" type="presOf" srcId="{8B488428-E5BA-4512-B891-D1FDB785E0F7}" destId="{A05C7CFF-A474-4625-B969-20DF680BF2BE}" srcOrd="0" destOrd="0" presId="urn:microsoft.com/office/officeart/2005/8/layout/vList6"/>
    <dgm:cxn modelId="{D6728C88-AAF7-4C75-A2C3-F57340A81405}" srcId="{8B488428-E5BA-4512-B891-D1FDB785E0F7}" destId="{D9AA1822-5CDD-40D3-BBDC-5B59AA594598}" srcOrd="3" destOrd="0" parTransId="{BFD79B52-7F9D-4046-883B-0513B486ADBD}" sibTransId="{93E412A8-1448-407E-810F-5E8DACB8486B}"/>
    <dgm:cxn modelId="{E30E1995-7301-4C42-8DBB-77DCE26556B9}" type="presOf" srcId="{A556CB76-B74A-4E26-AC6C-8AA2D84C8680}" destId="{FDB78C61-4D85-4F90-9705-72FF55B52769}" srcOrd="0" destOrd="0" presId="urn:microsoft.com/office/officeart/2005/8/layout/vList6"/>
    <dgm:cxn modelId="{58811796-39ED-4C56-88F8-3447B48F2900}" srcId="{8B488428-E5BA-4512-B891-D1FDB785E0F7}" destId="{6FD42DC3-7897-4F89-B571-6629E2FCE6DC}" srcOrd="4" destOrd="0" parTransId="{9392637D-AA7E-443F-9480-65951AE685DC}" sibTransId="{74EB951F-CDF6-4557-AEDC-1B8B8C1B34ED}"/>
    <dgm:cxn modelId="{E3292199-2D55-47AB-AFF0-F90DAAEF8147}" srcId="{6FD42DC3-7897-4F89-B571-6629E2FCE6DC}" destId="{A556CB76-B74A-4E26-AC6C-8AA2D84C8680}" srcOrd="0" destOrd="0" parTransId="{566EC7E9-B181-4D69-87C5-CFC81C4BCCE8}" sibTransId="{238AE658-CE61-4942-9D0E-8C6C998FF520}"/>
    <dgm:cxn modelId="{CF32DF99-57CE-4630-AE79-8222D9571C54}" type="presOf" srcId="{FBFA5CDB-4762-48D3-B29C-D38A6FD8296E}" destId="{5DDD15B4-790F-4669-B521-1D7C0AD60D5D}" srcOrd="0" destOrd="1" presId="urn:microsoft.com/office/officeart/2005/8/layout/vList6"/>
    <dgm:cxn modelId="{EF8C769B-6412-4126-92DC-1380F06053AA}" type="presOf" srcId="{CFCED3CD-0310-4AF4-A802-EBBE10B6A11E}" destId="{853F1D22-518A-456B-A655-F6A9D9740836}" srcOrd="0" destOrd="0" presId="urn:microsoft.com/office/officeart/2005/8/layout/vList6"/>
    <dgm:cxn modelId="{CA6587A0-240C-499C-9AEE-03E3A813257E}" type="presOf" srcId="{534D9464-2861-4C7A-82D2-2E12049C6520}" destId="{DE1604C4-73E4-4D5A-B8E7-D2B5CCEFCC6C}" srcOrd="0" destOrd="0" presId="urn:microsoft.com/office/officeart/2005/8/layout/vList6"/>
    <dgm:cxn modelId="{4FEAD6AF-49EC-413E-9A07-C9E080B05081}" srcId="{8B488428-E5BA-4512-B891-D1FDB785E0F7}" destId="{94E94434-7EEB-4A8D-832D-F87C1DA1A233}" srcOrd="2" destOrd="0" parTransId="{F3C98814-4C8A-4A93-96E6-7FCE15F262F0}" sibTransId="{AE70D8D6-FFBA-4DDA-8C81-CCBAAEBC9454}"/>
    <dgm:cxn modelId="{BC4BCDB5-EA7A-49A7-AEC8-55616EC0ABD2}" type="presOf" srcId="{6FD42DC3-7897-4F89-B571-6629E2FCE6DC}" destId="{8C09100C-3BC0-4339-9B1A-D9BE9469F8F6}" srcOrd="0" destOrd="0" presId="urn:microsoft.com/office/officeart/2005/8/layout/vList6"/>
    <dgm:cxn modelId="{5AEE22D5-4C0F-4145-9171-E25B3C034D1F}" type="presOf" srcId="{141C98F0-48EA-488F-99FE-1468174C69C7}" destId="{7FEFC6C3-074C-48F9-B41B-745259610A8C}" srcOrd="0" destOrd="0" presId="urn:microsoft.com/office/officeart/2005/8/layout/vList6"/>
    <dgm:cxn modelId="{EAA23BE2-AA22-484A-8A0D-53DE31CC9F80}" type="presOf" srcId="{94E94434-7EEB-4A8D-832D-F87C1DA1A233}" destId="{75D2037B-6090-41FC-8426-7E6567BE4E4D}" srcOrd="0" destOrd="0" presId="urn:microsoft.com/office/officeart/2005/8/layout/vList6"/>
    <dgm:cxn modelId="{5FDEDC8D-8649-4401-93DF-FB2744FCFEDF}" type="presParOf" srcId="{A05C7CFF-A474-4625-B969-20DF680BF2BE}" destId="{EECCCB97-4A59-4542-A76D-3BDC51D5D59F}" srcOrd="0" destOrd="0" presId="urn:microsoft.com/office/officeart/2005/8/layout/vList6"/>
    <dgm:cxn modelId="{58413ABB-D068-43B5-AB26-4F5CBDFFEBAE}" type="presParOf" srcId="{EECCCB97-4A59-4542-A76D-3BDC51D5D59F}" destId="{DE1604C4-73E4-4D5A-B8E7-D2B5CCEFCC6C}" srcOrd="0" destOrd="0" presId="urn:microsoft.com/office/officeart/2005/8/layout/vList6"/>
    <dgm:cxn modelId="{45A1F44B-E14D-4B0E-A3C7-4AFF2943B878}" type="presParOf" srcId="{EECCCB97-4A59-4542-A76D-3BDC51D5D59F}" destId="{853F1D22-518A-456B-A655-F6A9D9740836}" srcOrd="1" destOrd="0" presId="urn:microsoft.com/office/officeart/2005/8/layout/vList6"/>
    <dgm:cxn modelId="{308664C3-E13E-4DDA-BA7C-9B68EF9D439A}" type="presParOf" srcId="{A05C7CFF-A474-4625-B969-20DF680BF2BE}" destId="{B842B229-BEBD-4B97-847A-F91DC93571BE}" srcOrd="1" destOrd="0" presId="urn:microsoft.com/office/officeart/2005/8/layout/vList6"/>
    <dgm:cxn modelId="{48483E53-D1DE-4BC0-9174-16579ED50991}" type="presParOf" srcId="{A05C7CFF-A474-4625-B969-20DF680BF2BE}" destId="{143EB5EE-A507-4AF3-93F8-9C79DB38BFB0}" srcOrd="2" destOrd="0" presId="urn:microsoft.com/office/officeart/2005/8/layout/vList6"/>
    <dgm:cxn modelId="{D01E2D0E-8F0E-48A3-BBFA-07BE7BD879EB}" type="presParOf" srcId="{143EB5EE-A507-4AF3-93F8-9C79DB38BFB0}" destId="{7FEFC6C3-074C-48F9-B41B-745259610A8C}" srcOrd="0" destOrd="0" presId="urn:microsoft.com/office/officeart/2005/8/layout/vList6"/>
    <dgm:cxn modelId="{152B9FD3-3A7E-477B-A04F-770A466F177A}" type="presParOf" srcId="{143EB5EE-A507-4AF3-93F8-9C79DB38BFB0}" destId="{5DDD15B4-790F-4669-B521-1D7C0AD60D5D}" srcOrd="1" destOrd="0" presId="urn:microsoft.com/office/officeart/2005/8/layout/vList6"/>
    <dgm:cxn modelId="{9D965F27-FC73-40E0-937A-31E2A8814EBB}" type="presParOf" srcId="{A05C7CFF-A474-4625-B969-20DF680BF2BE}" destId="{601EBD8D-8D7B-400A-B992-7BF08BABF9CE}" srcOrd="3" destOrd="0" presId="urn:microsoft.com/office/officeart/2005/8/layout/vList6"/>
    <dgm:cxn modelId="{65033B89-C707-42BB-A297-841E7F3F17EB}" type="presParOf" srcId="{A05C7CFF-A474-4625-B969-20DF680BF2BE}" destId="{1B652C6C-E5CA-415E-BCF5-F0359B9C0E08}" srcOrd="4" destOrd="0" presId="urn:microsoft.com/office/officeart/2005/8/layout/vList6"/>
    <dgm:cxn modelId="{7BC83231-84D3-4E05-89A4-85400D9F7B11}" type="presParOf" srcId="{1B652C6C-E5CA-415E-BCF5-F0359B9C0E08}" destId="{75D2037B-6090-41FC-8426-7E6567BE4E4D}" srcOrd="0" destOrd="0" presId="urn:microsoft.com/office/officeart/2005/8/layout/vList6"/>
    <dgm:cxn modelId="{439205DD-2A4B-4A19-AF9F-224609C8EA6D}" type="presParOf" srcId="{1B652C6C-E5CA-415E-BCF5-F0359B9C0E08}" destId="{DA943639-BC27-4AFD-ABF5-D4BD9282C726}" srcOrd="1" destOrd="0" presId="urn:microsoft.com/office/officeart/2005/8/layout/vList6"/>
    <dgm:cxn modelId="{F22DAE35-5878-4C12-A492-8DF6E89EFEE1}" type="presParOf" srcId="{A05C7CFF-A474-4625-B969-20DF680BF2BE}" destId="{50E35E44-5C82-499C-968F-CB9B2A9E7ED7}" srcOrd="5" destOrd="0" presId="urn:microsoft.com/office/officeart/2005/8/layout/vList6"/>
    <dgm:cxn modelId="{36995E56-1139-470A-9475-12B36FAD46AB}" type="presParOf" srcId="{A05C7CFF-A474-4625-B969-20DF680BF2BE}" destId="{A793ED07-7767-419D-9C79-7E9154F76065}" srcOrd="6" destOrd="0" presId="urn:microsoft.com/office/officeart/2005/8/layout/vList6"/>
    <dgm:cxn modelId="{431E10F2-3DE3-4A4F-B70A-EA1655F34429}" type="presParOf" srcId="{A793ED07-7767-419D-9C79-7E9154F76065}" destId="{D88A26DB-6EF4-4F9B-BB34-762AF727D463}" srcOrd="0" destOrd="0" presId="urn:microsoft.com/office/officeart/2005/8/layout/vList6"/>
    <dgm:cxn modelId="{8D6908C2-AA31-42FD-B59F-D8E99C15D846}" type="presParOf" srcId="{A793ED07-7767-419D-9C79-7E9154F76065}" destId="{59479951-CA0F-45DE-8CA8-8EE12F820A92}" srcOrd="1" destOrd="0" presId="urn:microsoft.com/office/officeart/2005/8/layout/vList6"/>
    <dgm:cxn modelId="{425BD72E-9D51-45AA-8668-29A7CFE94445}" type="presParOf" srcId="{A05C7CFF-A474-4625-B969-20DF680BF2BE}" destId="{2365A8FA-327E-415F-919C-2FE7C9C5D8AC}" srcOrd="7" destOrd="0" presId="urn:microsoft.com/office/officeart/2005/8/layout/vList6"/>
    <dgm:cxn modelId="{B6A88D40-6D7E-4678-BFF5-85CB74D68D02}" type="presParOf" srcId="{A05C7CFF-A474-4625-B969-20DF680BF2BE}" destId="{2ECE50E1-6C81-4265-BEBF-5719FDF135EF}" srcOrd="8" destOrd="0" presId="urn:microsoft.com/office/officeart/2005/8/layout/vList6"/>
    <dgm:cxn modelId="{7B479399-2B7A-48EA-ADB7-DCF3B22AAF68}" type="presParOf" srcId="{2ECE50E1-6C81-4265-BEBF-5719FDF135EF}" destId="{8C09100C-3BC0-4339-9B1A-D9BE9469F8F6}" srcOrd="0" destOrd="0" presId="urn:microsoft.com/office/officeart/2005/8/layout/vList6"/>
    <dgm:cxn modelId="{DA07E0F0-48FB-4413-95EC-8CEBB8AAAC1B}" type="presParOf" srcId="{2ECE50E1-6C81-4265-BEBF-5719FDF135EF}" destId="{FDB78C61-4D85-4F90-9705-72FF55B52769}"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84A62F-E623-4DA8-9C53-161797F0AB49}"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6CAE4490-55F9-4146-B073-BA00402CF6D6}">
      <dgm:prSet phldrT="[Text]" custT="1"/>
      <dgm:spPr/>
      <dgm:t>
        <a:bodyPr/>
        <a:lstStyle/>
        <a:p>
          <a:pPr>
            <a:spcAft>
              <a:spcPts val="0"/>
            </a:spcAft>
          </a:pPr>
          <a:r>
            <a:rPr lang="en-US" sz="1000" b="0">
              <a:solidFill>
                <a:srgbClr val="00285A"/>
              </a:solidFill>
              <a:latin typeface="Intel Clear" panose="020B0604020203020204" pitchFamily="34" charset="0"/>
              <a:ea typeface="Intel Clear" panose="020B0604020203020204" pitchFamily="34" charset="0"/>
              <a:cs typeface="Intel Clear" panose="020B0604020203020204" pitchFamily="34" charset="0"/>
            </a:rPr>
            <a:t>NVL Hx -UPH-</a:t>
          </a:r>
          <a:r>
            <a:rPr lang="en-US" sz="1000" b="0">
              <a:solidFill>
                <a:srgbClr val="FF0000"/>
              </a:solidFill>
              <a:latin typeface="Intel Clear" panose="020B0604020203020204" pitchFamily="34" charset="0"/>
              <a:ea typeface="Intel Clear" panose="020B0604020203020204" pitchFamily="34" charset="0"/>
              <a:cs typeface="Intel Clear" panose="020B0604020203020204" pitchFamily="34" charset="0"/>
            </a:rPr>
            <a:t>UL </a:t>
          </a:r>
          <a:r>
            <a:rPr lang="en-US" sz="1000" b="0">
              <a:solidFill>
                <a:schemeClr val="bg1"/>
              </a:solidFill>
              <a:latin typeface="Intel Clear" panose="020B0604020203020204" pitchFamily="34" charset="0"/>
              <a:ea typeface="Intel Clear" panose="020B0604020203020204" pitchFamily="34" charset="0"/>
              <a:cs typeface="Intel Clear" panose="020B0604020203020204" pitchFamily="34" charset="0"/>
            </a:rPr>
            <a:t>T3 </a:t>
          </a:r>
        </a:p>
        <a:p>
          <a:pPr>
            <a:spcAft>
              <a:spcPts val="0"/>
            </a:spcAft>
          </a:pPr>
          <a:r>
            <a:rPr lang="en-IN" sz="1000" strike="noStrike" noProof="0">
              <a:solidFill>
                <a:srgbClr val="262626"/>
              </a:solidFill>
              <a:latin typeface="Intel Clear" panose="020B0604020203020204" pitchFamily="34" charset="0"/>
              <a:ea typeface="Intel Clear" panose="020B0604020203020204" pitchFamily="34" charset="0"/>
              <a:cs typeface="Intel Clear" panose="020B0604020203020204" pitchFamily="34" charset="0"/>
            </a:rPr>
            <a:t>DDR5 SODIMM 1DPC </a:t>
          </a:r>
        </a:p>
        <a:p>
          <a:pPr>
            <a:spcAft>
              <a:spcPts val="0"/>
            </a:spcAft>
          </a:pPr>
          <a:r>
            <a:rPr lang="en-IN" sz="1000" strike="noStrike" noProof="0">
              <a:solidFill>
                <a:schemeClr val="bg1"/>
              </a:solidFill>
              <a:latin typeface="Intel Clear" panose="020B0604020203020204" pitchFamily="34" charset="0"/>
              <a:ea typeface="Intel Clear" panose="020B0604020203020204" pitchFamily="34" charset="0"/>
              <a:cs typeface="Intel Clear" panose="020B0604020203020204" pitchFamily="34" charset="0"/>
            </a:rPr>
            <a:t>w/ PCH-IOE </a:t>
          </a:r>
          <a:r>
            <a:rPr lang="en-IN" sz="1000" strike="noStrike" noProof="0">
              <a:solidFill>
                <a:srgbClr val="262626"/>
              </a:solidFill>
              <a:latin typeface="Intel Clear" panose="020B0604020203020204" pitchFamily="34" charset="0"/>
              <a:ea typeface="Intel Clear" panose="020B0604020203020204" pitchFamily="34" charset="0"/>
              <a:cs typeface="Intel Clear" panose="020B0604020203020204" pitchFamily="34" charset="0"/>
            </a:rPr>
            <a:t>MB socked</a:t>
          </a:r>
        </a:p>
      </dgm:t>
    </dgm:pt>
    <dgm:pt modelId="{21508A6D-3956-4864-9FC8-7AD164A0E546}" type="parTrans" cxnId="{92EDE4E7-8522-45D0-A155-CA1E36392860}">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4EFE5A21-1AD4-4138-8073-48A5794EFC55}" type="sibTrans" cxnId="{92EDE4E7-8522-45D0-A155-CA1E36392860}">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E7F17D41-7E15-4BEB-A7C6-FD1E46B64B8C}">
      <dgm:prSet phldrT="[Text]" custT="1"/>
      <dgm:spPr/>
      <dgm:t>
        <a:bodyPr/>
        <a:lstStyle/>
        <a:p>
          <a:pPr>
            <a:spcAft>
              <a:spcPts val="0"/>
            </a:spcAft>
          </a:pPr>
          <a:r>
            <a:rPr lang="en-US" sz="1000" b="0">
              <a:solidFill>
                <a:srgbClr val="00285A"/>
              </a:solidFill>
              <a:latin typeface="Intel Clear" panose="020B0604020203020204" pitchFamily="34" charset="0"/>
              <a:ea typeface="Intel Clear" panose="020B0604020203020204" pitchFamily="34" charset="0"/>
              <a:cs typeface="Intel Clear" panose="020B0604020203020204" pitchFamily="34" charset="0"/>
            </a:rPr>
            <a:t>NVL Hx </a:t>
          </a:r>
          <a:r>
            <a:rPr lang="en-US" sz="1000" b="0">
              <a:solidFill>
                <a:schemeClr val="bg1"/>
              </a:solidFill>
              <a:latin typeface="Intel Clear" panose="020B0604020203020204" pitchFamily="34" charset="0"/>
              <a:ea typeface="Intel Clear" panose="020B0604020203020204" pitchFamily="34" charset="0"/>
              <a:cs typeface="Intel Clear" panose="020B0604020203020204" pitchFamily="34" charset="0"/>
            </a:rPr>
            <a:t>T3 </a:t>
          </a:r>
        </a:p>
        <a:p>
          <a:pPr>
            <a:spcAft>
              <a:spcPts val="0"/>
            </a:spcAft>
          </a:pPr>
          <a:r>
            <a:rPr lang="en-IN" sz="1000" strike="noStrike" noProof="0">
              <a:solidFill>
                <a:srgbClr val="00285A"/>
              </a:solidFill>
              <a:latin typeface="Intel Clear" panose="020B0604020203020204" pitchFamily="34" charset="0"/>
              <a:ea typeface="Intel Clear" panose="020B0604020203020204" pitchFamily="34" charset="0"/>
              <a:cs typeface="Intel Clear" panose="020B0604020203020204" pitchFamily="34" charset="0"/>
            </a:rPr>
            <a:t>DDR5 SODIMM 2DPC </a:t>
          </a:r>
        </a:p>
        <a:p>
          <a:pPr>
            <a:spcAft>
              <a:spcPts val="0"/>
            </a:spcAft>
          </a:pPr>
          <a:r>
            <a:rPr lang="en-IN" sz="1000" strike="noStrike" noProof="0">
              <a:solidFill>
                <a:schemeClr val="bg1"/>
              </a:solidFill>
              <a:latin typeface="Intel Clear" panose="020B0604020203020204" pitchFamily="34" charset="0"/>
              <a:ea typeface="Intel Clear" panose="020B0604020203020204" pitchFamily="34" charset="0"/>
              <a:cs typeface="Intel Clear" panose="020B0604020203020204" pitchFamily="34" charset="0"/>
            </a:rPr>
            <a:t>w/ PCH-IOE </a:t>
          </a:r>
          <a:r>
            <a:rPr lang="en-IN" sz="1000" strike="noStrike" noProof="0">
              <a:solidFill>
                <a:srgbClr val="00285A"/>
              </a:solidFill>
              <a:latin typeface="Intel Clear" panose="020B0604020203020204" pitchFamily="34" charset="0"/>
              <a:ea typeface="Intel Clear" panose="020B0604020203020204" pitchFamily="34" charset="0"/>
              <a:cs typeface="Intel Clear" panose="020B0604020203020204" pitchFamily="34" charset="0"/>
            </a:rPr>
            <a:t>MB socketed</a:t>
          </a:r>
        </a:p>
      </dgm:t>
    </dgm:pt>
    <dgm:pt modelId="{65BFF2E9-3A31-4311-84C6-B86DB62B6CF1}" type="sibTrans" cxnId="{DAFBA1B6-07A9-4EC8-B5D9-3A41FDE519D3}">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B72DCCC5-3B38-4F9F-989D-D58A794C5116}" type="parTrans" cxnId="{DAFBA1B6-07A9-4EC8-B5D9-3A41FDE519D3}">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0BC87800-6C34-4AD9-8467-AEB3087AC716}">
      <dgm:prSet phldrT="[Text]" custT="1"/>
      <dgm:spPr/>
      <dgm:t>
        <a:bodyPr/>
        <a:lstStyle/>
        <a:p>
          <a:pPr>
            <a:spcAft>
              <a:spcPts val="0"/>
            </a:spcAft>
          </a:pPr>
          <a:r>
            <a:rPr lang="en-US" sz="1000" b="0">
              <a:solidFill>
                <a:srgbClr val="00285A"/>
              </a:solidFill>
              <a:latin typeface="Intel Clear" panose="020B0604020203020204" pitchFamily="34" charset="0"/>
              <a:ea typeface="Intel Clear" panose="020B0604020203020204" pitchFamily="34" charset="0"/>
              <a:cs typeface="Intel Clear" panose="020B0604020203020204" pitchFamily="34" charset="0"/>
            </a:rPr>
            <a:t>NVL Hx-UPH-UL </a:t>
          </a:r>
          <a:r>
            <a:rPr lang="en-US" sz="1000" b="0">
              <a:solidFill>
                <a:schemeClr val="bg1"/>
              </a:solidFill>
              <a:latin typeface="Intel Clear" panose="020B0604020203020204" pitchFamily="34" charset="0"/>
              <a:ea typeface="Intel Clear" panose="020B0604020203020204" pitchFamily="34" charset="0"/>
              <a:cs typeface="Intel Clear" panose="020B0604020203020204" pitchFamily="34" charset="0"/>
            </a:rPr>
            <a:t>T3</a:t>
          </a:r>
          <a:r>
            <a:rPr lang="en-US" sz="1000" b="0">
              <a:solidFill>
                <a:srgbClr val="00285A"/>
              </a:solidFill>
              <a:latin typeface="Intel Clear" panose="020B0604020203020204" pitchFamily="34" charset="0"/>
              <a:ea typeface="Intel Clear" panose="020B0604020203020204" pitchFamily="34" charset="0"/>
              <a:cs typeface="Intel Clear" panose="020B0604020203020204" pitchFamily="34" charset="0"/>
            </a:rPr>
            <a:t> </a:t>
          </a:r>
          <a:r>
            <a:rPr lang="en-US" sz="1000" b="0">
              <a:solidFill>
                <a:schemeClr val="bg1"/>
              </a:solidFill>
              <a:latin typeface="Intel Clear" panose="020B0604020203020204" pitchFamily="34" charset="0"/>
              <a:ea typeface="Intel Clear" panose="020B0604020203020204" pitchFamily="34" charset="0"/>
              <a:cs typeface="Intel Clear" panose="020B0604020203020204" pitchFamily="34" charset="0"/>
            </a:rPr>
            <a:t>LP5x </a:t>
          </a:r>
          <a:r>
            <a:rPr lang="en-IN" sz="1000" noProof="0">
              <a:solidFill>
                <a:srgbClr val="00285A"/>
              </a:solidFill>
              <a:latin typeface="Intel Clear" panose="020B0604020203020204" pitchFamily="34" charset="0"/>
              <a:ea typeface="Intel Clear" panose="020B0604020203020204" pitchFamily="34" charset="0"/>
              <a:cs typeface="Intel Clear" panose="020B0604020203020204" pitchFamily="34" charset="0"/>
            </a:rPr>
            <a:t>CAMM w/</a:t>
          </a:r>
          <a:r>
            <a:rPr lang="en-IN" sz="1000" noProof="0">
              <a:solidFill>
                <a:schemeClr val="bg1"/>
              </a:solidFill>
              <a:latin typeface="Intel Clear" panose="020B0604020203020204" pitchFamily="34" charset="0"/>
              <a:ea typeface="Intel Clear" panose="020B0604020203020204" pitchFamily="34" charset="0"/>
              <a:cs typeface="Intel Clear" panose="020B0604020203020204" pitchFamily="34" charset="0"/>
            </a:rPr>
            <a:t>DBI ECC </a:t>
          </a:r>
          <a:r>
            <a:rPr lang="en-IN" sz="1000" noProof="0">
              <a:solidFill>
                <a:srgbClr val="00285A"/>
              </a:solidFill>
              <a:latin typeface="Intel Clear" panose="020B0604020203020204" pitchFamily="34" charset="0"/>
              <a:ea typeface="Intel Clear" panose="020B0604020203020204" pitchFamily="34" charset="0"/>
              <a:cs typeface="Intel Clear" panose="020B0604020203020204" pitchFamily="34" charset="0"/>
            </a:rPr>
            <a:t>RVP</a:t>
          </a:r>
        </a:p>
        <a:p>
          <a:pPr>
            <a:spcAft>
              <a:spcPts val="0"/>
            </a:spcAft>
          </a:pPr>
          <a:r>
            <a:rPr lang="en-IN" sz="1000" b="0" u="none" noProof="0">
              <a:solidFill>
                <a:schemeClr val="bg1"/>
              </a:solidFill>
              <a:latin typeface="Intel Clear" panose="020B0604020203020204" pitchFamily="34" charset="0"/>
              <a:ea typeface="Intel Clear" panose="020B0604020203020204" pitchFamily="34" charset="0"/>
              <a:cs typeface="Intel Clear" panose="020B0604020203020204" pitchFamily="34" charset="0"/>
            </a:rPr>
            <a:t>w/ PCH IOE AIC (for ECG)</a:t>
          </a:r>
        </a:p>
      </dgm:t>
    </dgm:pt>
    <dgm:pt modelId="{66F0F442-E883-4F97-81F7-40C791FC1B1C}" type="sibTrans" cxnId="{C14E460D-1FED-4949-B76F-222A873171C3}">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1FD852A0-FAB5-47E1-8841-023E084DF1F7}" type="parTrans" cxnId="{C14E460D-1FED-4949-B76F-222A873171C3}">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6BEADC08-667F-4461-9D67-D7C75E9FF6D6}">
      <dgm:prSet custT="1"/>
      <dgm:spPr/>
      <dgm:t>
        <a:bodyPr/>
        <a:lstStyle/>
        <a:p>
          <a:pPr>
            <a:spcAft>
              <a:spcPts val="0"/>
            </a:spcAft>
          </a:pPr>
          <a:r>
            <a:rPr lang="en-US" sz="1000" b="0">
              <a:solidFill>
                <a:srgbClr val="00285A"/>
              </a:solidFill>
              <a:latin typeface="Intel Clear" panose="020B0604020203020204" pitchFamily="34" charset="0"/>
              <a:ea typeface="Intel Clear" panose="020B0604020203020204" pitchFamily="34" charset="0"/>
              <a:cs typeface="Intel Clear" panose="020B0604020203020204" pitchFamily="34" charset="0"/>
            </a:rPr>
            <a:t>NVL Hx- UPH </a:t>
          </a:r>
          <a:r>
            <a:rPr lang="en-US" sz="1000" b="0">
              <a:solidFill>
                <a:schemeClr val="bg1"/>
              </a:solidFill>
              <a:latin typeface="Intel Clear" panose="020B0604020203020204" pitchFamily="34" charset="0"/>
              <a:ea typeface="Intel Clear" panose="020B0604020203020204" pitchFamily="34" charset="0"/>
              <a:cs typeface="Intel Clear" panose="020B0604020203020204" pitchFamily="34" charset="0"/>
            </a:rPr>
            <a:t>T4 </a:t>
          </a:r>
        </a:p>
        <a:p>
          <a:pPr>
            <a:spcAft>
              <a:spcPts val="0"/>
            </a:spcAft>
          </a:pPr>
          <a:r>
            <a:rPr lang="en-US" sz="1000" b="0">
              <a:solidFill>
                <a:schemeClr val="bg1"/>
              </a:solidFill>
              <a:latin typeface="Intel Clear" panose="020B0604020203020204" pitchFamily="34" charset="0"/>
              <a:ea typeface="Intel Clear" panose="020B0604020203020204" pitchFamily="34" charset="0"/>
              <a:cs typeface="Intel Clear" panose="020B0604020203020204" pitchFamily="34" charset="0"/>
            </a:rPr>
            <a:t>LP5x SD/ </a:t>
          </a:r>
          <a:r>
            <a:rPr lang="en-US" sz="1000" b="0" err="1">
              <a:solidFill>
                <a:schemeClr val="bg1"/>
              </a:solidFill>
              <a:latin typeface="Intel Clear" panose="020B0604020203020204" pitchFamily="34" charset="0"/>
              <a:ea typeface="Intel Clear" panose="020B0604020203020204" pitchFamily="34" charset="0"/>
              <a:cs typeface="Intel Clear" panose="020B0604020203020204" pitchFamily="34" charset="0"/>
            </a:rPr>
            <a:t>Sktd</a:t>
          </a:r>
          <a:r>
            <a:rPr lang="en-US" sz="1000" b="0">
              <a:solidFill>
                <a:schemeClr val="bg1"/>
              </a:solidFill>
              <a:latin typeface="Intel Clear" panose="020B0604020203020204" pitchFamily="34" charset="0"/>
              <a:ea typeface="Intel Clear" panose="020B0604020203020204" pitchFamily="34" charset="0"/>
              <a:cs typeface="Intel Clear" panose="020B0604020203020204" pitchFamily="34" charset="0"/>
            </a:rPr>
            <a:t>. </a:t>
          </a:r>
          <a:r>
            <a:rPr lang="en-US" sz="1000" b="0">
              <a:solidFill>
                <a:srgbClr val="00285A"/>
              </a:solidFill>
              <a:latin typeface="Intel Clear" panose="020B0604020203020204" pitchFamily="34" charset="0"/>
              <a:ea typeface="Intel Clear" panose="020B0604020203020204" pitchFamily="34" charset="0"/>
              <a:cs typeface="Intel Clear" panose="020B0604020203020204" pitchFamily="34" charset="0"/>
            </a:rPr>
            <a:t>RVP</a:t>
          </a:r>
        </a:p>
        <a:p>
          <a:pPr>
            <a:spcAft>
              <a:spcPts val="0"/>
            </a:spcAft>
          </a:pPr>
          <a:r>
            <a:rPr lang="en-US" sz="1000" b="0">
              <a:solidFill>
                <a:schemeClr val="bg1"/>
              </a:solidFill>
              <a:latin typeface="Intel Clear" panose="020B0604020203020204" pitchFamily="34" charset="0"/>
              <a:ea typeface="Intel Clear" panose="020B0604020203020204" pitchFamily="34" charset="0"/>
              <a:cs typeface="Intel Clear" panose="020B0604020203020204" pitchFamily="34" charset="0"/>
            </a:rPr>
            <a:t>w/ PCH IOE </a:t>
          </a:r>
          <a:r>
            <a:rPr lang="en-US" sz="1000" b="0">
              <a:solidFill>
                <a:schemeClr val="tx1">
                  <a:lumMod val="50000"/>
                </a:schemeClr>
              </a:solidFill>
              <a:latin typeface="Intel Clear" panose="020B0604020203020204" pitchFamily="34" charset="0"/>
              <a:ea typeface="Intel Clear" panose="020B0604020203020204" pitchFamily="34" charset="0"/>
              <a:cs typeface="Intel Clear" panose="020B0604020203020204" pitchFamily="34" charset="0"/>
            </a:rPr>
            <a:t>MB Socketed</a:t>
          </a:r>
        </a:p>
      </dgm:t>
    </dgm:pt>
    <dgm:pt modelId="{A0FEF1BE-E052-438A-B258-12CE02AD6844}" type="parTrans" cxnId="{30970DCB-90B1-4F15-884C-67E1DE79384A}">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4F0B1226-B5F0-4BFC-8578-78DC9CEA9464}" type="sibTrans" cxnId="{30970DCB-90B1-4F15-884C-67E1DE79384A}">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3F5275F9-E203-4F50-AB89-875B311C2B00}">
      <dgm:prSet custT="1"/>
      <dgm:spPr/>
      <dgm:t>
        <a:bodyPr rIns="91440"/>
        <a:lstStyle/>
        <a:p>
          <a:pPr marL="114300" lvl="1" indent="-114300" algn="l" defTabSz="533400">
            <a:lnSpc>
              <a:spcPct val="90000"/>
            </a:lnSpc>
            <a:spcBef>
              <a:spcPct val="0"/>
            </a:spcBef>
            <a:spcAft>
              <a:spcPct val="15000"/>
            </a:spcAft>
            <a:buChar char="•"/>
          </a:pP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BKC, PnP, </a:t>
          </a:r>
          <a:r>
            <a:rPr lang="it-IT" sz="90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SIV, GFx, FV, EV, </a:t>
          </a:r>
          <a:r>
            <a:rPr lang="it-IT" sz="900" b="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HPPB</a:t>
          </a:r>
          <a:endParaRPr lang="en-US" sz="900" b="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9B08CD89-19E0-4D0B-8ED9-AA85CEF95575}" type="parTrans" cxnId="{702214FA-8A8B-43FD-8CEC-F8FD863EBFE5}">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A5BB7E83-7C2D-45DB-A0A7-7D52FF8E2D55}" type="sibTrans" cxnId="{702214FA-8A8B-43FD-8CEC-F8FD863EBFE5}">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48800139-A7EC-482C-B9FF-D90823AA407E}">
      <dgm:prSet phldrT="[Text]" custT="1"/>
      <dgm:spPr/>
      <dgm:t>
        <a:bodyPr rIns="91440"/>
        <a:lstStyle/>
        <a:p>
          <a:pPr marL="114300" lvl="1" indent="-114300" algn="l" defTabSz="533400">
            <a:lnSpc>
              <a:spcPct val="90000"/>
            </a:lnSpc>
            <a:spcBef>
              <a:spcPct val="0"/>
            </a:spcBef>
            <a:spcAft>
              <a:spcPct val="15000"/>
            </a:spcAft>
            <a:buChar char="•"/>
          </a:pP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BKC</a:t>
          </a:r>
          <a:endPar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10AD6C1E-0F66-41C8-87E2-0952B55BC0F3}" type="parTrans" cxnId="{FAE500A1-DE8C-43C3-8B7D-9AF79DA22964}">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A718EFE7-36D0-4CBE-9D4C-84B589FF22AE}" type="sibTrans" cxnId="{FAE500A1-DE8C-43C3-8B7D-9AF79DA22964}">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33513A47-EDF2-4893-A3C6-EF5B916BE720}">
      <dgm:prSet phldrT="[Text]" custT="1"/>
      <dgm:spPr/>
      <dgm:t>
        <a:bodyPr/>
        <a:lstStyle/>
        <a:p>
          <a:pPr>
            <a:spcAft>
              <a:spcPts val="0"/>
            </a:spcAft>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NVL UPH-UL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T3 </a:t>
          </a:r>
        </a:p>
        <a:p>
          <a:pPr>
            <a:spcAft>
              <a:spcPts val="0"/>
            </a:spcAft>
          </a:pP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LP5x SD/ </a:t>
          </a:r>
          <a:r>
            <a:rPr lang="en-US" sz="1000" b="0" kern="1200" err="1">
              <a:solidFill>
                <a:schemeClr val="bg1"/>
              </a:solidFill>
              <a:latin typeface="Intel Clear" panose="020B0604020203020204" pitchFamily="34" charset="0"/>
              <a:ea typeface="Intel Clear" panose="020B0604020203020204" pitchFamily="34" charset="0"/>
              <a:cs typeface="Intel Clear" panose="020B0604020203020204" pitchFamily="34" charset="0"/>
            </a:rPr>
            <a:t>Sktd</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 </a:t>
          </a: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RVP</a:t>
          </a:r>
        </a:p>
        <a:p>
          <a:pPr>
            <a:spcAft>
              <a:spcPts val="0"/>
            </a:spcAft>
          </a:pP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w/o PCH IOE</a:t>
          </a:r>
        </a:p>
      </dgm:t>
    </dgm:pt>
    <dgm:pt modelId="{B62A0669-B3E2-49C4-BDD3-1C3A4C2A440F}" type="parTrans" cxnId="{76CCB05A-0264-423C-9656-5A85F3181623}">
      <dgm:prSet/>
      <dgm:spPr/>
      <dgm:t>
        <a:bodyPr/>
        <a:lstStyle/>
        <a:p>
          <a:endParaRPr lang="en-US"/>
        </a:p>
      </dgm:t>
    </dgm:pt>
    <dgm:pt modelId="{1DD243B8-2CE5-4D98-9560-7554095125B2}" type="sibTrans" cxnId="{76CCB05A-0264-423C-9656-5A85F3181623}">
      <dgm:prSet/>
      <dgm:spPr/>
      <dgm:t>
        <a:bodyPr/>
        <a:lstStyle/>
        <a:p>
          <a:endParaRPr lang="en-US"/>
        </a:p>
      </dgm:t>
    </dgm:pt>
    <dgm:pt modelId="{35AE7E82-E451-45FE-A435-9D1BA39D955C}">
      <dgm:prSet custT="1"/>
      <dgm:spPr/>
      <dgm:t>
        <a:bodyPr rIns="9144"/>
        <a:lstStyle/>
        <a:p>
          <a:r>
            <a:rPr lang="it-IT" sz="900">
              <a:solidFill>
                <a:schemeClr val="tx1"/>
              </a:solidFill>
              <a:latin typeface="Intel Clear" panose="020B0604020203020204" pitchFamily="34" charset="0"/>
              <a:ea typeface="Intel Clear" panose="020B0604020203020204" pitchFamily="34" charset="0"/>
              <a:cs typeface="Intel Clear" panose="020B0604020203020204" pitchFamily="34" charset="0"/>
            </a:rPr>
            <a:t>SIV, GFx, FV, EV, </a:t>
          </a:r>
          <a:r>
            <a:rPr lang="en-US" sz="900" b="1">
              <a:solidFill>
                <a:srgbClr val="0070C0"/>
              </a:solidFill>
              <a:latin typeface="Intel Clear" panose="020B0604020203020204" pitchFamily="34" charset="0"/>
              <a:ea typeface="Intel Clear" panose="020B0604020203020204" pitchFamily="34" charset="0"/>
              <a:cs typeface="Intel Clear" panose="020B0604020203020204" pitchFamily="34" charset="0"/>
            </a:rPr>
            <a:t>UFS </a:t>
          </a:r>
          <a:r>
            <a:rPr lang="en-US" sz="900" b="0">
              <a:solidFill>
                <a:srgbClr val="0070C0"/>
              </a:solidFill>
              <a:latin typeface="Intel Clear" panose="020B0604020203020204" pitchFamily="34" charset="0"/>
              <a:ea typeface="Intel Clear" panose="020B0604020203020204" pitchFamily="34" charset="0"/>
              <a:cs typeface="Intel Clear" panose="020B0604020203020204" pitchFamily="34" charset="0"/>
            </a:rPr>
            <a:t>(w/ re-driver)</a:t>
          </a:r>
          <a:endParaRPr lang="en-US" sz="900" b="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11503AE3-EE5C-472C-BD69-D23E16C4199F}" type="parTrans" cxnId="{BCF0AECA-4E02-4A05-B292-10A61AE89584}">
      <dgm:prSet/>
      <dgm:spPr/>
      <dgm:t>
        <a:bodyPr/>
        <a:lstStyle/>
        <a:p>
          <a:endParaRPr lang="en-US"/>
        </a:p>
      </dgm:t>
    </dgm:pt>
    <dgm:pt modelId="{58E695D0-D27B-4835-B80B-5492A8F3CC6E}" type="sibTrans" cxnId="{BCF0AECA-4E02-4A05-B292-10A61AE89584}">
      <dgm:prSet/>
      <dgm:spPr/>
      <dgm:t>
        <a:bodyPr/>
        <a:lstStyle/>
        <a:p>
          <a:endParaRPr lang="en-US"/>
        </a:p>
      </dgm:t>
    </dgm:pt>
    <dgm:pt modelId="{A5A0EE63-08F2-4DE6-8A09-78F1FFDFBCEE}">
      <dgm:prSet phldrT="[Text]" custT="1"/>
      <dgm:spPr/>
      <dgm:t>
        <a:bodyPr rIns="9144"/>
        <a:lstStyle/>
        <a:p>
          <a:r>
            <a:rPr lang="en-IN" sz="900" strike="noStrike"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(T3,10L </a:t>
          </a:r>
          <a:r>
            <a:rPr lang="en-IN" sz="900" b="0" strike="noStrike" noProof="0">
              <a:solidFill>
                <a:srgbClr val="FF0000"/>
              </a:solidFill>
              <a:latin typeface="Intel Clear" panose="020B0604020203020204" pitchFamily="34" charset="0"/>
              <a:ea typeface="Intel Clear" panose="020B0604020203020204" pitchFamily="34" charset="0"/>
              <a:cs typeface="Intel Clear" panose="020B0604020203020204" pitchFamily="34" charset="0"/>
            </a:rPr>
            <a:t>thin premium mid loss</a:t>
          </a:r>
          <a:r>
            <a:rPr lang="en-IN" sz="900" strike="noStrike" noProof="0">
              <a:solidFill>
                <a:srgbClr val="FF0000"/>
              </a:solidFill>
              <a:latin typeface="Intel Clear" panose="020B0604020203020204" pitchFamily="34" charset="0"/>
              <a:ea typeface="Intel Clear" panose="020B0604020203020204" pitchFamily="34" charset="0"/>
              <a:cs typeface="Intel Clear" panose="020B0604020203020204" pitchFamily="34" charset="0"/>
            </a:rPr>
            <a:t>,</a:t>
          </a:r>
          <a:r>
            <a:rPr lang="en-IN" sz="900" strike="noStrike"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r>
            <a:rPr lang="en-IN" sz="900">
              <a:solidFill>
                <a:schemeClr val="tx1"/>
              </a:solidFill>
              <a:latin typeface="Intel Clear" panose="020B0604020203020204" pitchFamily="34" charset="0"/>
              <a:ea typeface="Intel Clear" panose="020B0604020203020204" pitchFamily="34" charset="0"/>
              <a:cs typeface="Intel Clear" panose="020B0604020203020204" pitchFamily="34" charset="0"/>
            </a:rPr>
            <a:t>LP5x@8533,</a:t>
          </a:r>
          <a:r>
            <a:rPr lang="en-IN" sz="900">
              <a:solidFill>
                <a:srgbClr val="FF0000"/>
              </a:solidFill>
              <a:latin typeface="Intel Clear" panose="020B0604020203020204" pitchFamily="34" charset="0"/>
              <a:ea typeface="Intel Clear" panose="020B0604020203020204" pitchFamily="34" charset="0"/>
              <a:cs typeface="Intel Clear" panose="020B0604020203020204" pitchFamily="34" charset="0"/>
            </a:rPr>
            <a:t>9600</a:t>
          </a:r>
          <a:endParaRPr lang="en-US" sz="9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6E798CBC-D52B-4604-A1B0-0CFB064EE739}" type="parTrans" cxnId="{7F6B8310-89EC-4CF8-94DE-AD12926600AF}">
      <dgm:prSet/>
      <dgm:spPr/>
      <dgm:t>
        <a:bodyPr/>
        <a:lstStyle/>
        <a:p>
          <a:endParaRPr lang="en-US"/>
        </a:p>
      </dgm:t>
    </dgm:pt>
    <dgm:pt modelId="{087A991C-EB6C-4A1A-84DB-04AFF3069F56}" type="sibTrans" cxnId="{7F6B8310-89EC-4CF8-94DE-AD12926600AF}">
      <dgm:prSet/>
      <dgm:spPr/>
      <dgm:t>
        <a:bodyPr/>
        <a:lstStyle/>
        <a:p>
          <a:endParaRPr lang="en-US"/>
        </a:p>
      </dgm:t>
    </dgm:pt>
    <dgm:pt modelId="{10533148-A944-42BF-8ED5-1221CE836A5E}">
      <dgm:prSet custT="1"/>
      <dgm:spPr/>
      <dgm:t>
        <a:bodyPr rIns="91440"/>
        <a:lstStyle/>
        <a:p>
          <a:pPr marL="114300" lvl="1" indent="-114300" algn="l" defTabSz="533400">
            <a:lnSpc>
              <a:spcPct val="90000"/>
            </a:lnSpc>
            <a:spcBef>
              <a:spcPct val="0"/>
            </a:spcBef>
            <a:spcAft>
              <a:spcPct val="15000"/>
            </a:spcAft>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(T4, 10L premium mid loss,</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LP5x@9600)</a:t>
          </a:r>
          <a:endPar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463705ED-4944-494C-99C1-C0D48C3291C6}" type="parTrans" cxnId="{005883C7-F7A9-4065-80A4-A3CA2C8260B4}">
      <dgm:prSet/>
      <dgm:spPr/>
      <dgm:t>
        <a:bodyPr/>
        <a:lstStyle/>
        <a:p>
          <a:endParaRPr lang="en-US"/>
        </a:p>
      </dgm:t>
    </dgm:pt>
    <dgm:pt modelId="{646BDE78-6539-4880-A85D-AA34FAD00443}" type="sibTrans" cxnId="{005883C7-F7A9-4065-80A4-A3CA2C8260B4}">
      <dgm:prSet/>
      <dgm:spPr/>
      <dgm:t>
        <a:bodyPr/>
        <a:lstStyle/>
        <a:p>
          <a:endParaRPr lang="en-US"/>
        </a:p>
      </dgm:t>
    </dgm:pt>
    <dgm:pt modelId="{681D5003-B49D-4F4F-A088-FDCE9DE8A855}">
      <dgm:prSet phldrT="[Text]" custT="1"/>
      <dgm:spPr/>
      <dgm:t>
        <a:bodyPr rIns="91440"/>
        <a:lstStyle/>
        <a:p>
          <a:pPr marL="114300" lvl="1" indent="-114300" algn="l" defTabSz="533400">
            <a:lnSpc>
              <a:spcPct val="90000"/>
            </a:lnSpc>
            <a:spcBef>
              <a:spcPct val="0"/>
            </a:spcBef>
            <a:spcAft>
              <a:spcPct val="15000"/>
            </a:spcAft>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 10L premium mid loss, </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LP5x@8533)</a:t>
          </a:r>
          <a:endParaRPr lang="en-US" sz="900" b="1"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8F80E858-BE81-4503-97D9-213E4AF63453}" type="parTrans" cxnId="{09C67FED-BB41-4570-9AD8-BF708A02748E}">
      <dgm:prSet/>
      <dgm:spPr/>
      <dgm:t>
        <a:bodyPr/>
        <a:lstStyle/>
        <a:p>
          <a:endParaRPr lang="en-US"/>
        </a:p>
      </dgm:t>
    </dgm:pt>
    <dgm:pt modelId="{EDF9E095-E50E-47B8-87D4-EC8FFACDF1B3}" type="sibTrans" cxnId="{09C67FED-BB41-4570-9AD8-BF708A02748E}">
      <dgm:prSet/>
      <dgm:spPr/>
      <dgm:t>
        <a:bodyPr/>
        <a:lstStyle/>
        <a:p>
          <a:endParaRPr lang="en-US"/>
        </a:p>
      </dgm:t>
    </dgm:pt>
    <dgm:pt modelId="{87FD222E-C5A7-4BAF-80D6-A8A238C94DC5}">
      <dgm:prSet phldrT="[Text]" custT="1"/>
      <dgm:spPr/>
      <dgm:t>
        <a:bodyPr rIns="91440"/>
        <a:lstStyle/>
        <a:p>
          <a:pPr marL="114300" lvl="1" indent="-114300" algn="l" defTabSz="533400">
            <a:lnSpc>
              <a:spcPct val="90000"/>
            </a:lnSpc>
            <a:spcBef>
              <a:spcPct val="0"/>
            </a:spcBef>
            <a:spcAft>
              <a:spcPct val="15000"/>
            </a:spcAft>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 10L premium mid loss, DDR5 </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@8000)</a:t>
          </a:r>
          <a:endPar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6112E4F3-194F-4336-BDD9-F9B0EC4CF21E}" type="parTrans" cxnId="{D980C2D0-A084-4950-A87F-597A01619066}">
      <dgm:prSet/>
      <dgm:spPr/>
      <dgm:t>
        <a:bodyPr/>
        <a:lstStyle/>
        <a:p>
          <a:endParaRPr lang="en-US"/>
        </a:p>
      </dgm:t>
    </dgm:pt>
    <dgm:pt modelId="{8287E48E-3731-4D4B-9E18-724706E62357}" type="sibTrans" cxnId="{D980C2D0-A084-4950-A87F-597A01619066}">
      <dgm:prSet/>
      <dgm:spPr/>
      <dgm:t>
        <a:bodyPr/>
        <a:lstStyle/>
        <a:p>
          <a:endParaRPr lang="en-US"/>
        </a:p>
      </dgm:t>
    </dgm:pt>
    <dgm:pt modelId="{90019DEB-9F3A-456F-BD2E-6313E0C07BDC}">
      <dgm:prSet phldrT="[Text]" custT="1"/>
      <dgm:spPr/>
      <dgm:t>
        <a:bodyPr rIns="91440"/>
        <a:lstStyle/>
        <a:p>
          <a:pPr marL="114300" lvl="1" indent="-114300" algn="l" defTabSz="533400">
            <a:lnSpc>
              <a:spcPct val="90000"/>
            </a:lnSpc>
            <a:spcBef>
              <a:spcPct val="0"/>
            </a:spcBef>
            <a:spcAft>
              <a:spcPct val="15000"/>
            </a:spcAft>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 10L premium mid loss, DDR5 </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@5600)</a:t>
          </a:r>
          <a:endPar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30ABA029-9919-4153-AFF2-56B8BF856F51}" type="parTrans" cxnId="{DF87D92B-CB4E-4ECC-8C3F-FFCEBC0EF9F1}">
      <dgm:prSet/>
      <dgm:spPr/>
      <dgm:t>
        <a:bodyPr/>
        <a:lstStyle/>
        <a:p>
          <a:endParaRPr lang="en-US"/>
        </a:p>
      </dgm:t>
    </dgm:pt>
    <dgm:pt modelId="{EFC6E9C3-AA52-476A-89FC-93E1AAF81039}" type="sibTrans" cxnId="{DF87D92B-CB4E-4ECC-8C3F-FFCEBC0EF9F1}">
      <dgm:prSet/>
      <dgm:spPr/>
      <dgm:t>
        <a:bodyPr/>
        <a:lstStyle/>
        <a:p>
          <a:endParaRPr lang="en-US"/>
        </a:p>
      </dgm:t>
    </dgm:pt>
    <dgm:pt modelId="{2EF19AF9-2E39-4A64-851F-783DD4589DAE}">
      <dgm:prSet custT="1"/>
      <dgm:spPr/>
      <dgm:t>
        <a:bodyPr rIns="9144"/>
        <a:lstStyle/>
        <a:p>
          <a:r>
            <a:rPr lang="en-US" sz="900" b="1">
              <a:solidFill>
                <a:srgbClr val="0070C0"/>
              </a:solidFill>
              <a:latin typeface="Intel Clear" panose="020B0604020203020204" pitchFamily="34" charset="0"/>
              <a:ea typeface="Intel Clear" panose="020B0604020203020204" pitchFamily="34" charset="0"/>
              <a:cs typeface="Intel Clear" panose="020B0604020203020204" pitchFamily="34" charset="0"/>
            </a:rPr>
            <a:t>Primary SKU (UPH), </a:t>
          </a:r>
          <a:r>
            <a:rPr lang="en-IN" sz="900" b="1">
              <a:solidFill>
                <a:srgbClr val="0070C0"/>
              </a:solidFill>
              <a:latin typeface="Intel Clear" panose="020B0604020203020204" pitchFamily="34" charset="0"/>
              <a:ea typeface="Intel Clear" panose="020B0604020203020204" pitchFamily="34" charset="0"/>
              <a:cs typeface="Intel Clear" panose="020B0604020203020204" pitchFamily="34" charset="0"/>
            </a:rPr>
            <a:t>UFS </a:t>
          </a:r>
          <a:r>
            <a:rPr lang="en-IN" sz="900" b="0">
              <a:solidFill>
                <a:srgbClr val="0070C0"/>
              </a:solidFill>
              <a:latin typeface="Intel Clear" panose="020B0604020203020204" pitchFamily="34" charset="0"/>
              <a:ea typeface="Intel Clear" panose="020B0604020203020204" pitchFamily="34" charset="0"/>
              <a:cs typeface="Intel Clear" panose="020B0604020203020204" pitchFamily="34" charset="0"/>
            </a:rPr>
            <a:t>(w/redriver),</a:t>
          </a:r>
          <a:r>
            <a:rPr lang="it-IT" sz="900" b="0">
              <a:solidFill>
                <a:srgbClr val="0070C0"/>
              </a:solidFill>
              <a:latin typeface="Intel Clear" panose="020B0604020203020204" pitchFamily="34" charset="0"/>
              <a:ea typeface="Intel Clear" panose="020B0604020203020204" pitchFamily="34" charset="0"/>
              <a:cs typeface="Intel Clear" panose="020B0604020203020204" pitchFamily="34" charset="0"/>
            </a:rPr>
            <a:t>NVDC Batt. Chgr</a:t>
          </a:r>
          <a:endParaRPr lang="en-US" sz="900" b="0">
            <a:solidFill>
              <a:srgbClr val="0070C0"/>
            </a:solidFill>
            <a:latin typeface="Intel Clear" panose="020B0604020203020204" pitchFamily="34" charset="0"/>
            <a:ea typeface="Intel Clear" panose="020B0604020203020204" pitchFamily="34" charset="0"/>
            <a:cs typeface="Intel Clear" panose="020B0604020203020204" pitchFamily="34" charset="0"/>
          </a:endParaRPr>
        </a:p>
      </dgm:t>
    </dgm:pt>
    <dgm:pt modelId="{AE586A1E-81D2-43D1-9C08-E1CB3F64FCA5}" type="parTrans" cxnId="{DBAB8866-7F31-44A3-B190-D9FB58134E64}">
      <dgm:prSet/>
      <dgm:spPr/>
      <dgm:t>
        <a:bodyPr/>
        <a:lstStyle/>
        <a:p>
          <a:endParaRPr lang="en-US"/>
        </a:p>
      </dgm:t>
    </dgm:pt>
    <dgm:pt modelId="{526AACF3-3A8B-4AD7-B53C-914AEF724FBD}" type="sibTrans" cxnId="{DBAB8866-7F31-44A3-B190-D9FB58134E64}">
      <dgm:prSet/>
      <dgm:spPr/>
      <dgm:t>
        <a:bodyPr/>
        <a:lstStyle/>
        <a:p>
          <a:endParaRPr lang="en-US"/>
        </a:p>
      </dgm:t>
    </dgm:pt>
    <dgm:pt modelId="{AC0ECAD5-BE5D-462C-845F-FA565AEE766F}">
      <dgm:prSet custT="1"/>
      <dgm:spPr/>
      <dgm:t>
        <a:bodyPr/>
        <a:lstStyle/>
        <a:p>
          <a:pPr marL="114300" lvl="1" indent="-114300" algn="l" defTabSz="533400">
            <a:lnSpc>
              <a:spcPct val="90000"/>
            </a:lnSpc>
            <a:spcBef>
              <a:spcPct val="0"/>
            </a:spcBef>
            <a:spcAft>
              <a:spcPct val="15000"/>
            </a:spcAft>
            <a:buChar char="•"/>
          </a:pP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SKU, </a:t>
          </a: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HSIO </a:t>
          </a:r>
          <a:r>
            <a:rPr lang="en-IN"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FV, UFS </a:t>
          </a:r>
          <a:r>
            <a:rPr lang="en-IN" sz="900" b="0" kern="1200">
              <a:solidFill>
                <a:srgbClr val="FF0000"/>
              </a:solidFill>
              <a:latin typeface="Intel Clear" panose="020B0604020203020204" pitchFamily="34" charset="0"/>
              <a:ea typeface="Intel Clear" panose="020B0604020203020204" pitchFamily="34" charset="0"/>
              <a:cs typeface="Intel Clear" panose="020B0604020203020204" pitchFamily="34" charset="0"/>
            </a:rPr>
            <a:t>(w/o</a:t>
          </a:r>
          <a:r>
            <a:rPr lang="en-IN"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 redriver)</a:t>
          </a:r>
          <a:endParaRPr lang="en-US" sz="900" b="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5A9ED8A8-0513-43E6-B077-95062249F851}" type="parTrans" cxnId="{BE1D84E1-3D98-4490-9578-601999CD9541}">
      <dgm:prSet/>
      <dgm:spPr/>
      <dgm:t>
        <a:bodyPr/>
        <a:lstStyle/>
        <a:p>
          <a:endParaRPr lang="en-US"/>
        </a:p>
      </dgm:t>
    </dgm:pt>
    <dgm:pt modelId="{BC15293C-B3A3-48C9-948D-85DD30DEEFE0}" type="sibTrans" cxnId="{BE1D84E1-3D98-4490-9578-601999CD9541}">
      <dgm:prSet/>
      <dgm:spPr/>
      <dgm:t>
        <a:bodyPr/>
        <a:lstStyle/>
        <a:p>
          <a:endParaRPr lang="en-US"/>
        </a:p>
      </dgm:t>
    </dgm:pt>
    <dgm:pt modelId="{C2874B76-E3FB-4E0E-95F9-4572FA9F3796}">
      <dgm:prSet phldrT="[Text]" custT="1"/>
      <dgm:spPr/>
      <dgm:t>
        <a:bodyPr/>
        <a:lstStyle/>
        <a:p>
          <a:pPr marL="114300" lvl="1" indent="-114300" algn="l" defTabSz="533400">
            <a:lnSpc>
              <a:spcPct val="90000"/>
            </a:lnSpc>
            <a:spcBef>
              <a:spcPct val="0"/>
            </a:spcBef>
            <a:spcAft>
              <a:spcPct val="15000"/>
            </a:spcAft>
            <a:buChar char="•"/>
          </a:pP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SKU, </a:t>
          </a: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PCH IOE AIC </a:t>
          </a:r>
          <a:r>
            <a:rPr lang="en-US"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(For ECG only),</a:t>
          </a:r>
          <a:r>
            <a:rPr lang="en-US" sz="90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 </a:t>
          </a:r>
          <a:r>
            <a:rPr lang="en-IN"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UFS </a:t>
          </a:r>
          <a:r>
            <a:rPr lang="en-IN"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(w/ redriver), </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HPPB Batt. </a:t>
          </a:r>
          <a:r>
            <a:rPr lang="en-US" sz="900" kern="12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Chgr</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r>
            <a:rPr lang="en-US" sz="900" kern="1200">
              <a:solidFill>
                <a:srgbClr val="FF0000"/>
              </a:solidFill>
              <a:latin typeface="Intel Clear" panose="020B0604020203020204" pitchFamily="34" charset="0"/>
              <a:ea typeface="Intel Clear" panose="020B0604020203020204" pitchFamily="34" charset="0"/>
              <a:cs typeface="Intel Clear" panose="020B0604020203020204" pitchFamily="34" charset="0"/>
            </a:rPr>
            <a:t>UPH &amp; UL for ECG </a:t>
          </a:r>
          <a:endParaRPr lang="en-US" sz="900" b="0" kern="1200">
            <a:solidFill>
              <a:srgbClr val="FF0000"/>
            </a:solidFill>
            <a:latin typeface="Intel Clear" panose="020B0604020203020204" pitchFamily="34" charset="0"/>
            <a:ea typeface="Intel Clear" panose="020B0604020203020204" pitchFamily="34" charset="0"/>
            <a:cs typeface="Intel Clear" panose="020B0604020203020204" pitchFamily="34" charset="0"/>
          </a:endParaRPr>
        </a:p>
      </dgm:t>
    </dgm:pt>
    <dgm:pt modelId="{BE726A02-AB6F-4262-96FB-7F6007EC9E63}" type="parTrans" cxnId="{6E0ABDAD-6E5D-4BB8-B0F1-5ED23A6D973B}">
      <dgm:prSet/>
      <dgm:spPr/>
      <dgm:t>
        <a:bodyPr/>
        <a:lstStyle/>
        <a:p>
          <a:endParaRPr lang="en-US"/>
        </a:p>
      </dgm:t>
    </dgm:pt>
    <dgm:pt modelId="{6401EECC-CFB8-4D66-BEF0-8CBD04036BDA}" type="sibTrans" cxnId="{6E0ABDAD-6E5D-4BB8-B0F1-5ED23A6D973B}">
      <dgm:prSet/>
      <dgm:spPr/>
      <dgm:t>
        <a:bodyPr/>
        <a:lstStyle/>
        <a:p>
          <a:endParaRPr lang="en-US"/>
        </a:p>
      </dgm:t>
    </dgm:pt>
    <dgm:pt modelId="{0A09B448-520E-465F-B9F1-C58941EFAB17}">
      <dgm:prSet phldrT="[Text]" custT="1"/>
      <dgm:spPr/>
      <dgm:t>
        <a:bodyPr/>
        <a:lstStyle/>
        <a:p>
          <a:pPr marL="114300" lvl="1" indent="-114300" algn="l" defTabSz="533400">
            <a:lnSpc>
              <a:spcPct val="90000"/>
            </a:lnSpc>
            <a:spcBef>
              <a:spcPct val="0"/>
            </a:spcBef>
            <a:spcAft>
              <a:spcPct val="15000"/>
            </a:spcAft>
            <a:buChar char="•"/>
          </a:pP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Primary SKU (Hx ), </a:t>
          </a:r>
          <a:r>
            <a:rPr lang="en-US" sz="900" kern="12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dGFx</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 </a:t>
          </a:r>
          <a:r>
            <a:rPr lang="en-US" sz="90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1x </a:t>
          </a:r>
          <a:r>
            <a:rPr lang="en-US" sz="900" kern="1200" err="1">
              <a:solidFill>
                <a:srgbClr val="0070C0"/>
              </a:solidFill>
              <a:latin typeface="Intel Clear" panose="020B0604020203020204" pitchFamily="34" charset="0"/>
              <a:ea typeface="Intel Clear" panose="020B0604020203020204" pitchFamily="34" charset="0"/>
              <a:cs typeface="Intel Clear" panose="020B0604020203020204" pitchFamily="34" charset="0"/>
            </a:rPr>
            <a:t>dTBT,</a:t>
          </a:r>
          <a:r>
            <a:rPr lang="en-US" sz="900" kern="12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HPPB</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r>
            <a:rPr lang="en-US" sz="900" kern="12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Chgr</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p>
      </dgm:t>
    </dgm:pt>
    <dgm:pt modelId="{ED1E87D6-433E-4A2F-B534-5729D2DEDC45}" type="parTrans" cxnId="{B83F28CD-7B4D-4B70-B8E3-32EC5A0A1225}">
      <dgm:prSet/>
      <dgm:spPr/>
      <dgm:t>
        <a:bodyPr/>
        <a:lstStyle/>
        <a:p>
          <a:endParaRPr lang="en-US"/>
        </a:p>
      </dgm:t>
    </dgm:pt>
    <dgm:pt modelId="{9ECB2957-330C-4629-83C6-AB84FD37EFA4}" type="sibTrans" cxnId="{B83F28CD-7B4D-4B70-B8E3-32EC5A0A1225}">
      <dgm:prSet/>
      <dgm:spPr/>
      <dgm:t>
        <a:bodyPr/>
        <a:lstStyle/>
        <a:p>
          <a:endParaRPr lang="en-US"/>
        </a:p>
      </dgm:t>
    </dgm:pt>
    <dgm:pt modelId="{C7A14D8A-8FF4-4D05-9A9E-7204B519918A}">
      <dgm:prSet phldrT="[Text]" custT="1"/>
      <dgm:spPr/>
      <dgm:t>
        <a:bodyPr rIns="91440"/>
        <a:lstStyle/>
        <a:p>
          <a:pPr marL="114300" lvl="1" indent="-114300" algn="l" defTabSz="533400">
            <a:lnSpc>
              <a:spcPct val="90000"/>
            </a:lnSpc>
            <a:spcBef>
              <a:spcPct val="0"/>
            </a:spcBef>
            <a:spcAft>
              <a:spcPct val="15000"/>
            </a:spcAft>
            <a:buChar char="•"/>
          </a:pPr>
          <a:r>
            <a:rPr lang="it-IT"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SIV, GFx, FV, EV</a:t>
          </a:r>
          <a:endParaRPr lang="en-US" sz="100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246D8EE5-E72A-4CDE-931B-81AB039995DC}" type="parTrans" cxnId="{A3B877C3-DBF5-484E-8C4B-FD9FC0C40DD6}">
      <dgm:prSet/>
      <dgm:spPr/>
      <dgm:t>
        <a:bodyPr/>
        <a:lstStyle/>
        <a:p>
          <a:endParaRPr lang="en-US"/>
        </a:p>
      </dgm:t>
    </dgm:pt>
    <dgm:pt modelId="{EB857FEA-8B60-4ADC-B32A-8821A31B3D47}" type="sibTrans" cxnId="{A3B877C3-DBF5-484E-8C4B-FD9FC0C40DD6}">
      <dgm:prSet/>
      <dgm:spPr/>
      <dgm:t>
        <a:bodyPr/>
        <a:lstStyle/>
        <a:p>
          <a:endParaRPr lang="en-US"/>
        </a:p>
      </dgm:t>
    </dgm:pt>
    <dgm:pt modelId="{F2E9AC41-93B7-4887-90FB-16DE4E045038}">
      <dgm:prSet phldrT="[Text]" custT="1"/>
      <dgm:spPr/>
      <dgm:t>
        <a:bodyPr/>
        <a:lstStyle/>
        <a:p>
          <a:pPr marL="114300" lvl="1" indent="-114300" algn="l" defTabSz="533400">
            <a:lnSpc>
              <a:spcPct val="90000"/>
            </a:lnSpc>
            <a:spcBef>
              <a:spcPct val="0"/>
            </a:spcBef>
            <a:spcAft>
              <a:spcPct val="15000"/>
            </a:spcAft>
          </a:pPr>
          <a:r>
            <a:rPr lang="en-US" sz="90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Delta SKU, </a:t>
          </a:r>
          <a:r>
            <a:rPr lang="en-US" sz="900" kern="1200" err="1">
              <a:solidFill>
                <a:srgbClr val="0070C0"/>
              </a:solidFill>
              <a:latin typeface="Intel Clear" panose="020B0604020203020204" pitchFamily="34" charset="0"/>
              <a:ea typeface="Intel Clear" panose="020B0604020203020204" pitchFamily="34" charset="0"/>
              <a:cs typeface="Intel Clear" panose="020B0604020203020204" pitchFamily="34" charset="0"/>
            </a:rPr>
            <a:t>dGFx</a:t>
          </a:r>
          <a:r>
            <a:rPr lang="en-US" sz="90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 + 2x dTBT, </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HPPB Batt. </a:t>
          </a:r>
          <a:r>
            <a:rPr lang="en-US" sz="900" kern="12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Chgr</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p>
      </dgm:t>
    </dgm:pt>
    <dgm:pt modelId="{5DCF63BF-DCD5-478C-98BA-8EACCB6D2B9B}" type="sibTrans" cxnId="{7FAEA2D3-C2F7-438B-A88F-8C1B26AA84CC}">
      <dgm:prSet/>
      <dgm:spPr/>
      <dgm:t>
        <a:bodyPr/>
        <a:lstStyle/>
        <a:p>
          <a:endParaRPr lang="en-US"/>
        </a:p>
      </dgm:t>
    </dgm:pt>
    <dgm:pt modelId="{B72FA380-89DA-4282-8089-52DC86A3FCF3}" type="parTrans" cxnId="{7FAEA2D3-C2F7-438B-A88F-8C1B26AA84CC}">
      <dgm:prSet/>
      <dgm:spPr/>
      <dgm:t>
        <a:bodyPr/>
        <a:lstStyle/>
        <a:p>
          <a:endParaRPr lang="en-US"/>
        </a:p>
      </dgm:t>
    </dgm:pt>
    <dgm:pt modelId="{E92FC118-DE66-4B07-879D-CC71B89DB430}">
      <dgm:prSet custT="1"/>
      <dgm:spPr/>
      <dgm:t>
        <a:bodyPr rIns="9144"/>
        <a:lstStyle/>
        <a:p>
          <a:r>
            <a:rPr lang="en-US" sz="900" b="1">
              <a:solidFill>
                <a:srgbClr val="0070C0"/>
              </a:solidFill>
              <a:latin typeface="Intel Clear" panose="020B0604020203020204" pitchFamily="34" charset="0"/>
              <a:ea typeface="Intel Clear" panose="020B0604020203020204" pitchFamily="34" charset="0"/>
              <a:cs typeface="Intel Clear" panose="020B0604020203020204" pitchFamily="34" charset="0"/>
            </a:rPr>
            <a:t>Golden BKC (UPH), </a:t>
          </a:r>
          <a:r>
            <a:rPr lang="en-US" sz="900">
              <a:solidFill>
                <a:schemeClr val="tx1"/>
              </a:solidFill>
              <a:latin typeface="Intel Clear" panose="020B0604020203020204" pitchFamily="34" charset="0"/>
              <a:ea typeface="Intel Clear" panose="020B0604020203020204" pitchFamily="34" charset="0"/>
              <a:cs typeface="Intel Clear" panose="020B0604020203020204" pitchFamily="34" charset="0"/>
            </a:rPr>
            <a:t>PnP, Chrome</a:t>
          </a:r>
          <a:endParaRPr lang="en-US" sz="900" b="1">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64568E92-1AD6-4B41-829C-68A6145EE6E1}" type="parTrans" cxnId="{B89208A9-7598-4942-948B-48BF200BEAF7}">
      <dgm:prSet/>
      <dgm:spPr/>
      <dgm:t>
        <a:bodyPr/>
        <a:lstStyle/>
        <a:p>
          <a:endParaRPr lang="en-US"/>
        </a:p>
      </dgm:t>
    </dgm:pt>
    <dgm:pt modelId="{18108AF5-4887-485A-A280-3E5FBF01A01D}" type="sibTrans" cxnId="{B89208A9-7598-4942-948B-48BF200BEAF7}">
      <dgm:prSet/>
      <dgm:spPr/>
      <dgm:t>
        <a:bodyPr/>
        <a:lstStyle/>
        <a:p>
          <a:endParaRPr lang="en-US"/>
        </a:p>
      </dgm:t>
    </dgm:pt>
    <dgm:pt modelId="{A0D81F33-10F5-427F-B3E8-FD6E988AA991}">
      <dgm:prSet phldrT="[Text]" custT="1"/>
      <dgm:spPr/>
      <dgm:t>
        <a:bodyPr rIns="91440"/>
        <a:lstStyle/>
        <a:p>
          <a:pPr marL="114300" lvl="1" indent="-114300" algn="l" defTabSz="533400">
            <a:lnSpc>
              <a:spcPct val="90000"/>
            </a:lnSpc>
            <a:spcBef>
              <a:spcPct val="0"/>
            </a:spcBef>
            <a:spcAft>
              <a:spcPct val="15000"/>
            </a:spcAft>
            <a:buChar char="•"/>
          </a:pP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Golden BKC, PnP (Hx), </a:t>
          </a:r>
          <a:r>
            <a:rPr lang="en-US" sz="900" b="1" kern="1200">
              <a:solidFill>
                <a:srgbClr val="FF0000"/>
              </a:solidFill>
              <a:latin typeface="Intel Clear" panose="020B0604020203020204" pitchFamily="34" charset="0"/>
              <a:ea typeface="Intel Clear" panose="020B0604020203020204" pitchFamily="34" charset="0"/>
              <a:cs typeface="Intel Clear" panose="020B0604020203020204" pitchFamily="34" charset="0"/>
            </a:rPr>
            <a:t>re use for UL</a:t>
          </a:r>
          <a:endParaRPr lang="en-US" sz="900" kern="1200">
            <a:solidFill>
              <a:srgbClr val="FF0000"/>
            </a:solidFill>
            <a:latin typeface="Intel Clear" panose="020B0604020203020204" pitchFamily="34" charset="0"/>
            <a:ea typeface="Intel Clear" panose="020B0604020203020204" pitchFamily="34" charset="0"/>
            <a:cs typeface="Intel Clear" panose="020B0604020203020204" pitchFamily="34" charset="0"/>
          </a:endParaRPr>
        </a:p>
      </dgm:t>
    </dgm:pt>
    <dgm:pt modelId="{C647F90B-A157-4597-8A48-5DA1177B53CF}" type="sibTrans" cxnId="{B136FBB6-C1DA-4814-96ED-F6D6A9755192}">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A6D9ECBE-EA2D-46B2-A8D4-6361A7DE0886}" type="parTrans" cxnId="{B136FBB6-C1DA-4814-96ED-F6D6A9755192}">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218875BB-A550-4B93-AD91-2E74720C82C1}">
      <dgm:prSet custT="1"/>
      <dgm:spPr/>
      <dgm:t>
        <a:bodyPr/>
        <a:lstStyle/>
        <a:p>
          <a:pPr marL="114300" lvl="1" indent="-114300" algn="ctr" defTabSz="533400">
            <a:lnSpc>
              <a:spcPct val="90000"/>
            </a:lnSpc>
            <a:spcBef>
              <a:spcPct val="0"/>
            </a:spcBef>
            <a:spcAft>
              <a:spcPct val="15000"/>
            </a:spcAft>
            <a:buChar char="•"/>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NVL UPH-UL</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T3</a:t>
          </a: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LP5x </a:t>
          </a:r>
          <a:r>
            <a:rPr lang="en-IN" sz="1000" kern="1200" noProof="0">
              <a:solidFill>
                <a:srgbClr val="00285A"/>
              </a:solidFill>
              <a:latin typeface="Intel Clear" panose="020B0604020203020204" pitchFamily="34" charset="0"/>
              <a:ea typeface="Intel Clear" panose="020B0604020203020204" pitchFamily="34" charset="0"/>
              <a:cs typeface="Intel Clear" panose="020B0604020203020204" pitchFamily="34" charset="0"/>
            </a:rPr>
            <a:t>CAMM RVP</a:t>
          </a:r>
        </a:p>
      </dgm:t>
    </dgm:pt>
    <dgm:pt modelId="{AC37C750-4526-4FC5-B0EA-31493282A7D3}" type="parTrans" cxnId="{F16F82A1-8C04-4FB4-8C49-2BA53CEF9EA9}">
      <dgm:prSet/>
      <dgm:spPr/>
      <dgm:t>
        <a:bodyPr/>
        <a:lstStyle/>
        <a:p>
          <a:endParaRPr lang="en-US"/>
        </a:p>
      </dgm:t>
    </dgm:pt>
    <dgm:pt modelId="{300B9E5D-ED03-4D48-A632-330ECFA44116}" type="sibTrans" cxnId="{F16F82A1-8C04-4FB4-8C49-2BA53CEF9EA9}">
      <dgm:prSet/>
      <dgm:spPr/>
      <dgm:t>
        <a:bodyPr/>
        <a:lstStyle/>
        <a:p>
          <a:endParaRPr lang="en-US"/>
        </a:p>
      </dgm:t>
    </dgm:pt>
    <dgm:pt modelId="{73ABC802-4306-45C8-B561-4884FFF08EE1}">
      <dgm:prSet custT="1"/>
      <dgm:spPr/>
      <dgm:t>
        <a:bodyPr rIns="9144"/>
        <a:lstStyle/>
        <a:p>
          <a:pPr marL="114300" lvl="1" indent="-114300" algn="l" defTabSz="533400">
            <a:lnSpc>
              <a:spcPct val="90000"/>
            </a:lnSpc>
            <a:spcBef>
              <a:spcPct val="0"/>
            </a:spcBef>
            <a:spcAft>
              <a:spcPct val="15000"/>
            </a:spcAft>
            <a:buChar char="•"/>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 </a:t>
          </a:r>
          <a:r>
            <a:rPr lang="en-IN" sz="900" strike="noStrike" kern="1200" noProof="0">
              <a:solidFill>
                <a:srgbClr val="FF0000"/>
              </a:solidFill>
              <a:latin typeface="Intel Clear" panose="020B0604020203020204" pitchFamily="34" charset="0"/>
              <a:ea typeface="Intel Clear" panose="020B0604020203020204" pitchFamily="34" charset="0"/>
              <a:cs typeface="Intel Clear" panose="020B0604020203020204" pitchFamily="34" charset="0"/>
            </a:rPr>
            <a:t>8L mainstream mid loss </a:t>
          </a: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LP5x@8533)</a:t>
          </a:r>
          <a:endParaRPr lang="en-IN" sz="900" strike="noStrike" kern="1200" noProof="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dgm:t>
    </dgm:pt>
    <dgm:pt modelId="{78770BB2-3444-4E6D-89C8-FB559516DCFA}" type="parTrans" cxnId="{EF126FCF-549E-413C-8771-AF22878D55B3}">
      <dgm:prSet/>
      <dgm:spPr/>
      <dgm:t>
        <a:bodyPr/>
        <a:lstStyle/>
        <a:p>
          <a:endParaRPr lang="en-US"/>
        </a:p>
      </dgm:t>
    </dgm:pt>
    <dgm:pt modelId="{4A961816-86C8-40D7-A944-DD88E12DC2E9}" type="sibTrans" cxnId="{EF126FCF-549E-413C-8771-AF22878D55B3}">
      <dgm:prSet/>
      <dgm:spPr/>
      <dgm:t>
        <a:bodyPr/>
        <a:lstStyle/>
        <a:p>
          <a:endParaRPr lang="en-US"/>
        </a:p>
      </dgm:t>
    </dgm:pt>
    <dgm:pt modelId="{394F97BD-DFE6-41C0-BE04-D1816AACA551}">
      <dgm:prSet custT="1"/>
      <dgm:spPr/>
      <dgm:t>
        <a:bodyPr rIns="9144"/>
        <a:lstStyle/>
        <a:p>
          <a:pPr marL="114300" lvl="1" indent="-114300" algn="l" defTabSz="533400">
            <a:lnSpc>
              <a:spcPct val="90000"/>
            </a:lnSpc>
            <a:spcBef>
              <a:spcPct val="0"/>
            </a:spcBef>
            <a:spcAft>
              <a:spcPct val="15000"/>
            </a:spcAft>
            <a:buChar char="•"/>
          </a:pPr>
          <a:r>
            <a:rPr lang="en-US" sz="9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SKU</a:t>
          </a:r>
          <a:r>
            <a:rPr lang="en-US" sz="900" strike="noStrike">
              <a:solidFill>
                <a:srgbClr val="0070C0"/>
              </a:solidFill>
              <a:latin typeface="Intel Clear" panose="020B0604020203020204" pitchFamily="34" charset="0"/>
              <a:ea typeface="Intel Clear" panose="020B0604020203020204" pitchFamily="34" charset="0"/>
              <a:cs typeface="Intel Clear" panose="020B0604020203020204" pitchFamily="34" charset="0"/>
            </a:rPr>
            <a:t>, </a:t>
          </a:r>
          <a:r>
            <a:rPr lang="it-IT" sz="900" b="0">
              <a:solidFill>
                <a:srgbClr val="0070C0"/>
              </a:solidFill>
              <a:latin typeface="Intel Clear" panose="020B0604020203020204" pitchFamily="34" charset="0"/>
              <a:ea typeface="Intel Clear" panose="020B0604020203020204" pitchFamily="34" charset="0"/>
              <a:cs typeface="Intel Clear" panose="020B0604020203020204" pitchFamily="34" charset="0"/>
            </a:rPr>
            <a:t>NVDC Batt. Chgr, </a:t>
          </a:r>
          <a:r>
            <a:rPr lang="en-US" sz="900">
              <a:solidFill>
                <a:srgbClr val="0070C0"/>
              </a:solidFill>
              <a:latin typeface="Intel Clear" panose="020B0604020203020204" pitchFamily="34" charset="0"/>
              <a:ea typeface="Intel Clear" panose="020B0604020203020204" pitchFamily="34" charset="0"/>
              <a:cs typeface="Intel Clear" panose="020B0604020203020204" pitchFamily="34" charset="0"/>
            </a:rPr>
            <a:t>1x dTBT</a:t>
          </a:r>
          <a:endParaRPr lang="en-US" sz="900" b="0" strike="sngStrike">
            <a:solidFill>
              <a:srgbClr val="0070C0"/>
            </a:solidFill>
            <a:latin typeface="Intel Clear" panose="020B0604020203020204" pitchFamily="34" charset="0"/>
            <a:ea typeface="Intel Clear" panose="020B0604020203020204" pitchFamily="34" charset="0"/>
            <a:cs typeface="Intel Clear" panose="020B0604020203020204" pitchFamily="34" charset="0"/>
          </a:endParaRPr>
        </a:p>
      </dgm:t>
    </dgm:pt>
    <dgm:pt modelId="{E8F50C22-52C6-4FD5-B412-1841A17607E9}" type="parTrans" cxnId="{0AA035D0-3CBE-44C9-8305-FD22E7BF315F}">
      <dgm:prSet/>
      <dgm:spPr/>
      <dgm:t>
        <a:bodyPr/>
        <a:lstStyle/>
        <a:p>
          <a:endParaRPr lang="en-US"/>
        </a:p>
      </dgm:t>
    </dgm:pt>
    <dgm:pt modelId="{D70DFEBE-4C3C-4F0B-8F53-2B3EEB3FBDE3}" type="sibTrans" cxnId="{0AA035D0-3CBE-44C9-8305-FD22E7BF315F}">
      <dgm:prSet/>
      <dgm:spPr/>
      <dgm:t>
        <a:bodyPr/>
        <a:lstStyle/>
        <a:p>
          <a:endParaRPr lang="en-US"/>
        </a:p>
      </dgm:t>
    </dgm:pt>
    <dgm:pt modelId="{147AE601-D312-4069-A84C-B9671CD7CAB3}">
      <dgm:prSet phldrT="[Text]" custT="1"/>
      <dgm:spPr/>
      <dgm:t>
        <a:bodyPr/>
        <a:lstStyle/>
        <a:p>
          <a:pPr marL="114300" lvl="1" indent="-114300" algn="l" defTabSz="533400">
            <a:lnSpc>
              <a:spcPct val="90000"/>
            </a:lnSpc>
            <a:spcBef>
              <a:spcPct val="0"/>
            </a:spcBef>
            <a:spcAft>
              <a:spcPct val="15000"/>
            </a:spcAft>
            <a:buChar char="•"/>
          </a:pP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a:t>
          </a:r>
          <a:r>
            <a:rPr lang="pl-PL"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BKC, PnP, </a:t>
          </a:r>
          <a:r>
            <a:rPr lang="it-IT" sz="90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SIV, GFx, FV, EV</a:t>
          </a:r>
          <a:endParaRPr lang="en-US" sz="900" b="0" kern="1200">
            <a:solidFill>
              <a:srgbClr val="525252">
                <a:hueOff val="0"/>
                <a:satOff val="0"/>
                <a:lumOff val="0"/>
                <a:alphaOff val="0"/>
              </a:srgbClr>
            </a:solidFill>
            <a:latin typeface="Intel Clear" panose="020B0604020203020204" pitchFamily="34" charset="0"/>
            <a:ea typeface="Intel Clear" panose="020B0604020203020204" pitchFamily="34" charset="0"/>
            <a:cs typeface="Intel Clear" panose="020B0604020203020204" pitchFamily="34" charset="0"/>
          </a:endParaRPr>
        </a:p>
      </dgm:t>
    </dgm:pt>
    <dgm:pt modelId="{84469577-FB97-441A-BBAC-C0AB5F6047B3}" type="parTrans" cxnId="{25A34AA6-3CD0-4CD2-B9EE-68B5E75140D0}">
      <dgm:prSet/>
      <dgm:spPr/>
      <dgm:t>
        <a:bodyPr/>
        <a:lstStyle/>
        <a:p>
          <a:endParaRPr lang="en-US"/>
        </a:p>
      </dgm:t>
    </dgm:pt>
    <dgm:pt modelId="{632C8018-3234-45A5-B9D1-B1928FB06CE6}" type="sibTrans" cxnId="{25A34AA6-3CD0-4CD2-B9EE-68B5E75140D0}">
      <dgm:prSet/>
      <dgm:spPr/>
      <dgm:t>
        <a:bodyPr/>
        <a:lstStyle/>
        <a:p>
          <a:endParaRPr lang="en-US"/>
        </a:p>
      </dgm:t>
    </dgm:pt>
    <dgm:pt modelId="{151D1EF9-119B-4EDF-958E-5B9E917CD42F}">
      <dgm:prSet custT="1"/>
      <dgm:spPr/>
      <dgm:t>
        <a:bodyPr rIns="9144"/>
        <a:lstStyle/>
        <a:p>
          <a:pPr marL="114300" lvl="1" indent="-114300" algn="l" defTabSz="533400">
            <a:lnSpc>
              <a:spcPct val="90000"/>
            </a:lnSpc>
            <a:spcBef>
              <a:spcPct val="0"/>
            </a:spcBef>
            <a:spcAft>
              <a:spcPct val="15000"/>
            </a:spcAft>
            <a:buChar char="•"/>
          </a:pPr>
          <a:r>
            <a:rPr lang="en-US" sz="9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a:t>
          </a:r>
          <a:r>
            <a:rPr lang="pl-PL" sz="9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r>
            <a:rPr lang="en-US" sz="900">
              <a:solidFill>
                <a:schemeClr val="tx1"/>
              </a:solidFill>
              <a:latin typeface="Intel Clear" panose="020B0604020203020204" pitchFamily="34" charset="0"/>
              <a:ea typeface="Intel Clear" panose="020B0604020203020204" pitchFamily="34" charset="0"/>
              <a:cs typeface="Intel Clear" panose="020B0604020203020204" pitchFamily="34" charset="0"/>
            </a:rPr>
            <a:t>BKC, </a:t>
          </a:r>
          <a:endParaRPr lang="en-US" sz="900" b="0" strike="sngStrike">
            <a:solidFill>
              <a:srgbClr val="FF0000"/>
            </a:solidFill>
            <a:latin typeface="Intel Clear" panose="020B0604020203020204" pitchFamily="34" charset="0"/>
            <a:ea typeface="Intel Clear" panose="020B0604020203020204" pitchFamily="34" charset="0"/>
            <a:cs typeface="Intel Clear" panose="020B0604020203020204" pitchFamily="34" charset="0"/>
          </a:endParaRPr>
        </a:p>
      </dgm:t>
    </dgm:pt>
    <dgm:pt modelId="{6DB5FD0B-1C89-4540-9BF4-7962771231D6}" type="parTrans" cxnId="{51F81B99-B516-4ACA-91DD-A27A931BCD67}">
      <dgm:prSet/>
      <dgm:spPr/>
      <dgm:t>
        <a:bodyPr/>
        <a:lstStyle/>
        <a:p>
          <a:endParaRPr lang="en-US"/>
        </a:p>
      </dgm:t>
    </dgm:pt>
    <dgm:pt modelId="{BF5D46B2-1D94-4940-94C3-B602AB081A56}" type="sibTrans" cxnId="{51F81B99-B516-4ACA-91DD-A27A931BCD67}">
      <dgm:prSet/>
      <dgm:spPr/>
      <dgm:t>
        <a:bodyPr/>
        <a:lstStyle/>
        <a:p>
          <a:endParaRPr lang="en-US"/>
        </a:p>
      </dgm:t>
    </dgm:pt>
    <dgm:pt modelId="{8C6ECA7B-F166-491F-89B2-E32B9A6818A5}">
      <dgm:prSet custT="1"/>
      <dgm:spPr/>
      <dgm:t>
        <a:bodyPr rIns="9144"/>
        <a:lstStyle/>
        <a:p>
          <a:pPr marL="114300" lvl="1" indent="-114300" algn="l" defTabSz="533400">
            <a:lnSpc>
              <a:spcPct val="90000"/>
            </a:lnSpc>
            <a:spcBef>
              <a:spcPct val="0"/>
            </a:spcBef>
            <a:spcAft>
              <a:spcPct val="15000"/>
            </a:spcAft>
            <a:buChar char="•"/>
          </a:pPr>
          <a:r>
            <a:rPr lang="it-IT" sz="900">
              <a:solidFill>
                <a:srgbClr val="00285A"/>
              </a:solidFill>
              <a:latin typeface="Intel Clear" panose="020B0604020203020204" pitchFamily="34" charset="0"/>
              <a:ea typeface="Intel Clear" panose="020B0604020203020204" pitchFamily="34" charset="0"/>
              <a:cs typeface="Intel Clear" panose="020B0604020203020204" pitchFamily="34" charset="0"/>
            </a:rPr>
            <a:t>SIV, GFx, FV, EV</a:t>
          </a:r>
          <a:endParaRPr lang="en-US" sz="900" b="0" strike="sngStrike">
            <a:solidFill>
              <a:srgbClr val="FF0000"/>
            </a:solidFill>
            <a:latin typeface="Intel Clear" panose="020B0604020203020204" pitchFamily="34" charset="0"/>
            <a:ea typeface="Intel Clear" panose="020B0604020203020204" pitchFamily="34" charset="0"/>
            <a:cs typeface="Intel Clear" panose="020B0604020203020204" pitchFamily="34" charset="0"/>
          </a:endParaRPr>
        </a:p>
      </dgm:t>
    </dgm:pt>
    <dgm:pt modelId="{C90CE8D8-6BE9-456B-AE34-011541B16EDF}" type="parTrans" cxnId="{3B0CC719-BB84-498D-B97C-84997EA3501F}">
      <dgm:prSet/>
      <dgm:spPr/>
      <dgm:t>
        <a:bodyPr/>
        <a:lstStyle/>
        <a:p>
          <a:endParaRPr lang="en-US"/>
        </a:p>
      </dgm:t>
    </dgm:pt>
    <dgm:pt modelId="{5CB612B7-5059-464D-B2AD-96954EDCEC14}" type="sibTrans" cxnId="{3B0CC719-BB84-498D-B97C-84997EA3501F}">
      <dgm:prSet/>
      <dgm:spPr/>
      <dgm:t>
        <a:bodyPr/>
        <a:lstStyle/>
        <a:p>
          <a:endParaRPr lang="en-US"/>
        </a:p>
      </dgm:t>
    </dgm:pt>
    <dgm:pt modelId="{A58E7F7D-710E-4A98-ADD5-814EA0764B59}">
      <dgm:prSet custT="1"/>
      <dgm:spPr/>
      <dgm:t>
        <a:bodyPr/>
        <a:lstStyle/>
        <a:p>
          <a:pPr marL="114300" lvl="1" indent="-114300" algn="ctr" defTabSz="533400">
            <a:lnSpc>
              <a:spcPct val="90000"/>
            </a:lnSpc>
            <a:spcBef>
              <a:spcPct val="0"/>
            </a:spcBef>
            <a:spcAft>
              <a:spcPct val="15000"/>
            </a:spcAft>
          </a:pPr>
          <a:r>
            <a:rPr lang="en-US" sz="1000" b="0">
              <a:solidFill>
                <a:srgbClr val="00285A"/>
              </a:solidFill>
              <a:latin typeface="Intel Clear" panose="020B0604020203020204" pitchFamily="34" charset="0"/>
              <a:ea typeface="Intel Clear" panose="020B0604020203020204" pitchFamily="34" charset="0"/>
              <a:cs typeface="Intel Clear" panose="020B0604020203020204" pitchFamily="34" charset="0"/>
            </a:rPr>
            <a:t>NVL UL </a:t>
          </a:r>
          <a:r>
            <a:rPr lang="en-US" sz="1000" b="0">
              <a:solidFill>
                <a:schemeClr val="bg1"/>
              </a:solidFill>
              <a:latin typeface="Intel Clear" panose="020B0604020203020204" pitchFamily="34" charset="0"/>
              <a:ea typeface="Intel Clear" panose="020B0604020203020204" pitchFamily="34" charset="0"/>
              <a:cs typeface="Intel Clear" panose="020B0604020203020204" pitchFamily="34" charset="0"/>
            </a:rPr>
            <a:t>T3 </a:t>
          </a:r>
          <a:r>
            <a:rPr lang="en-IN" sz="1000" strike="noStrike" noProof="0">
              <a:solidFill>
                <a:srgbClr val="262626"/>
              </a:solidFill>
              <a:latin typeface="Intel Clear" panose="020B0604020203020204" pitchFamily="34" charset="0"/>
              <a:ea typeface="Intel Clear" panose="020B0604020203020204" pitchFamily="34" charset="0"/>
              <a:cs typeface="Intel Clear" panose="020B0604020203020204" pitchFamily="34" charset="0"/>
            </a:rPr>
            <a:t>DDR5 SODIMM 1DPC  </a:t>
          </a:r>
          <a:r>
            <a:rPr lang="en-IN" sz="1000" strike="noStrike" noProof="0">
              <a:solidFill>
                <a:schemeClr val="bg1"/>
              </a:solidFill>
              <a:latin typeface="Intel Clear" panose="020B0604020203020204" pitchFamily="34" charset="0"/>
              <a:ea typeface="Intel Clear" panose="020B0604020203020204" pitchFamily="34" charset="0"/>
              <a:cs typeface="Intel Clear" panose="020B0604020203020204" pitchFamily="34" charset="0"/>
            </a:rPr>
            <a:t>w/o PCH-IOE</a:t>
          </a:r>
          <a:endParaRPr lang="en-US" sz="1000" b="0" strike="sngStrike">
            <a:solidFill>
              <a:srgbClr val="FF0000"/>
            </a:solidFill>
            <a:latin typeface="Intel Clear" panose="020B0604020203020204" pitchFamily="34" charset="0"/>
            <a:ea typeface="Intel Clear" panose="020B0604020203020204" pitchFamily="34" charset="0"/>
            <a:cs typeface="Intel Clear" panose="020B0604020203020204" pitchFamily="34" charset="0"/>
          </a:endParaRPr>
        </a:p>
      </dgm:t>
    </dgm:pt>
    <dgm:pt modelId="{EF60B23D-3C1A-4DB3-A4CA-08332B70D189}" type="sibTrans" cxnId="{C09FBA7E-EBB9-4231-AC8F-01FE11588A4E}">
      <dgm:prSet/>
      <dgm:spPr/>
      <dgm:t>
        <a:bodyPr/>
        <a:lstStyle/>
        <a:p>
          <a:endParaRPr lang="en-US"/>
        </a:p>
      </dgm:t>
    </dgm:pt>
    <dgm:pt modelId="{703E759E-651D-4848-93AC-FCD8635B3410}" type="parTrans" cxnId="{C09FBA7E-EBB9-4231-AC8F-01FE11588A4E}">
      <dgm:prSet/>
      <dgm:spPr/>
      <dgm:t>
        <a:bodyPr/>
        <a:lstStyle/>
        <a:p>
          <a:endParaRPr lang="en-US"/>
        </a:p>
      </dgm:t>
    </dgm:pt>
    <dgm:pt modelId="{95802A16-2B2A-4E89-85FC-F6EE11E11E57}">
      <dgm:prSet custT="1"/>
      <dgm:spPr/>
      <dgm:t>
        <a:bodyPr lIns="45720" rIns="45720"/>
        <a:lstStyle/>
        <a:p>
          <a:pPr marL="114300" lvl="1" indent="-114300" algn="l" defTabSz="533400">
            <a:lnSpc>
              <a:spcPct val="90000"/>
            </a:lnSpc>
            <a:spcBef>
              <a:spcPct val="0"/>
            </a:spcBef>
            <a:spcAft>
              <a:spcPct val="15000"/>
            </a:spcAft>
          </a:pPr>
          <a:r>
            <a:rPr lang="en-IN" sz="900" strike="noStrike"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 </a:t>
          </a:r>
          <a:r>
            <a:rPr lang="en-IN" sz="900" strike="noStrike" noProof="0">
              <a:solidFill>
                <a:srgbClr val="FF0000"/>
              </a:solidFill>
              <a:latin typeface="Intel Clear" panose="020B0604020203020204" pitchFamily="34" charset="0"/>
              <a:ea typeface="Intel Clear" panose="020B0604020203020204" pitchFamily="34" charset="0"/>
              <a:cs typeface="Intel Clear" panose="020B0604020203020204" pitchFamily="34" charset="0"/>
            </a:rPr>
            <a:t>8L mainstream mid loss, </a:t>
          </a:r>
          <a:r>
            <a:rPr lang="en-IN" sz="900" strike="noStrike"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DDR5 </a:t>
          </a:r>
          <a:r>
            <a:rPr lang="en-IN" sz="900">
              <a:solidFill>
                <a:schemeClr val="tx1"/>
              </a:solidFill>
              <a:latin typeface="Intel Clear" panose="020B0604020203020204" pitchFamily="34" charset="0"/>
              <a:ea typeface="Intel Clear" panose="020B0604020203020204" pitchFamily="34" charset="0"/>
              <a:cs typeface="Intel Clear" panose="020B0604020203020204" pitchFamily="34" charset="0"/>
            </a:rPr>
            <a:t>@7200)</a:t>
          </a:r>
          <a:endParaRPr lang="en-US" sz="900" b="0" strike="sngStrike">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0A442E5A-CA89-4FC7-A720-050473B3D420}" type="parTrans" cxnId="{184066F5-EA87-4B9D-A522-E63BBC46F44C}">
      <dgm:prSet/>
      <dgm:spPr/>
      <dgm:t>
        <a:bodyPr/>
        <a:lstStyle/>
        <a:p>
          <a:endParaRPr lang="en-US"/>
        </a:p>
      </dgm:t>
    </dgm:pt>
    <dgm:pt modelId="{78804E8A-6D41-476B-B0B4-01C6B19281F6}" type="sibTrans" cxnId="{184066F5-EA87-4B9D-A522-E63BBC46F44C}">
      <dgm:prSet/>
      <dgm:spPr/>
      <dgm:t>
        <a:bodyPr/>
        <a:lstStyle/>
        <a:p>
          <a:endParaRPr lang="en-US"/>
        </a:p>
      </dgm:t>
    </dgm:pt>
    <dgm:pt modelId="{033187DC-34BF-469D-B483-A63FE3E2BB53}">
      <dgm:prSet custT="1"/>
      <dgm:spPr/>
      <dgm:t>
        <a:bodyPr lIns="45720" rIns="45720"/>
        <a:lstStyle/>
        <a:p>
          <a:pPr marL="114300" lvl="1" indent="-114300" algn="l" defTabSz="533400">
            <a:lnSpc>
              <a:spcPct val="90000"/>
            </a:lnSpc>
            <a:spcBef>
              <a:spcPct val="0"/>
            </a:spcBef>
            <a:spcAft>
              <a:spcPct val="15000"/>
            </a:spcAft>
          </a:pPr>
          <a:r>
            <a:rPr lang="en-US" sz="900" b="1">
              <a:solidFill>
                <a:srgbClr val="0068B5"/>
              </a:solidFill>
              <a:latin typeface="Intel Clear" panose="020B0604020203020204" pitchFamily="34" charset="0"/>
              <a:ea typeface="Intel Clear" panose="020B0604020203020204" pitchFamily="34" charset="0"/>
              <a:cs typeface="Intel Clear" panose="020B0604020203020204" pitchFamily="34" charset="0"/>
            </a:rPr>
            <a:t>Primary SKU UL, UFS </a:t>
          </a:r>
          <a:r>
            <a:rPr lang="en-IN" sz="900" b="0">
              <a:solidFill>
                <a:srgbClr val="0070C0"/>
              </a:solidFill>
              <a:latin typeface="Intel Clear" panose="020B0604020203020204" pitchFamily="34" charset="0"/>
              <a:ea typeface="Intel Clear" panose="020B0604020203020204" pitchFamily="34" charset="0"/>
              <a:cs typeface="Intel Clear" panose="020B0604020203020204" pitchFamily="34" charset="0"/>
            </a:rPr>
            <a:t>(w/MUX+ redriver)</a:t>
          </a:r>
          <a:r>
            <a:rPr lang="en-US" sz="900" b="1">
              <a:solidFill>
                <a:srgbClr val="0068B5"/>
              </a:solidFill>
              <a:latin typeface="Intel Clear" panose="020B0604020203020204" pitchFamily="34" charset="0"/>
              <a:ea typeface="Intel Clear" panose="020B0604020203020204" pitchFamily="34" charset="0"/>
              <a:cs typeface="Intel Clear" panose="020B0604020203020204" pitchFamily="34" charset="0"/>
            </a:rPr>
            <a:t>, </a:t>
          </a:r>
          <a:r>
            <a:rPr lang="it-IT" sz="900" b="0">
              <a:solidFill>
                <a:srgbClr val="0068B5"/>
              </a:solidFill>
              <a:latin typeface="Intel Clear" panose="020B0604020203020204" pitchFamily="34" charset="0"/>
              <a:ea typeface="Intel Clear" panose="020B0604020203020204" pitchFamily="34" charset="0"/>
              <a:cs typeface="Intel Clear" panose="020B0604020203020204" pitchFamily="34" charset="0"/>
            </a:rPr>
            <a:t>NVDC Batt. Chg</a:t>
          </a:r>
          <a:endParaRPr lang="en-US" sz="900" b="0" strike="sngStrike">
            <a:solidFill>
              <a:srgbClr val="0068B5"/>
            </a:solidFill>
            <a:latin typeface="Intel Clear" panose="020B0604020203020204" pitchFamily="34" charset="0"/>
            <a:ea typeface="Intel Clear" panose="020B0604020203020204" pitchFamily="34" charset="0"/>
            <a:cs typeface="Intel Clear" panose="020B0604020203020204" pitchFamily="34" charset="0"/>
          </a:endParaRPr>
        </a:p>
      </dgm:t>
    </dgm:pt>
    <dgm:pt modelId="{BA833D03-6650-446B-B0E4-B1F75C554F38}" type="parTrans" cxnId="{A99B01A3-8C1A-4302-9895-4B3A21EF0827}">
      <dgm:prSet/>
      <dgm:spPr/>
      <dgm:t>
        <a:bodyPr/>
        <a:lstStyle/>
        <a:p>
          <a:endParaRPr lang="en-US"/>
        </a:p>
      </dgm:t>
    </dgm:pt>
    <dgm:pt modelId="{CB401873-8E36-4937-81F7-F0C3378E91AC}" type="sibTrans" cxnId="{A99B01A3-8C1A-4302-9895-4B3A21EF0827}">
      <dgm:prSet/>
      <dgm:spPr/>
      <dgm:t>
        <a:bodyPr/>
        <a:lstStyle/>
        <a:p>
          <a:endParaRPr lang="en-US"/>
        </a:p>
      </dgm:t>
    </dgm:pt>
    <dgm:pt modelId="{E436E3B9-169A-405D-8DDA-17213CCEA5C1}">
      <dgm:prSet custT="1"/>
      <dgm:spPr/>
      <dgm:t>
        <a:bodyPr lIns="45720" rIns="45720"/>
        <a:lstStyle/>
        <a:p>
          <a:pPr marL="114300" lvl="1" indent="-114300" algn="l" defTabSz="533400">
            <a:lnSpc>
              <a:spcPct val="90000"/>
            </a:lnSpc>
            <a:spcBef>
              <a:spcPct val="0"/>
            </a:spcBef>
            <a:spcAft>
              <a:spcPct val="15000"/>
            </a:spcAft>
          </a:pPr>
          <a:r>
            <a:rPr lang="en-US" sz="900" b="1">
              <a:solidFill>
                <a:srgbClr val="0068B5"/>
              </a:solidFill>
              <a:latin typeface="Intel Clear" panose="020B0604020203020204" pitchFamily="34" charset="0"/>
              <a:ea typeface="Intel Clear" panose="020B0604020203020204" pitchFamily="34" charset="0"/>
              <a:cs typeface="Intel Clear" panose="020B0604020203020204" pitchFamily="34" charset="0"/>
            </a:rPr>
            <a:t>Golden BKC (UL), PnP, Chrome</a:t>
          </a:r>
          <a:endParaRPr lang="en-US" sz="900" b="1" strike="sngStrike">
            <a:solidFill>
              <a:srgbClr val="0068B5"/>
            </a:solidFill>
            <a:latin typeface="Intel Clear" panose="020B0604020203020204" pitchFamily="34" charset="0"/>
            <a:ea typeface="Intel Clear" panose="020B0604020203020204" pitchFamily="34" charset="0"/>
            <a:cs typeface="Intel Clear" panose="020B0604020203020204" pitchFamily="34" charset="0"/>
          </a:endParaRPr>
        </a:p>
      </dgm:t>
    </dgm:pt>
    <dgm:pt modelId="{35EDAE83-094D-4419-A5CC-744053E8BB68}" type="parTrans" cxnId="{F1A9982A-2327-479F-86D8-765E8B9EC25C}">
      <dgm:prSet/>
      <dgm:spPr/>
      <dgm:t>
        <a:bodyPr/>
        <a:lstStyle/>
        <a:p>
          <a:endParaRPr lang="en-US"/>
        </a:p>
      </dgm:t>
    </dgm:pt>
    <dgm:pt modelId="{64E52B48-5EFE-44D1-92DA-9328BF838CD0}" type="sibTrans" cxnId="{F1A9982A-2327-479F-86D8-765E8B9EC25C}">
      <dgm:prSet/>
      <dgm:spPr/>
      <dgm:t>
        <a:bodyPr/>
        <a:lstStyle/>
        <a:p>
          <a:endParaRPr lang="en-US"/>
        </a:p>
      </dgm:t>
    </dgm:pt>
    <dgm:pt modelId="{83ECFBF7-8A35-488B-BB3B-086821051F2E}">
      <dgm:prSet custT="1"/>
      <dgm:spPr/>
      <dgm:t>
        <a:bodyPr lIns="45720" rIns="45720"/>
        <a:lstStyle/>
        <a:p>
          <a:pPr marL="114300" lvl="1" indent="-114300" algn="l" defTabSz="533400">
            <a:lnSpc>
              <a:spcPct val="90000"/>
            </a:lnSpc>
            <a:spcBef>
              <a:spcPct val="0"/>
            </a:spcBef>
            <a:spcAft>
              <a:spcPct val="15000"/>
            </a:spcAft>
          </a:pPr>
          <a:r>
            <a:rPr lang="it-IT" sz="900" b="0">
              <a:solidFill>
                <a:schemeClr val="tx1"/>
              </a:solidFill>
              <a:latin typeface="Intel Clear" panose="020B0604020203020204" pitchFamily="34" charset="0"/>
              <a:ea typeface="Intel Clear" panose="020B0604020203020204" pitchFamily="34" charset="0"/>
              <a:cs typeface="Intel Clear" panose="020B0604020203020204" pitchFamily="34" charset="0"/>
            </a:rPr>
            <a:t>SIV, GFx, FV, EV, </a:t>
          </a:r>
          <a:r>
            <a:rPr lang="it-IT" sz="900" b="1">
              <a:solidFill>
                <a:srgbClr val="0068B5"/>
              </a:solidFill>
              <a:latin typeface="Intel Clear" panose="020B0604020203020204" pitchFamily="34" charset="0"/>
              <a:ea typeface="Intel Clear" panose="020B0604020203020204" pitchFamily="34" charset="0"/>
              <a:cs typeface="Intel Clear" panose="020B0604020203020204" pitchFamily="34" charset="0"/>
            </a:rPr>
            <a:t>PPV (UL)</a:t>
          </a:r>
          <a:endParaRPr lang="en-US" sz="900" b="0" strike="sngStrike">
            <a:solidFill>
              <a:srgbClr val="0068B5"/>
            </a:solidFill>
            <a:latin typeface="Intel Clear" panose="020B0604020203020204" pitchFamily="34" charset="0"/>
            <a:ea typeface="Intel Clear" panose="020B0604020203020204" pitchFamily="34" charset="0"/>
            <a:cs typeface="Intel Clear" panose="020B0604020203020204" pitchFamily="34" charset="0"/>
          </a:endParaRPr>
        </a:p>
      </dgm:t>
    </dgm:pt>
    <dgm:pt modelId="{5223FB93-C130-40BE-9D1A-D0B45A2F5932}" type="parTrans" cxnId="{0CB1DB12-9ED0-41C5-BEEA-4927D619976C}">
      <dgm:prSet/>
      <dgm:spPr/>
      <dgm:t>
        <a:bodyPr/>
        <a:lstStyle/>
        <a:p>
          <a:endParaRPr lang="en-US"/>
        </a:p>
      </dgm:t>
    </dgm:pt>
    <dgm:pt modelId="{5479CAA7-0202-4B57-A3FF-75BA51C52D3D}" type="sibTrans" cxnId="{0CB1DB12-9ED0-41C5-BEEA-4927D619976C}">
      <dgm:prSet/>
      <dgm:spPr/>
      <dgm:t>
        <a:bodyPr/>
        <a:lstStyle/>
        <a:p>
          <a:endParaRPr lang="en-US"/>
        </a:p>
      </dgm:t>
    </dgm:pt>
    <dgm:pt modelId="{E5EEE825-F51A-450A-81D9-0F38EDF7D3A0}">
      <dgm:prSet custT="1"/>
      <dgm:spPr/>
      <dgm:t>
        <a:bodyPr rIns="91440"/>
        <a:lstStyle/>
        <a:p>
          <a:pPr marL="114300" lvl="1" indent="-114300" algn="l" defTabSz="533400">
            <a:lnSpc>
              <a:spcPct val="90000"/>
            </a:lnSpc>
            <a:spcBef>
              <a:spcPct val="0"/>
            </a:spcBef>
            <a:spcAft>
              <a:spcPct val="15000"/>
            </a:spcAft>
          </a:pPr>
          <a:r>
            <a:rPr lang="en-US" sz="900" b="1" u="none" kern="1200">
              <a:solidFill>
                <a:schemeClr val="tx1"/>
              </a:solidFill>
              <a:highlight>
                <a:srgbClr val="FFFF00"/>
              </a:highlight>
              <a:latin typeface="Intel Clear" panose="020B0604020203020204" pitchFamily="34" charset="0"/>
              <a:ea typeface="Intel Clear" panose="020B0604020203020204" pitchFamily="34" charset="0"/>
              <a:cs typeface="Intel Clear" panose="020B0604020203020204" pitchFamily="34" charset="0"/>
            </a:rPr>
            <a:t>RVP04: LP5x@9.6GT/s</a:t>
          </a:r>
          <a:endParaRPr lang="en-US" sz="900" b="1" u="none" kern="1200">
            <a:solidFill>
              <a:srgbClr val="FF0000"/>
            </a:solidFill>
            <a:highlight>
              <a:srgbClr val="FFFF00"/>
            </a:highlight>
            <a:latin typeface="Intel Clear" panose="020B0604020203020204" pitchFamily="34" charset="0"/>
            <a:ea typeface="Intel Clear" panose="020B0604020203020204" pitchFamily="34" charset="0"/>
            <a:cs typeface="Intel Clear" panose="020B0604020203020204" pitchFamily="34" charset="0"/>
          </a:endParaRPr>
        </a:p>
      </dgm:t>
    </dgm:pt>
    <dgm:pt modelId="{9C318DE3-E286-4520-800E-6C7DA63326D9}" type="parTrans" cxnId="{7059ED97-A3DE-441C-9748-8628FCAAFA6C}">
      <dgm:prSet/>
      <dgm:spPr/>
      <dgm:t>
        <a:bodyPr/>
        <a:lstStyle/>
        <a:p>
          <a:endParaRPr lang="en-US"/>
        </a:p>
      </dgm:t>
    </dgm:pt>
    <dgm:pt modelId="{05D4A0DA-11C5-434D-B5A7-3989F1B57E9E}" type="sibTrans" cxnId="{7059ED97-A3DE-441C-9748-8628FCAAFA6C}">
      <dgm:prSet/>
      <dgm:spPr/>
      <dgm:t>
        <a:bodyPr/>
        <a:lstStyle/>
        <a:p>
          <a:endParaRPr lang="en-US"/>
        </a:p>
      </dgm:t>
    </dgm:pt>
    <dgm:pt modelId="{8848DADA-1E36-4E18-B937-52BA53FF596F}">
      <dgm:prSet custT="1"/>
      <dgm:spPr/>
      <dgm:t>
        <a:bodyPr rIns="91440"/>
        <a:lstStyle/>
        <a:p>
          <a:pPr marL="114300" lvl="1" indent="-114300" algn="l" defTabSz="533400">
            <a:lnSpc>
              <a:spcPct val="90000"/>
            </a:lnSpc>
            <a:spcBef>
              <a:spcPct val="0"/>
            </a:spcBef>
            <a:spcAft>
              <a:spcPct val="15000"/>
            </a:spcAft>
            <a:buChar char="•"/>
          </a:pPr>
          <a:r>
            <a:rPr lang="it-IT" sz="90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SIV, GFx, FV, EV, </a:t>
          </a:r>
          <a:r>
            <a:rPr lang="it-IT"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PPV (Hx)</a:t>
          </a:r>
          <a:endParaRPr lang="en-US" sz="10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endParaRPr>
        </a:p>
      </dgm:t>
    </dgm:pt>
    <dgm:pt modelId="{68CF76E6-2FC6-4C63-A472-C60515652FAE}" type="sibTrans" cxnId="{BF65DD86-C46C-428D-8FA7-DEDFB7C96495}">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90F28F2B-AA86-406B-BA58-18965E401368}" type="parTrans" cxnId="{BF65DD86-C46C-428D-8FA7-DEDFB7C96495}">
      <dgm:prSet/>
      <dgm:spPr/>
      <dgm:t>
        <a:bodyPr/>
        <a:lstStyle/>
        <a:p>
          <a:endParaRPr lang="en-US">
            <a:latin typeface="Intel Clear" panose="020B0604020203020204" pitchFamily="34" charset="0"/>
            <a:ea typeface="Intel Clear" panose="020B0604020203020204" pitchFamily="34" charset="0"/>
            <a:cs typeface="Intel Clear" panose="020B0604020203020204" pitchFamily="34" charset="0"/>
          </a:endParaRPr>
        </a:p>
      </dgm:t>
    </dgm:pt>
    <dgm:pt modelId="{28B76F3D-34F7-4EE8-B3E8-EF97BB93A14C}">
      <dgm:prSet phldrT="[Text]" custT="1"/>
      <dgm:spPr>
        <a:solidFill>
          <a:srgbClr val="8F5DA2">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38100" tIns="19050" rIns="38100" bIns="19050" numCol="1" spcCol="1270" anchor="ctr" anchorCtr="0"/>
        <a:lstStyle/>
        <a:p>
          <a:pPr marL="0" lvl="0" algn="ctr" defTabSz="444500">
            <a:lnSpc>
              <a:spcPct val="90000"/>
            </a:lnSpc>
            <a:spcBef>
              <a:spcPct val="0"/>
            </a:spcBef>
            <a:spcAft>
              <a:spcPts val="0"/>
            </a:spcAft>
            <a:buNone/>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NVL Hx- UPH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T4 </a:t>
          </a:r>
        </a:p>
        <a:p>
          <a:pPr marL="0" lvl="0" algn="ctr" defTabSz="444500">
            <a:lnSpc>
              <a:spcPct val="90000"/>
            </a:lnSpc>
            <a:spcBef>
              <a:spcPct val="0"/>
            </a:spcBef>
            <a:spcAft>
              <a:spcPts val="0"/>
            </a:spcAft>
            <a:buNone/>
          </a:pP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LP5x SD/ </a:t>
          </a:r>
          <a:r>
            <a:rPr lang="en-US" sz="1000" b="0" kern="1200" err="1">
              <a:solidFill>
                <a:schemeClr val="bg1"/>
              </a:solidFill>
              <a:latin typeface="Intel Clear" panose="020B0604020203020204" pitchFamily="34" charset="0"/>
              <a:ea typeface="Intel Clear" panose="020B0604020203020204" pitchFamily="34" charset="0"/>
              <a:cs typeface="Intel Clear" panose="020B0604020203020204" pitchFamily="34" charset="0"/>
            </a:rPr>
            <a:t>Sktd</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a:t>
          </a: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 RVP</a:t>
          </a:r>
        </a:p>
        <a:p>
          <a:pPr marL="0" lvl="0" algn="ctr" defTabSz="444500">
            <a:lnSpc>
              <a:spcPct val="90000"/>
            </a:lnSpc>
            <a:spcBef>
              <a:spcPct val="0"/>
            </a:spcBef>
            <a:spcAft>
              <a:spcPts val="0"/>
            </a:spcAft>
            <a:buNone/>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w/ PCH IOE MB Socketed</a:t>
          </a:r>
        </a:p>
      </dgm:t>
    </dgm:pt>
    <dgm:pt modelId="{67E4F956-1BB2-44C0-A23C-0C33D7F54244}" type="parTrans" cxnId="{A1B23994-1ABB-41EE-B4C7-2DDA3CF85ED6}">
      <dgm:prSet/>
      <dgm:spPr/>
      <dgm:t>
        <a:bodyPr/>
        <a:lstStyle/>
        <a:p>
          <a:endParaRPr lang="en-US"/>
        </a:p>
      </dgm:t>
    </dgm:pt>
    <dgm:pt modelId="{01E20518-BD0F-4E85-8CFA-3012EEFB793E}" type="sibTrans" cxnId="{A1B23994-1ABB-41EE-B4C7-2DDA3CF85ED6}">
      <dgm:prSet/>
      <dgm:spPr/>
      <dgm:t>
        <a:bodyPr/>
        <a:lstStyle/>
        <a:p>
          <a:endParaRPr lang="en-US"/>
        </a:p>
      </dgm:t>
    </dgm:pt>
    <dgm:pt modelId="{3F5093C0-D4B9-4852-A754-A4FC83B95741}">
      <dgm:prSet phldrT="[Text]" custT="1"/>
      <dgm:spPr>
        <a:solidFill>
          <a:srgbClr val="8F5DA2">
            <a:tint val="40000"/>
            <a:alpha val="90000"/>
            <a:hueOff val="0"/>
            <a:satOff val="0"/>
            <a:lumOff val="0"/>
            <a:alphaOff val="0"/>
          </a:srgbClr>
        </a:solidFill>
        <a:ln w="25400" cap="flat" cmpd="sng" algn="ctr">
          <a:solidFill>
            <a:srgbClr val="8F5DA2">
              <a:tint val="40000"/>
              <a:alpha val="90000"/>
              <a:hueOff val="0"/>
              <a:satOff val="0"/>
              <a:lumOff val="0"/>
              <a:alphaOff val="0"/>
            </a:srgbClr>
          </a:solidFill>
          <a:prstDash val="solid"/>
        </a:ln>
        <a:effectLst/>
      </dgm:spPr>
      <dgm:t>
        <a:bodyPr spcFirstLastPara="0" vert="horz" wrap="square" lIns="247650" tIns="123825" rIns="91440" bIns="123825" numCol="1" spcCol="1270" anchor="ctr" anchorCtr="0"/>
        <a:lstStyle/>
        <a:p>
          <a:pPr marL="114300" lvl="1" indent="-114300" algn="l" defTabSz="533400">
            <a:lnSpc>
              <a:spcPct val="90000"/>
            </a:lnSpc>
            <a:spcBef>
              <a:spcPct val="0"/>
            </a:spcBef>
            <a:spcAft>
              <a:spcPct val="15000"/>
            </a:spcAft>
            <a:buChar char="•"/>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(T4, 10L premium mid loss,</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LP5x@10.7G)</a:t>
          </a:r>
          <a:endParaRPr lang="en-US" sz="900" strike="noStrike" kern="1200">
            <a:solidFill>
              <a:srgbClr val="000000"/>
            </a:solidFill>
            <a:latin typeface="Intel Clear" panose="020B0604020203020204" pitchFamily="34" charset="0"/>
            <a:ea typeface="Intel Clear" panose="020B0604020203020204" pitchFamily="34" charset="0"/>
            <a:cs typeface="Intel Clear" panose="020B0604020203020204" pitchFamily="34" charset="0"/>
          </a:endParaRPr>
        </a:p>
      </dgm:t>
    </dgm:pt>
    <dgm:pt modelId="{58537D3C-16CF-407D-920F-C0AEC72D62DD}" type="parTrans" cxnId="{EF959597-AE77-42E7-BFF1-21FE6CBF6623}">
      <dgm:prSet/>
      <dgm:spPr/>
      <dgm:t>
        <a:bodyPr/>
        <a:lstStyle/>
        <a:p>
          <a:endParaRPr lang="en-US"/>
        </a:p>
      </dgm:t>
    </dgm:pt>
    <dgm:pt modelId="{2AB6F73D-5193-499F-BF07-3CFDDCAC26CA}" type="sibTrans" cxnId="{EF959597-AE77-42E7-BFF1-21FE6CBF6623}">
      <dgm:prSet/>
      <dgm:spPr/>
      <dgm:t>
        <a:bodyPr/>
        <a:lstStyle/>
        <a:p>
          <a:endParaRPr lang="en-US"/>
        </a:p>
      </dgm:t>
    </dgm:pt>
    <dgm:pt modelId="{C317A6B6-96D8-4619-8FAE-BEF6CEF82826}">
      <dgm:prSet custT="1"/>
      <dgm:spPr/>
      <dgm:t>
        <a:bodyPr/>
        <a:lstStyle/>
        <a:p>
          <a:pPr marL="114300" lvl="1" indent="-114300" algn="l" defTabSz="533400">
            <a:lnSpc>
              <a:spcPct val="90000"/>
            </a:lnSpc>
            <a:spcBef>
              <a:spcPct val="0"/>
            </a:spcBef>
            <a:spcAft>
              <a:spcPct val="15000"/>
            </a:spcAft>
            <a:buChar char="•"/>
          </a:pPr>
          <a:r>
            <a:rPr lang="en-US" sz="900" b="1" u="none">
              <a:solidFill>
                <a:schemeClr val="tx1"/>
              </a:solidFill>
              <a:highlight>
                <a:srgbClr val="FFFF00"/>
              </a:highlight>
              <a:latin typeface="Intel Clear" panose="020B0604020203020204" pitchFamily="34" charset="0"/>
              <a:ea typeface="Intel Clear" panose="020B0604020203020204" pitchFamily="34" charset="0"/>
              <a:cs typeface="Intel Clear" panose="020B0604020203020204" pitchFamily="34" charset="0"/>
            </a:rPr>
            <a:t>RVP04m : LP5x@10.7GT/s</a:t>
          </a:r>
        </a:p>
      </dgm:t>
    </dgm:pt>
    <dgm:pt modelId="{253C60E0-EEF9-44CF-A49E-EB1353C3B216}" type="parTrans" cxnId="{B34BAD7D-5595-49E1-9F42-6DC078222345}">
      <dgm:prSet/>
      <dgm:spPr/>
      <dgm:t>
        <a:bodyPr/>
        <a:lstStyle/>
        <a:p>
          <a:endParaRPr lang="en-US"/>
        </a:p>
      </dgm:t>
    </dgm:pt>
    <dgm:pt modelId="{78353534-D703-4917-8379-7A7EED3F30ED}" type="sibTrans" cxnId="{B34BAD7D-5595-49E1-9F42-6DC078222345}">
      <dgm:prSet/>
      <dgm:spPr/>
      <dgm:t>
        <a:bodyPr/>
        <a:lstStyle/>
        <a:p>
          <a:endParaRPr lang="en-US"/>
        </a:p>
      </dgm:t>
    </dgm:pt>
    <dgm:pt modelId="{6F43290B-5541-4D2A-AAB7-16EAF89FAC33}">
      <dgm:prSet custT="1"/>
      <dgm:spPr/>
      <dgm:t>
        <a:bodyPr/>
        <a:lstStyle/>
        <a:p>
          <a:pPr marL="114300" lvl="1" indent="-114300" algn="l" defTabSz="533400">
            <a:lnSpc>
              <a:spcPct val="90000"/>
            </a:lnSpc>
            <a:spcBef>
              <a:spcPct val="0"/>
            </a:spcBef>
            <a:spcAft>
              <a:spcPct val="15000"/>
            </a:spcAft>
            <a:buChar char="•"/>
          </a:pPr>
          <a:r>
            <a:rPr lang="en-US" sz="9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SKU, </a:t>
          </a:r>
          <a:r>
            <a:rPr lang="en-US" sz="900" b="1">
              <a:solidFill>
                <a:srgbClr val="0070C0"/>
              </a:solidFill>
              <a:latin typeface="Intel Clear" panose="020B0604020203020204" pitchFamily="34" charset="0"/>
              <a:ea typeface="Intel Clear" panose="020B0604020203020204" pitchFamily="34" charset="0"/>
              <a:cs typeface="Intel Clear" panose="020B0604020203020204" pitchFamily="34" charset="0"/>
            </a:rPr>
            <a:t>HSIO </a:t>
          </a:r>
          <a:r>
            <a:rPr lang="en-IN" sz="900" b="1">
              <a:solidFill>
                <a:srgbClr val="0070C0"/>
              </a:solidFill>
              <a:latin typeface="Intel Clear" panose="020B0604020203020204" pitchFamily="34" charset="0"/>
              <a:ea typeface="Intel Clear" panose="020B0604020203020204" pitchFamily="34" charset="0"/>
              <a:cs typeface="Intel Clear" panose="020B0604020203020204" pitchFamily="34" charset="0"/>
            </a:rPr>
            <a:t>FV, UFS </a:t>
          </a:r>
          <a:r>
            <a:rPr lang="en-IN" sz="900" b="0">
              <a:solidFill>
                <a:srgbClr val="FF0000"/>
              </a:solidFill>
              <a:latin typeface="Intel Clear" panose="020B0604020203020204" pitchFamily="34" charset="0"/>
              <a:ea typeface="Intel Clear" panose="020B0604020203020204" pitchFamily="34" charset="0"/>
              <a:cs typeface="Intel Clear" panose="020B0604020203020204" pitchFamily="34" charset="0"/>
            </a:rPr>
            <a:t>(w/o</a:t>
          </a:r>
          <a:r>
            <a:rPr lang="en-IN" sz="900" b="0">
              <a:solidFill>
                <a:srgbClr val="0070C0"/>
              </a:solidFill>
              <a:latin typeface="Intel Clear" panose="020B0604020203020204" pitchFamily="34" charset="0"/>
              <a:ea typeface="Intel Clear" panose="020B0604020203020204" pitchFamily="34" charset="0"/>
              <a:cs typeface="Intel Clear" panose="020B0604020203020204" pitchFamily="34" charset="0"/>
            </a:rPr>
            <a:t> redriver)</a:t>
          </a:r>
          <a:endParaRPr lang="en-US" sz="900" b="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EA292C61-99AA-4CDB-9719-5A9CB60994BF}" type="parTrans" cxnId="{8199F408-3BE5-4C33-8356-B15D402E2862}">
      <dgm:prSet/>
      <dgm:spPr/>
      <dgm:t>
        <a:bodyPr/>
        <a:lstStyle/>
        <a:p>
          <a:endParaRPr lang="en-US"/>
        </a:p>
      </dgm:t>
    </dgm:pt>
    <dgm:pt modelId="{DB31CC46-B709-49C1-AB90-2D8776CF98E5}" type="sibTrans" cxnId="{8199F408-3BE5-4C33-8356-B15D402E2862}">
      <dgm:prSet/>
      <dgm:spPr/>
      <dgm:t>
        <a:bodyPr/>
        <a:lstStyle/>
        <a:p>
          <a:endParaRPr lang="en-US"/>
        </a:p>
      </dgm:t>
    </dgm:pt>
    <dgm:pt modelId="{277ACA78-EE91-4F7F-A86F-6157A71D6BD7}">
      <dgm:prSet custT="1"/>
      <dgm:spPr/>
      <dgm:t>
        <a:bodyPr/>
        <a:lstStyle/>
        <a:p>
          <a:pPr marL="114300" lvl="1" indent="-114300" algn="l" defTabSz="533400">
            <a:lnSpc>
              <a:spcPct val="90000"/>
            </a:lnSpc>
            <a:spcBef>
              <a:spcPct val="0"/>
            </a:spcBef>
            <a:spcAft>
              <a:spcPct val="15000"/>
            </a:spcAft>
            <a:buChar char="•"/>
          </a:pPr>
          <a:r>
            <a:rPr lang="en-IN" sz="9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BKC, PnP, </a:t>
          </a:r>
          <a:r>
            <a:rPr lang="it-IT" sz="900">
              <a:solidFill>
                <a:schemeClr val="tx1"/>
              </a:solidFill>
              <a:latin typeface="Intel Clear" panose="020B0604020203020204" pitchFamily="34" charset="0"/>
              <a:ea typeface="Intel Clear" panose="020B0604020203020204" pitchFamily="34" charset="0"/>
              <a:cs typeface="Intel Clear" panose="020B0604020203020204" pitchFamily="34" charset="0"/>
            </a:rPr>
            <a:t>SIV</a:t>
          </a:r>
          <a:r>
            <a:rPr lang="it-IT" sz="900">
              <a:solidFill>
                <a:srgbClr val="00285A"/>
              </a:solidFill>
              <a:latin typeface="Intel Clear" panose="020B0604020203020204" pitchFamily="34" charset="0"/>
              <a:ea typeface="Intel Clear" panose="020B0604020203020204" pitchFamily="34" charset="0"/>
              <a:cs typeface="Intel Clear" panose="020B0604020203020204" pitchFamily="34" charset="0"/>
            </a:rPr>
            <a:t>, GFx, FV, EV </a:t>
          </a:r>
          <a:r>
            <a:rPr lang="it-IT" sz="900" b="1">
              <a:solidFill>
                <a:srgbClr val="0070C0"/>
              </a:solidFill>
              <a:latin typeface="Intel Clear" panose="020B0604020203020204" pitchFamily="34" charset="0"/>
              <a:ea typeface="Intel Clear" panose="020B0604020203020204" pitchFamily="34" charset="0"/>
              <a:cs typeface="Intel Clear" panose="020B0604020203020204" pitchFamily="34" charset="0"/>
            </a:rPr>
            <a:t>PPV (U, P, H), </a:t>
          </a:r>
          <a:r>
            <a:rPr lang="it-IT" sz="900" b="0">
              <a:solidFill>
                <a:schemeClr val="tx1"/>
              </a:solidFill>
              <a:latin typeface="Intel Clear" panose="020B0604020203020204" pitchFamily="34" charset="0"/>
              <a:ea typeface="Intel Clear" panose="020B0604020203020204" pitchFamily="34" charset="0"/>
              <a:cs typeface="Intel Clear" panose="020B0604020203020204" pitchFamily="34" charset="0"/>
            </a:rPr>
            <a:t>HPPB</a:t>
          </a:r>
          <a:endParaRPr lang="en-US" sz="900" b="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gm:t>
    </dgm:pt>
    <dgm:pt modelId="{C89A2340-3038-4709-8B7F-B32001B9A770}" type="parTrans" cxnId="{5FAE30C7-03AD-43D6-B11A-76D723F62B03}">
      <dgm:prSet/>
      <dgm:spPr/>
      <dgm:t>
        <a:bodyPr/>
        <a:lstStyle/>
        <a:p>
          <a:endParaRPr lang="en-US"/>
        </a:p>
      </dgm:t>
    </dgm:pt>
    <dgm:pt modelId="{ED03D4A1-205A-409C-BF03-89BF096DD229}" type="sibTrans" cxnId="{5FAE30C7-03AD-43D6-B11A-76D723F62B03}">
      <dgm:prSet/>
      <dgm:spPr/>
      <dgm:t>
        <a:bodyPr/>
        <a:lstStyle/>
        <a:p>
          <a:endParaRPr lang="en-US"/>
        </a:p>
      </dgm:t>
    </dgm:pt>
    <dgm:pt modelId="{5CA14E6A-2A28-4734-9D76-4339CE9C0EB5}" type="pres">
      <dgm:prSet presAssocID="{9784A62F-E623-4DA8-9C53-161797F0AB49}" presName="Name0" presStyleCnt="0">
        <dgm:presLayoutVars>
          <dgm:dir/>
          <dgm:animLvl val="lvl"/>
          <dgm:resizeHandles val="exact"/>
        </dgm:presLayoutVars>
      </dgm:prSet>
      <dgm:spPr/>
    </dgm:pt>
    <dgm:pt modelId="{B4F6A22E-8562-4FF6-BED4-0DC6DB3446C3}" type="pres">
      <dgm:prSet presAssocID="{6CAE4490-55F9-4146-B073-BA00402CF6D6}" presName="linNode" presStyleCnt="0"/>
      <dgm:spPr/>
    </dgm:pt>
    <dgm:pt modelId="{FDF72B3C-4AD7-49AE-AD7C-756D0A5E44FE}" type="pres">
      <dgm:prSet presAssocID="{6CAE4490-55F9-4146-B073-BA00402CF6D6}" presName="parentText" presStyleLbl="node1" presStyleIdx="0" presStyleCnt="8" custLinFactNeighborY="-607">
        <dgm:presLayoutVars>
          <dgm:chMax val="1"/>
          <dgm:bulletEnabled val="1"/>
        </dgm:presLayoutVars>
      </dgm:prSet>
      <dgm:spPr/>
    </dgm:pt>
    <dgm:pt modelId="{DD32160F-E9EA-49A2-AC04-986254BBAA57}" type="pres">
      <dgm:prSet presAssocID="{6CAE4490-55F9-4146-B073-BA00402CF6D6}" presName="descendantText" presStyleLbl="alignAccFollowNode1" presStyleIdx="0" presStyleCnt="8" custScaleY="113846">
        <dgm:presLayoutVars>
          <dgm:bulletEnabled val="1"/>
        </dgm:presLayoutVars>
      </dgm:prSet>
      <dgm:spPr/>
    </dgm:pt>
    <dgm:pt modelId="{0DF343B8-DCE6-4D9C-A664-916C38C4BA68}" type="pres">
      <dgm:prSet presAssocID="{4EFE5A21-1AD4-4138-8073-48A5794EFC55}" presName="sp" presStyleCnt="0"/>
      <dgm:spPr/>
    </dgm:pt>
    <dgm:pt modelId="{97B0F011-D5E9-41A7-B044-D032394110E3}" type="pres">
      <dgm:prSet presAssocID="{E7F17D41-7E15-4BEB-A7C6-FD1E46B64B8C}" presName="linNode" presStyleCnt="0"/>
      <dgm:spPr/>
    </dgm:pt>
    <dgm:pt modelId="{E1D32F10-12CB-4C1E-B9B8-2C473C24894C}" type="pres">
      <dgm:prSet presAssocID="{E7F17D41-7E15-4BEB-A7C6-FD1E46B64B8C}" presName="parentText" presStyleLbl="node1" presStyleIdx="1" presStyleCnt="8">
        <dgm:presLayoutVars>
          <dgm:chMax val="1"/>
          <dgm:bulletEnabled val="1"/>
        </dgm:presLayoutVars>
      </dgm:prSet>
      <dgm:spPr/>
    </dgm:pt>
    <dgm:pt modelId="{6231ED85-6EDB-488A-AC38-AC5BC192CF48}" type="pres">
      <dgm:prSet presAssocID="{E7F17D41-7E15-4BEB-A7C6-FD1E46B64B8C}" presName="descendantText" presStyleLbl="alignAccFollowNode1" presStyleIdx="1" presStyleCnt="8">
        <dgm:presLayoutVars>
          <dgm:bulletEnabled val="1"/>
        </dgm:presLayoutVars>
      </dgm:prSet>
      <dgm:spPr/>
    </dgm:pt>
    <dgm:pt modelId="{EB0A558B-DCEF-40D7-8569-9DE8C582422A}" type="pres">
      <dgm:prSet presAssocID="{65BFF2E9-3A31-4311-84C6-B86DB62B6CF1}" presName="sp" presStyleCnt="0"/>
      <dgm:spPr/>
    </dgm:pt>
    <dgm:pt modelId="{ACDBA354-0B13-4F50-8F63-392C38BC4DB2}" type="pres">
      <dgm:prSet presAssocID="{0BC87800-6C34-4AD9-8467-AEB3087AC716}" presName="linNode" presStyleCnt="0"/>
      <dgm:spPr/>
    </dgm:pt>
    <dgm:pt modelId="{2DA9B785-1C37-4FF1-8D5E-F8CD9A18C46F}" type="pres">
      <dgm:prSet presAssocID="{0BC87800-6C34-4AD9-8467-AEB3087AC716}" presName="parentText" presStyleLbl="node1" presStyleIdx="2" presStyleCnt="8">
        <dgm:presLayoutVars>
          <dgm:chMax val="1"/>
          <dgm:bulletEnabled val="1"/>
        </dgm:presLayoutVars>
      </dgm:prSet>
      <dgm:spPr/>
    </dgm:pt>
    <dgm:pt modelId="{AAE46745-486A-4659-814D-977AF5FDEA02}" type="pres">
      <dgm:prSet presAssocID="{0BC87800-6C34-4AD9-8467-AEB3087AC716}" presName="descendantText" presStyleLbl="alignAccFollowNode1" presStyleIdx="2" presStyleCnt="8">
        <dgm:presLayoutVars>
          <dgm:bulletEnabled val="1"/>
        </dgm:presLayoutVars>
      </dgm:prSet>
      <dgm:spPr/>
    </dgm:pt>
    <dgm:pt modelId="{87B15984-B4B0-4664-B525-806CAE125B56}" type="pres">
      <dgm:prSet presAssocID="{66F0F442-E883-4F97-81F7-40C791FC1B1C}" presName="sp" presStyleCnt="0"/>
      <dgm:spPr/>
    </dgm:pt>
    <dgm:pt modelId="{77926C09-B90D-421F-8EC7-A1344AC2103D}" type="pres">
      <dgm:prSet presAssocID="{6BEADC08-667F-4461-9D67-D7C75E9FF6D6}" presName="linNode" presStyleCnt="0"/>
      <dgm:spPr/>
    </dgm:pt>
    <dgm:pt modelId="{A852C10C-777D-4B35-976E-705DCDD716CF}" type="pres">
      <dgm:prSet presAssocID="{6BEADC08-667F-4461-9D67-D7C75E9FF6D6}" presName="parentText" presStyleLbl="node1" presStyleIdx="3" presStyleCnt="8">
        <dgm:presLayoutVars>
          <dgm:chMax val="1"/>
          <dgm:bulletEnabled val="1"/>
        </dgm:presLayoutVars>
      </dgm:prSet>
      <dgm:spPr/>
    </dgm:pt>
    <dgm:pt modelId="{23641527-C507-41C8-9F30-C113A4BC7040}" type="pres">
      <dgm:prSet presAssocID="{6BEADC08-667F-4461-9D67-D7C75E9FF6D6}" presName="descendantText" presStyleLbl="alignAccFollowNode1" presStyleIdx="3" presStyleCnt="8">
        <dgm:presLayoutVars>
          <dgm:bulletEnabled val="1"/>
        </dgm:presLayoutVars>
      </dgm:prSet>
      <dgm:spPr/>
    </dgm:pt>
    <dgm:pt modelId="{04E76CC0-55FC-4134-82D4-7DB329B4F4F6}" type="pres">
      <dgm:prSet presAssocID="{4F0B1226-B5F0-4BFC-8578-78DC9CEA9464}" presName="sp" presStyleCnt="0"/>
      <dgm:spPr/>
    </dgm:pt>
    <dgm:pt modelId="{185CCF98-5308-4AF4-98AE-F68EC82A171C}" type="pres">
      <dgm:prSet presAssocID="{28B76F3D-34F7-4EE8-B3E8-EF97BB93A14C}" presName="linNode" presStyleCnt="0"/>
      <dgm:spPr/>
    </dgm:pt>
    <dgm:pt modelId="{492DEAF8-B05A-4C18-8F73-8B6D18D848DC}" type="pres">
      <dgm:prSet presAssocID="{28B76F3D-34F7-4EE8-B3E8-EF97BB93A14C}" presName="parentText" presStyleLbl="node1" presStyleIdx="4" presStyleCnt="8">
        <dgm:presLayoutVars>
          <dgm:chMax val="1"/>
          <dgm:bulletEnabled val="1"/>
        </dgm:presLayoutVars>
      </dgm:prSet>
      <dgm:spPr>
        <a:xfrm>
          <a:off x="0" y="2945854"/>
          <a:ext cx="1806645" cy="701338"/>
        </a:xfrm>
        <a:prstGeom prst="roundRect">
          <a:avLst/>
        </a:prstGeom>
      </dgm:spPr>
    </dgm:pt>
    <dgm:pt modelId="{EA275E4B-9155-4253-BA6D-D219299A7E08}" type="pres">
      <dgm:prSet presAssocID="{28B76F3D-34F7-4EE8-B3E8-EF97BB93A14C}" presName="descendantText" presStyleLbl="alignAccFollowNode1" presStyleIdx="4" presStyleCnt="8">
        <dgm:presLayoutVars>
          <dgm:bulletEnabled val="1"/>
        </dgm:presLayoutVars>
      </dgm:prSet>
      <dgm:spPr>
        <a:xfrm rot="5400000">
          <a:off x="3132017" y="1690617"/>
          <a:ext cx="561070" cy="3211814"/>
        </a:xfrm>
        <a:prstGeom prst="round2SameRect">
          <a:avLst/>
        </a:prstGeom>
      </dgm:spPr>
    </dgm:pt>
    <dgm:pt modelId="{6CB31CEE-2552-4B7A-8440-431BDB2B2EFB}" type="pres">
      <dgm:prSet presAssocID="{01E20518-BD0F-4E85-8CFA-3012EEFB793E}" presName="sp" presStyleCnt="0"/>
      <dgm:spPr/>
    </dgm:pt>
    <dgm:pt modelId="{870537F1-5112-4377-84C5-8E04479CA3DE}" type="pres">
      <dgm:prSet presAssocID="{33513A47-EDF2-4893-A3C6-EF5B916BE720}" presName="linNode" presStyleCnt="0"/>
      <dgm:spPr/>
    </dgm:pt>
    <dgm:pt modelId="{FB67B679-9231-4083-BCBB-51AF58762BEC}" type="pres">
      <dgm:prSet presAssocID="{33513A47-EDF2-4893-A3C6-EF5B916BE720}" presName="parentText" presStyleLbl="node1" presStyleIdx="5" presStyleCnt="8">
        <dgm:presLayoutVars>
          <dgm:chMax val="1"/>
          <dgm:bulletEnabled val="1"/>
        </dgm:presLayoutVars>
      </dgm:prSet>
      <dgm:spPr/>
    </dgm:pt>
    <dgm:pt modelId="{0DF75C31-7387-4DE2-8A59-8D2C805AEE17}" type="pres">
      <dgm:prSet presAssocID="{33513A47-EDF2-4893-A3C6-EF5B916BE720}" presName="descendantText" presStyleLbl="alignAccFollowNode1" presStyleIdx="5" presStyleCnt="8" custLinFactNeighborX="622" custLinFactNeighborY="-478">
        <dgm:presLayoutVars>
          <dgm:bulletEnabled val="1"/>
        </dgm:presLayoutVars>
      </dgm:prSet>
      <dgm:spPr/>
    </dgm:pt>
    <dgm:pt modelId="{98595195-6E7B-450A-B2DA-1DDDBF44738B}" type="pres">
      <dgm:prSet presAssocID="{1DD243B8-2CE5-4D98-9560-7554095125B2}" presName="sp" presStyleCnt="0"/>
      <dgm:spPr/>
    </dgm:pt>
    <dgm:pt modelId="{1028F532-4E7F-4E5E-9E63-D249F109B4AF}" type="pres">
      <dgm:prSet presAssocID="{218875BB-A550-4B93-AD91-2E74720C82C1}" presName="linNode" presStyleCnt="0"/>
      <dgm:spPr/>
    </dgm:pt>
    <dgm:pt modelId="{AE155438-2526-4E33-B0F8-1C6F00E85C4E}" type="pres">
      <dgm:prSet presAssocID="{218875BB-A550-4B93-AD91-2E74720C82C1}" presName="parentText" presStyleLbl="node1" presStyleIdx="6" presStyleCnt="8">
        <dgm:presLayoutVars>
          <dgm:chMax val="1"/>
          <dgm:bulletEnabled val="1"/>
        </dgm:presLayoutVars>
      </dgm:prSet>
      <dgm:spPr/>
    </dgm:pt>
    <dgm:pt modelId="{D16E4279-03EE-4E11-95F4-0ABA4FD87015}" type="pres">
      <dgm:prSet presAssocID="{218875BB-A550-4B93-AD91-2E74720C82C1}" presName="descendantText" presStyleLbl="alignAccFollowNode1" presStyleIdx="6" presStyleCnt="8">
        <dgm:presLayoutVars>
          <dgm:bulletEnabled val="1"/>
        </dgm:presLayoutVars>
      </dgm:prSet>
      <dgm:spPr/>
    </dgm:pt>
    <dgm:pt modelId="{78325194-AEEB-4AF0-8A24-A45BA453EDDF}" type="pres">
      <dgm:prSet presAssocID="{300B9E5D-ED03-4D48-A632-330ECFA44116}" presName="sp" presStyleCnt="0"/>
      <dgm:spPr/>
    </dgm:pt>
    <dgm:pt modelId="{032E3E4B-B233-40C8-9680-58D078F85BFD}" type="pres">
      <dgm:prSet presAssocID="{A58E7F7D-710E-4A98-ADD5-814EA0764B59}" presName="linNode" presStyleCnt="0"/>
      <dgm:spPr/>
    </dgm:pt>
    <dgm:pt modelId="{ADE62554-712D-4EA4-94A5-9B67F856F08B}" type="pres">
      <dgm:prSet presAssocID="{A58E7F7D-710E-4A98-ADD5-814EA0764B59}" presName="parentText" presStyleLbl="node1" presStyleIdx="7" presStyleCnt="8">
        <dgm:presLayoutVars>
          <dgm:chMax val="1"/>
          <dgm:bulletEnabled val="1"/>
        </dgm:presLayoutVars>
      </dgm:prSet>
      <dgm:spPr/>
    </dgm:pt>
    <dgm:pt modelId="{3215C857-90A6-4437-82C6-D561E9FF51F2}" type="pres">
      <dgm:prSet presAssocID="{A58E7F7D-710E-4A98-ADD5-814EA0764B59}" presName="descendantText" presStyleLbl="alignAccFollowNode1" presStyleIdx="7" presStyleCnt="8">
        <dgm:presLayoutVars>
          <dgm:bulletEnabled val="1"/>
        </dgm:presLayoutVars>
      </dgm:prSet>
      <dgm:spPr/>
    </dgm:pt>
  </dgm:ptLst>
  <dgm:cxnLst>
    <dgm:cxn modelId="{E93CA603-DDF5-4941-AF16-A2DA55156ED1}" type="presOf" srcId="{73ABC802-4306-45C8-B561-4884FFF08EE1}" destId="{D16E4279-03EE-4E11-95F4-0ABA4FD87015}" srcOrd="0" destOrd="0" presId="urn:microsoft.com/office/officeart/2005/8/layout/vList5"/>
    <dgm:cxn modelId="{C2E8CF05-BD03-47C8-861A-0873DE31E757}" type="presOf" srcId="{394F97BD-DFE6-41C0-BE04-D1816AACA551}" destId="{D16E4279-03EE-4E11-95F4-0ABA4FD87015}" srcOrd="0" destOrd="1" presId="urn:microsoft.com/office/officeart/2005/8/layout/vList5"/>
    <dgm:cxn modelId="{8199F408-3BE5-4C33-8356-B15D402E2862}" srcId="{28B76F3D-34F7-4EE8-B3E8-EF97BB93A14C}" destId="{6F43290B-5541-4D2A-AAB7-16EAF89FAC33}" srcOrd="2" destOrd="0" parTransId="{EA292C61-99AA-4CDB-9719-5A9CB60994BF}" sibTransId="{DB31CC46-B709-49C1-AB90-2D8776CF98E5}"/>
    <dgm:cxn modelId="{C14E460D-1FED-4949-B76F-222A873171C3}" srcId="{9784A62F-E623-4DA8-9C53-161797F0AB49}" destId="{0BC87800-6C34-4AD9-8467-AEB3087AC716}" srcOrd="2" destOrd="0" parTransId="{1FD852A0-FAB5-47E1-8841-023E084DF1F7}" sibTransId="{66F0F442-E883-4F97-81F7-40C791FC1B1C}"/>
    <dgm:cxn modelId="{93DF7D0F-7954-40AD-B2CC-DC9D949DB75B}" type="presOf" srcId="{033187DC-34BF-469D-B483-A63FE3E2BB53}" destId="{3215C857-90A6-4437-82C6-D561E9FF51F2}" srcOrd="0" destOrd="1" presId="urn:microsoft.com/office/officeart/2005/8/layout/vList5"/>
    <dgm:cxn modelId="{7F6B8310-89EC-4CF8-94DE-AD12926600AF}" srcId="{33513A47-EDF2-4893-A3C6-EF5B916BE720}" destId="{A5A0EE63-08F2-4DE6-8A09-78F1FFDFBCEE}" srcOrd="0" destOrd="0" parTransId="{6E798CBC-D52B-4604-A1B0-0CFB064EE739}" sibTransId="{087A991C-EB6C-4A1A-84DB-04AFF3069F56}"/>
    <dgm:cxn modelId="{0CB1DB12-9ED0-41C5-BEEA-4927D619976C}" srcId="{A58E7F7D-710E-4A98-ADD5-814EA0764B59}" destId="{83ECFBF7-8A35-488B-BB3B-086821051F2E}" srcOrd="3" destOrd="0" parTransId="{5223FB93-C130-40BE-9D1A-D0B45A2F5932}" sibTransId="{5479CAA7-0202-4B57-A3FF-75BA51C52D3D}"/>
    <dgm:cxn modelId="{3B0CC719-BB84-498D-B97C-84997EA3501F}" srcId="{218875BB-A550-4B93-AD91-2E74720C82C1}" destId="{8C6ECA7B-F166-491F-89B2-E32B9A6818A5}" srcOrd="3" destOrd="0" parTransId="{C90CE8D8-6BE9-456B-AE34-011541B16EDF}" sibTransId="{5CB612B7-5059-464D-B2AD-96954EDCEC14}"/>
    <dgm:cxn modelId="{EBF83F1C-0BC0-4F23-9E46-423AD8F4281B}" type="presOf" srcId="{E7F17D41-7E15-4BEB-A7C6-FD1E46B64B8C}" destId="{E1D32F10-12CB-4C1E-B9B8-2C473C24894C}" srcOrd="0" destOrd="0" presId="urn:microsoft.com/office/officeart/2005/8/layout/vList5"/>
    <dgm:cxn modelId="{94DC9C1C-8D7C-408F-A239-6F5923DE53E0}" type="presOf" srcId="{0BC87800-6C34-4AD9-8467-AEB3087AC716}" destId="{2DA9B785-1C37-4FF1-8D5E-F8CD9A18C46F}" srcOrd="0" destOrd="0" presId="urn:microsoft.com/office/officeart/2005/8/layout/vList5"/>
    <dgm:cxn modelId="{7E646422-CCD6-433A-BC82-5264A96C7D3C}" type="presOf" srcId="{A5A0EE63-08F2-4DE6-8A09-78F1FFDFBCEE}" destId="{0DF75C31-7387-4DE2-8A59-8D2C805AEE17}" srcOrd="0" destOrd="0" presId="urn:microsoft.com/office/officeart/2005/8/layout/vList5"/>
    <dgm:cxn modelId="{48C18424-5C73-489B-A502-64B151D2C2AA}" type="presOf" srcId="{83ECFBF7-8A35-488B-BB3B-086821051F2E}" destId="{3215C857-90A6-4437-82C6-D561E9FF51F2}" srcOrd="0" destOrd="3" presId="urn:microsoft.com/office/officeart/2005/8/layout/vList5"/>
    <dgm:cxn modelId="{20CD6B25-E526-4984-8078-FD25DEB39491}" type="presOf" srcId="{90019DEB-9F3A-456F-BD2E-6313E0C07BDC}" destId="{6231ED85-6EDB-488A-AC38-AC5BC192CF48}" srcOrd="0" destOrd="0" presId="urn:microsoft.com/office/officeart/2005/8/layout/vList5"/>
    <dgm:cxn modelId="{F1A9982A-2327-479F-86D8-765E8B9EC25C}" srcId="{A58E7F7D-710E-4A98-ADD5-814EA0764B59}" destId="{E436E3B9-169A-405D-8DDA-17213CCEA5C1}" srcOrd="2" destOrd="0" parTransId="{35EDAE83-094D-4419-A5CC-744053E8BB68}" sibTransId="{64E52B48-5EFE-44D1-92DA-9328BF838CD0}"/>
    <dgm:cxn modelId="{DF87D92B-CB4E-4ECC-8C3F-FFCEBC0EF9F1}" srcId="{E7F17D41-7E15-4BEB-A7C6-FD1E46B64B8C}" destId="{90019DEB-9F3A-456F-BD2E-6313E0C07BDC}" srcOrd="0" destOrd="0" parTransId="{30ABA029-9919-4153-AFF2-56B8BF856F51}" sibTransId="{EFC6E9C3-AA52-476A-89FC-93E1AAF81039}"/>
    <dgm:cxn modelId="{648A3A2F-E0CC-4039-AD56-70075757CE60}" type="presOf" srcId="{8848DADA-1E36-4E18-B937-52BA53FF596F}" destId="{DD32160F-E9EA-49A2-AC04-986254BBAA57}" srcOrd="0" destOrd="3" presId="urn:microsoft.com/office/officeart/2005/8/layout/vList5"/>
    <dgm:cxn modelId="{18001F30-390F-4566-A4D4-0458AE061EE4}" type="presOf" srcId="{10533148-A944-42BF-8ED5-1221CE836A5E}" destId="{23641527-C507-41C8-9F30-C113A4BC7040}" srcOrd="0" destOrd="0" presId="urn:microsoft.com/office/officeart/2005/8/layout/vList5"/>
    <dgm:cxn modelId="{B99BBB3B-6C8C-4E2C-BAAC-09433BEC8065}" type="presOf" srcId="{147AE601-D312-4069-A84C-B9671CD7CAB3}" destId="{AAE46745-486A-4659-814D-977AF5FDEA02}" srcOrd="0" destOrd="2" presId="urn:microsoft.com/office/officeart/2005/8/layout/vList5"/>
    <dgm:cxn modelId="{C30BF13C-8514-4000-917B-96019D1CF716}" type="presOf" srcId="{3F5093C0-D4B9-4852-A754-A4FC83B95741}" destId="{EA275E4B-9155-4253-BA6D-D219299A7E08}" srcOrd="0" destOrd="0" presId="urn:microsoft.com/office/officeart/2005/8/layout/vList5"/>
    <dgm:cxn modelId="{0C899144-A7A6-4B51-9B4C-941FC04B366B}" type="presOf" srcId="{151D1EF9-119B-4EDF-958E-5B9E917CD42F}" destId="{D16E4279-03EE-4E11-95F4-0ABA4FD87015}" srcOrd="0" destOrd="2" presId="urn:microsoft.com/office/officeart/2005/8/layout/vList5"/>
    <dgm:cxn modelId="{DBAB8866-7F31-44A3-B190-D9FB58134E64}" srcId="{33513A47-EDF2-4893-A3C6-EF5B916BE720}" destId="{2EF19AF9-2E39-4A64-851F-783DD4589DAE}" srcOrd="1" destOrd="0" parTransId="{AE586A1E-81D2-43D1-9C08-E1CB3F64FCA5}" sibTransId="{526AACF3-3A8B-4AD7-B53C-914AEF724FBD}"/>
    <dgm:cxn modelId="{C9245848-9A34-4DE5-AF3B-BA72B0D17E8E}" type="presOf" srcId="{C317A6B6-96D8-4619-8FAE-BEF6CEF82826}" destId="{EA275E4B-9155-4253-BA6D-D219299A7E08}" srcOrd="0" destOrd="1" presId="urn:microsoft.com/office/officeart/2005/8/layout/vList5"/>
    <dgm:cxn modelId="{0C2C216C-3E0C-4F34-9244-6E5EB30B6473}" type="presOf" srcId="{35AE7E82-E451-45FE-A435-9D1BA39D955C}" destId="{0DF75C31-7387-4DE2-8A59-8D2C805AEE17}" srcOrd="0" destOrd="3" presId="urn:microsoft.com/office/officeart/2005/8/layout/vList5"/>
    <dgm:cxn modelId="{1AC31A50-2D31-4F75-A968-CA2DD00D8A28}" type="presOf" srcId="{E436E3B9-169A-405D-8DDA-17213CCEA5C1}" destId="{3215C857-90A6-4437-82C6-D561E9FF51F2}" srcOrd="0" destOrd="2" presId="urn:microsoft.com/office/officeart/2005/8/layout/vList5"/>
    <dgm:cxn modelId="{3A9FD275-C4DB-46C3-A9C5-143527D34F03}" type="presOf" srcId="{0A09B448-520E-465F-B9F1-C58941EFAB17}" destId="{DD32160F-E9EA-49A2-AC04-986254BBAA57}" srcOrd="0" destOrd="1" presId="urn:microsoft.com/office/officeart/2005/8/layout/vList5"/>
    <dgm:cxn modelId="{81138576-721C-4B26-8011-C7F842BCDEB4}" type="presOf" srcId="{C7A14D8A-8FF4-4D05-9A9E-7204B519918A}" destId="{6231ED85-6EDB-488A-AC38-AC5BC192CF48}" srcOrd="0" destOrd="3" presId="urn:microsoft.com/office/officeart/2005/8/layout/vList5"/>
    <dgm:cxn modelId="{E2A0C356-8167-4886-9F6E-31F7587B79A2}" type="presOf" srcId="{AC0ECAD5-BE5D-462C-845F-FA565AEE766F}" destId="{23641527-C507-41C8-9F30-C113A4BC7040}" srcOrd="0" destOrd="2" presId="urn:microsoft.com/office/officeart/2005/8/layout/vList5"/>
    <dgm:cxn modelId="{76CCB05A-0264-423C-9656-5A85F3181623}" srcId="{9784A62F-E623-4DA8-9C53-161797F0AB49}" destId="{33513A47-EDF2-4893-A3C6-EF5B916BE720}" srcOrd="5" destOrd="0" parTransId="{B62A0669-B3E2-49C4-BDD3-1C3A4C2A440F}" sibTransId="{1DD243B8-2CE5-4D98-9560-7554095125B2}"/>
    <dgm:cxn modelId="{B34BAD7D-5595-49E1-9F42-6DC078222345}" srcId="{28B76F3D-34F7-4EE8-B3E8-EF97BB93A14C}" destId="{C317A6B6-96D8-4619-8FAE-BEF6CEF82826}" srcOrd="1" destOrd="0" parTransId="{253C60E0-EEF9-44CF-A49E-EB1353C3B216}" sibTransId="{78353534-D703-4917-8379-7A7EED3F30ED}"/>
    <dgm:cxn modelId="{C09FBA7E-EBB9-4231-AC8F-01FE11588A4E}" srcId="{9784A62F-E623-4DA8-9C53-161797F0AB49}" destId="{A58E7F7D-710E-4A98-ADD5-814EA0764B59}" srcOrd="7" destOrd="0" parTransId="{703E759E-651D-4848-93AC-FCD8635B3410}" sibTransId="{EF60B23D-3C1A-4DB3-A4CA-08332B70D189}"/>
    <dgm:cxn modelId="{722C2B80-45D4-4647-907D-23BD9F1B19E9}" type="presOf" srcId="{28B76F3D-34F7-4EE8-B3E8-EF97BB93A14C}" destId="{492DEAF8-B05A-4C18-8F73-8B6D18D848DC}" srcOrd="0" destOrd="0" presId="urn:microsoft.com/office/officeart/2005/8/layout/vList5"/>
    <dgm:cxn modelId="{BF65DD86-C46C-428D-8FA7-DEDFB7C96495}" srcId="{6CAE4490-55F9-4146-B073-BA00402CF6D6}" destId="{8848DADA-1E36-4E18-B937-52BA53FF596F}" srcOrd="3" destOrd="0" parTransId="{90F28F2B-AA86-406B-BA58-18965E401368}" sibTransId="{68CF76E6-2FC6-4C63-A472-C60515652FAE}"/>
    <dgm:cxn modelId="{6E736F93-3662-41BF-8B14-BAACB5C8C697}" type="presOf" srcId="{681D5003-B49D-4F4F-A088-FDCE9DE8A855}" destId="{AAE46745-486A-4659-814D-977AF5FDEA02}" srcOrd="0" destOrd="0" presId="urn:microsoft.com/office/officeart/2005/8/layout/vList5"/>
    <dgm:cxn modelId="{A1B23994-1ABB-41EE-B4C7-2DDA3CF85ED6}" srcId="{9784A62F-E623-4DA8-9C53-161797F0AB49}" destId="{28B76F3D-34F7-4EE8-B3E8-EF97BB93A14C}" srcOrd="4" destOrd="0" parTransId="{67E4F956-1BB2-44C0-A23C-0C33D7F54244}" sibTransId="{01E20518-BD0F-4E85-8CFA-3012EEFB793E}"/>
    <dgm:cxn modelId="{EF959597-AE77-42E7-BFF1-21FE6CBF6623}" srcId="{28B76F3D-34F7-4EE8-B3E8-EF97BB93A14C}" destId="{3F5093C0-D4B9-4852-A754-A4FC83B95741}" srcOrd="0" destOrd="0" parTransId="{58537D3C-16CF-407D-920F-C0AEC72D62DD}" sibTransId="{2AB6F73D-5193-499F-BF07-3CFDDCAC26CA}"/>
    <dgm:cxn modelId="{7059ED97-A3DE-441C-9748-8628FCAAFA6C}" srcId="{6BEADC08-667F-4461-9D67-D7C75E9FF6D6}" destId="{E5EEE825-F51A-450A-81D9-0F38EDF7D3A0}" srcOrd="1" destOrd="0" parTransId="{9C318DE3-E286-4520-800E-6C7DA63326D9}" sibTransId="{05D4A0DA-11C5-434D-B5A7-3989F1B57E9E}"/>
    <dgm:cxn modelId="{51F81B99-B516-4ACA-91DD-A27A931BCD67}" srcId="{218875BB-A550-4B93-AD91-2E74720C82C1}" destId="{151D1EF9-119B-4EDF-958E-5B9E917CD42F}" srcOrd="2" destOrd="0" parTransId="{6DB5FD0B-1C89-4540-9BF4-7962771231D6}" sibTransId="{BF5D46B2-1D94-4940-94C3-B602AB081A56}"/>
    <dgm:cxn modelId="{FAE500A1-DE8C-43C3-8B7D-9AF79DA22964}" srcId="{E7F17D41-7E15-4BEB-A7C6-FD1E46B64B8C}" destId="{48800139-A7EC-482C-B9FF-D90823AA407E}" srcOrd="2" destOrd="0" parTransId="{10AD6C1E-0F66-41C8-87E2-0952B55BC0F3}" sibTransId="{A718EFE7-36D0-4CBE-9D4C-84B589FF22AE}"/>
    <dgm:cxn modelId="{F16F82A1-8C04-4FB4-8C49-2BA53CEF9EA9}" srcId="{9784A62F-E623-4DA8-9C53-161797F0AB49}" destId="{218875BB-A550-4B93-AD91-2E74720C82C1}" srcOrd="6" destOrd="0" parTransId="{AC37C750-4526-4FC5-B0EA-31493282A7D3}" sibTransId="{300B9E5D-ED03-4D48-A632-330ECFA44116}"/>
    <dgm:cxn modelId="{A99B01A3-8C1A-4302-9895-4B3A21EF0827}" srcId="{A58E7F7D-710E-4A98-ADD5-814EA0764B59}" destId="{033187DC-34BF-469D-B483-A63FE3E2BB53}" srcOrd="1" destOrd="0" parTransId="{BA833D03-6650-446B-B0E4-B1F75C554F38}" sibTransId="{CB401873-8E36-4937-81F7-F0C3378E91AC}"/>
    <dgm:cxn modelId="{25A34AA6-3CD0-4CD2-B9EE-68B5E75140D0}" srcId="{0BC87800-6C34-4AD9-8467-AEB3087AC716}" destId="{147AE601-D312-4069-A84C-B9671CD7CAB3}" srcOrd="2" destOrd="0" parTransId="{84469577-FB97-441A-BBAC-C0AB5F6047B3}" sibTransId="{632C8018-3234-45A5-B9D1-B1928FB06CE6}"/>
    <dgm:cxn modelId="{B89208A9-7598-4942-948B-48BF200BEAF7}" srcId="{33513A47-EDF2-4893-A3C6-EF5B916BE720}" destId="{E92FC118-DE66-4B07-879D-CC71B89DB430}" srcOrd="2" destOrd="0" parTransId="{64568E92-1AD6-4B41-829C-68A6145EE6E1}" sibTransId="{18108AF5-4887-485A-A280-3E5FBF01A01D}"/>
    <dgm:cxn modelId="{0582A6AA-A552-460D-AE42-D20466CE4FCE}" type="presOf" srcId="{6CAE4490-55F9-4146-B073-BA00402CF6D6}" destId="{FDF72B3C-4AD7-49AE-AD7C-756D0A5E44FE}" srcOrd="0" destOrd="0" presId="urn:microsoft.com/office/officeart/2005/8/layout/vList5"/>
    <dgm:cxn modelId="{6E0ABDAD-6E5D-4BB8-B0F1-5ED23A6D973B}" srcId="{0BC87800-6C34-4AD9-8467-AEB3087AC716}" destId="{C2874B76-E3FB-4E0E-95F9-4572FA9F3796}" srcOrd="1" destOrd="0" parTransId="{BE726A02-AB6F-4262-96FB-7F6007EC9E63}" sibTransId="{6401EECC-CFB8-4D66-BEF0-8CBD04036BDA}"/>
    <dgm:cxn modelId="{5F53CBB1-B5A6-45B5-BE5F-750B4D6D6E94}" type="presOf" srcId="{F2E9AC41-93B7-4887-90FB-16DE4E045038}" destId="{6231ED85-6EDB-488A-AC38-AC5BC192CF48}" srcOrd="0" destOrd="1" presId="urn:microsoft.com/office/officeart/2005/8/layout/vList5"/>
    <dgm:cxn modelId="{53A531B5-3511-485C-A38B-6675E9974AFB}" type="presOf" srcId="{33513A47-EDF2-4893-A3C6-EF5B916BE720}" destId="{FB67B679-9231-4083-BCBB-51AF58762BEC}" srcOrd="0" destOrd="0" presId="urn:microsoft.com/office/officeart/2005/8/layout/vList5"/>
    <dgm:cxn modelId="{DAFBA1B6-07A9-4EC8-B5D9-3A41FDE519D3}" srcId="{9784A62F-E623-4DA8-9C53-161797F0AB49}" destId="{E7F17D41-7E15-4BEB-A7C6-FD1E46B64B8C}" srcOrd="1" destOrd="0" parTransId="{B72DCCC5-3B38-4F9F-989D-D58A794C5116}" sibTransId="{65BFF2E9-3A31-4311-84C6-B86DB62B6CF1}"/>
    <dgm:cxn modelId="{1F6ED6B6-121F-4695-BD2C-503C1416AE75}" type="presOf" srcId="{277ACA78-EE91-4F7F-A86F-6157A71D6BD7}" destId="{EA275E4B-9155-4253-BA6D-D219299A7E08}" srcOrd="0" destOrd="3" presId="urn:microsoft.com/office/officeart/2005/8/layout/vList5"/>
    <dgm:cxn modelId="{B136FBB6-C1DA-4814-96ED-F6D6A9755192}" srcId="{6CAE4490-55F9-4146-B073-BA00402CF6D6}" destId="{A0D81F33-10F5-427F-B3E8-FD6E988AA991}" srcOrd="2" destOrd="0" parTransId="{A6D9ECBE-EA2D-46B2-A8D4-6361A7DE0886}" sibTransId="{C647F90B-A157-4597-8A48-5DA1177B53CF}"/>
    <dgm:cxn modelId="{262F01B9-A312-4CCE-9A60-98B25DE78F97}" type="presOf" srcId="{48800139-A7EC-482C-B9FF-D90823AA407E}" destId="{6231ED85-6EDB-488A-AC38-AC5BC192CF48}" srcOrd="0" destOrd="2" presId="urn:microsoft.com/office/officeart/2005/8/layout/vList5"/>
    <dgm:cxn modelId="{A3B877C3-DBF5-484E-8C4B-FD9FC0C40DD6}" srcId="{E7F17D41-7E15-4BEB-A7C6-FD1E46B64B8C}" destId="{C7A14D8A-8FF4-4D05-9A9E-7204B519918A}" srcOrd="3" destOrd="0" parTransId="{246D8EE5-E72A-4CDE-931B-81AB039995DC}" sibTransId="{EB857FEA-8B60-4ADC-B32A-8821A31B3D47}"/>
    <dgm:cxn modelId="{5FAE30C7-03AD-43D6-B11A-76D723F62B03}" srcId="{28B76F3D-34F7-4EE8-B3E8-EF97BB93A14C}" destId="{277ACA78-EE91-4F7F-A86F-6157A71D6BD7}" srcOrd="3" destOrd="0" parTransId="{C89A2340-3038-4709-8B7F-B32001B9A770}" sibTransId="{ED03D4A1-205A-409C-BF03-89BF096DD229}"/>
    <dgm:cxn modelId="{005883C7-F7A9-4065-80A4-A3CA2C8260B4}" srcId="{6BEADC08-667F-4461-9D67-D7C75E9FF6D6}" destId="{10533148-A944-42BF-8ED5-1221CE836A5E}" srcOrd="0" destOrd="0" parTransId="{463705ED-4944-494C-99C1-C0D48C3291C6}" sibTransId="{646BDE78-6539-4880-A85D-AA34FAD00443}"/>
    <dgm:cxn modelId="{BCF0AECA-4E02-4A05-B292-10A61AE89584}" srcId="{33513A47-EDF2-4893-A3C6-EF5B916BE720}" destId="{35AE7E82-E451-45FE-A435-9D1BA39D955C}" srcOrd="3" destOrd="0" parTransId="{11503AE3-EE5C-472C-BD69-D23E16C4199F}" sibTransId="{58E695D0-D27B-4835-B80B-5492A8F3CC6E}"/>
    <dgm:cxn modelId="{30970DCB-90B1-4F15-884C-67E1DE79384A}" srcId="{9784A62F-E623-4DA8-9C53-161797F0AB49}" destId="{6BEADC08-667F-4461-9D67-D7C75E9FF6D6}" srcOrd="3" destOrd="0" parTransId="{A0FEF1BE-E052-438A-B258-12CE02AD6844}" sibTransId="{4F0B1226-B5F0-4BFC-8578-78DC9CEA9464}"/>
    <dgm:cxn modelId="{B83F28CD-7B4D-4B70-B8E3-32EC5A0A1225}" srcId="{6CAE4490-55F9-4146-B073-BA00402CF6D6}" destId="{0A09B448-520E-465F-B9F1-C58941EFAB17}" srcOrd="1" destOrd="0" parTransId="{ED1E87D6-433E-4A2F-B534-5729D2DEDC45}" sibTransId="{9ECB2957-330C-4629-83C6-AB84FD37EFA4}"/>
    <dgm:cxn modelId="{454559CE-26CE-48A6-993D-D8D9FE7AB57F}" type="presOf" srcId="{2EF19AF9-2E39-4A64-851F-783DD4589DAE}" destId="{0DF75C31-7387-4DE2-8A59-8D2C805AEE17}" srcOrd="0" destOrd="1" presId="urn:microsoft.com/office/officeart/2005/8/layout/vList5"/>
    <dgm:cxn modelId="{EF126FCF-549E-413C-8771-AF22878D55B3}" srcId="{218875BB-A550-4B93-AD91-2E74720C82C1}" destId="{73ABC802-4306-45C8-B561-4884FFF08EE1}" srcOrd="0" destOrd="0" parTransId="{78770BB2-3444-4E6D-89C8-FB559516DCFA}" sibTransId="{4A961816-86C8-40D7-A944-DD88E12DC2E9}"/>
    <dgm:cxn modelId="{0AA035D0-3CBE-44C9-8305-FD22E7BF315F}" srcId="{218875BB-A550-4B93-AD91-2E74720C82C1}" destId="{394F97BD-DFE6-41C0-BE04-D1816AACA551}" srcOrd="1" destOrd="0" parTransId="{E8F50C22-52C6-4FD5-B412-1841A17607E9}" sibTransId="{D70DFEBE-4C3C-4F0B-8F53-2B3EEB3FBDE3}"/>
    <dgm:cxn modelId="{D980C2D0-A084-4950-A87F-597A01619066}" srcId="{6CAE4490-55F9-4146-B073-BA00402CF6D6}" destId="{87FD222E-C5A7-4BAF-80D6-A8A238C94DC5}" srcOrd="0" destOrd="0" parTransId="{6112E4F3-194F-4336-BDD9-F9B0EC4CF21E}" sibTransId="{8287E48E-3731-4D4B-9E18-724706E62357}"/>
    <dgm:cxn modelId="{FEC9D1D0-FB46-41E9-9523-799B426FEBE0}" type="presOf" srcId="{218875BB-A550-4B93-AD91-2E74720C82C1}" destId="{AE155438-2526-4E33-B0F8-1C6F00E85C4E}" srcOrd="0" destOrd="0" presId="urn:microsoft.com/office/officeart/2005/8/layout/vList5"/>
    <dgm:cxn modelId="{7FAEA2D3-C2F7-438B-A88F-8C1B26AA84CC}" srcId="{E7F17D41-7E15-4BEB-A7C6-FD1E46B64B8C}" destId="{F2E9AC41-93B7-4887-90FB-16DE4E045038}" srcOrd="1" destOrd="0" parTransId="{B72FA380-89DA-4282-8089-52DC86A3FCF3}" sibTransId="{5DCF63BF-DCD5-478C-98BA-8EACCB6D2B9B}"/>
    <dgm:cxn modelId="{2A4A4BDD-09A4-4D6F-8C80-170AA65BAE0F}" type="presOf" srcId="{8C6ECA7B-F166-491F-89B2-E32B9A6818A5}" destId="{D16E4279-03EE-4E11-95F4-0ABA4FD87015}" srcOrd="0" destOrd="3" presId="urn:microsoft.com/office/officeart/2005/8/layout/vList5"/>
    <dgm:cxn modelId="{BE1D84E1-3D98-4490-9578-601999CD9541}" srcId="{6BEADC08-667F-4461-9D67-D7C75E9FF6D6}" destId="{AC0ECAD5-BE5D-462C-845F-FA565AEE766F}" srcOrd="2" destOrd="0" parTransId="{5A9ED8A8-0513-43E6-B077-95062249F851}" sibTransId="{BC15293C-B3A3-48C9-948D-85DD30DEEFE0}"/>
    <dgm:cxn modelId="{C40152E2-AEAC-4F5D-8C74-45CCFFF01715}" type="presOf" srcId="{9784A62F-E623-4DA8-9C53-161797F0AB49}" destId="{5CA14E6A-2A28-4734-9D76-4339CE9C0EB5}" srcOrd="0" destOrd="0" presId="urn:microsoft.com/office/officeart/2005/8/layout/vList5"/>
    <dgm:cxn modelId="{E4377EE4-92BC-45E7-9270-3604A15AFF8F}" type="presOf" srcId="{E5EEE825-F51A-450A-81D9-0F38EDF7D3A0}" destId="{23641527-C507-41C8-9F30-C113A4BC7040}" srcOrd="0" destOrd="1" presId="urn:microsoft.com/office/officeart/2005/8/layout/vList5"/>
    <dgm:cxn modelId="{11AE22E7-5364-4C45-8AEF-4A7D2C96FA91}" type="presOf" srcId="{87FD222E-C5A7-4BAF-80D6-A8A238C94DC5}" destId="{DD32160F-E9EA-49A2-AC04-986254BBAA57}" srcOrd="0" destOrd="0" presId="urn:microsoft.com/office/officeart/2005/8/layout/vList5"/>
    <dgm:cxn modelId="{96C76EE7-940D-4EEF-ABCC-C7E1869DD6A3}" type="presOf" srcId="{C2874B76-E3FB-4E0E-95F9-4572FA9F3796}" destId="{AAE46745-486A-4659-814D-977AF5FDEA02}" srcOrd="0" destOrd="1" presId="urn:microsoft.com/office/officeart/2005/8/layout/vList5"/>
    <dgm:cxn modelId="{92EDE4E7-8522-45D0-A155-CA1E36392860}" srcId="{9784A62F-E623-4DA8-9C53-161797F0AB49}" destId="{6CAE4490-55F9-4146-B073-BA00402CF6D6}" srcOrd="0" destOrd="0" parTransId="{21508A6D-3956-4864-9FC8-7AD164A0E546}" sibTransId="{4EFE5A21-1AD4-4138-8073-48A5794EFC55}"/>
    <dgm:cxn modelId="{09C67FED-BB41-4570-9AD8-BF708A02748E}" srcId="{0BC87800-6C34-4AD9-8467-AEB3087AC716}" destId="{681D5003-B49D-4F4F-A088-FDCE9DE8A855}" srcOrd="0" destOrd="0" parTransId="{8F80E858-BE81-4503-97D9-213E4AF63453}" sibTransId="{EDF9E095-E50E-47B8-87D4-EC8FFACDF1B3}"/>
    <dgm:cxn modelId="{2630DDEE-9024-436E-BC67-3DE62F41B872}" type="presOf" srcId="{6F43290B-5541-4D2A-AAB7-16EAF89FAC33}" destId="{EA275E4B-9155-4253-BA6D-D219299A7E08}" srcOrd="0" destOrd="2" presId="urn:microsoft.com/office/officeart/2005/8/layout/vList5"/>
    <dgm:cxn modelId="{8A11F1F3-B087-4B0D-AB9C-2E9A4087AEDD}" type="presOf" srcId="{3F5275F9-E203-4F50-AB89-875B311C2B00}" destId="{23641527-C507-41C8-9F30-C113A4BC7040}" srcOrd="0" destOrd="3" presId="urn:microsoft.com/office/officeart/2005/8/layout/vList5"/>
    <dgm:cxn modelId="{184066F5-EA87-4B9D-A522-E63BBC46F44C}" srcId="{A58E7F7D-710E-4A98-ADD5-814EA0764B59}" destId="{95802A16-2B2A-4E89-85FC-F6EE11E11E57}" srcOrd="0" destOrd="0" parTransId="{0A442E5A-CA89-4FC7-A720-050473B3D420}" sibTransId="{78804E8A-6D41-476B-B0B4-01C6B19281F6}"/>
    <dgm:cxn modelId="{23B11EF9-FE36-4741-B129-3DAC28745E36}" type="presOf" srcId="{6BEADC08-667F-4461-9D67-D7C75E9FF6D6}" destId="{A852C10C-777D-4B35-976E-705DCDD716CF}" srcOrd="0" destOrd="0" presId="urn:microsoft.com/office/officeart/2005/8/layout/vList5"/>
    <dgm:cxn modelId="{702214FA-8A8B-43FD-8CEC-F8FD863EBFE5}" srcId="{6BEADC08-667F-4461-9D67-D7C75E9FF6D6}" destId="{3F5275F9-E203-4F50-AB89-875B311C2B00}" srcOrd="3" destOrd="0" parTransId="{9B08CD89-19E0-4D0B-8ED9-AA85CEF95575}" sibTransId="{A5BB7E83-7C2D-45DB-A0A7-7D52FF8E2D55}"/>
    <dgm:cxn modelId="{BFD163FA-2955-4386-BBA9-91FC3C48C916}" type="presOf" srcId="{A58E7F7D-710E-4A98-ADD5-814EA0764B59}" destId="{ADE62554-712D-4EA4-94A5-9B67F856F08B}" srcOrd="0" destOrd="0" presId="urn:microsoft.com/office/officeart/2005/8/layout/vList5"/>
    <dgm:cxn modelId="{E10796FA-1ED1-4F3E-A949-F3E30BDA980E}" type="presOf" srcId="{95802A16-2B2A-4E89-85FC-F6EE11E11E57}" destId="{3215C857-90A6-4437-82C6-D561E9FF51F2}" srcOrd="0" destOrd="0" presId="urn:microsoft.com/office/officeart/2005/8/layout/vList5"/>
    <dgm:cxn modelId="{04BB34FD-CE3B-44E4-9188-D7996C384844}" type="presOf" srcId="{A0D81F33-10F5-427F-B3E8-FD6E988AA991}" destId="{DD32160F-E9EA-49A2-AC04-986254BBAA57}" srcOrd="0" destOrd="2" presId="urn:microsoft.com/office/officeart/2005/8/layout/vList5"/>
    <dgm:cxn modelId="{5F7CE5FD-62E9-40A1-AD0C-7B440647811B}" type="presOf" srcId="{E92FC118-DE66-4B07-879D-CC71B89DB430}" destId="{0DF75C31-7387-4DE2-8A59-8D2C805AEE17}" srcOrd="0" destOrd="2" presId="urn:microsoft.com/office/officeart/2005/8/layout/vList5"/>
    <dgm:cxn modelId="{B2E50E4B-FA2C-47C0-8AF8-6126690CA240}" type="presParOf" srcId="{5CA14E6A-2A28-4734-9D76-4339CE9C0EB5}" destId="{B4F6A22E-8562-4FF6-BED4-0DC6DB3446C3}" srcOrd="0" destOrd="0" presId="urn:microsoft.com/office/officeart/2005/8/layout/vList5"/>
    <dgm:cxn modelId="{24BA0209-259E-42D0-9FCF-33C851DCA553}" type="presParOf" srcId="{B4F6A22E-8562-4FF6-BED4-0DC6DB3446C3}" destId="{FDF72B3C-4AD7-49AE-AD7C-756D0A5E44FE}" srcOrd="0" destOrd="0" presId="urn:microsoft.com/office/officeart/2005/8/layout/vList5"/>
    <dgm:cxn modelId="{BE1E5CE9-D26B-4017-A043-ABD26814BFB9}" type="presParOf" srcId="{B4F6A22E-8562-4FF6-BED4-0DC6DB3446C3}" destId="{DD32160F-E9EA-49A2-AC04-986254BBAA57}" srcOrd="1" destOrd="0" presId="urn:microsoft.com/office/officeart/2005/8/layout/vList5"/>
    <dgm:cxn modelId="{807BDF42-20D7-4BEE-8046-B1CD1DCD08C3}" type="presParOf" srcId="{5CA14E6A-2A28-4734-9D76-4339CE9C0EB5}" destId="{0DF343B8-DCE6-4D9C-A664-916C38C4BA68}" srcOrd="1" destOrd="0" presId="urn:microsoft.com/office/officeart/2005/8/layout/vList5"/>
    <dgm:cxn modelId="{11B5B303-7D24-4D8F-9E00-4A6A9065D621}" type="presParOf" srcId="{5CA14E6A-2A28-4734-9D76-4339CE9C0EB5}" destId="{97B0F011-D5E9-41A7-B044-D032394110E3}" srcOrd="2" destOrd="0" presId="urn:microsoft.com/office/officeart/2005/8/layout/vList5"/>
    <dgm:cxn modelId="{540FC3F3-CFCF-4F08-AF6C-50586B3D20C5}" type="presParOf" srcId="{97B0F011-D5E9-41A7-B044-D032394110E3}" destId="{E1D32F10-12CB-4C1E-B9B8-2C473C24894C}" srcOrd="0" destOrd="0" presId="urn:microsoft.com/office/officeart/2005/8/layout/vList5"/>
    <dgm:cxn modelId="{6B832FC2-6C1C-406F-A95F-AC1ABCFEB877}" type="presParOf" srcId="{97B0F011-D5E9-41A7-B044-D032394110E3}" destId="{6231ED85-6EDB-488A-AC38-AC5BC192CF48}" srcOrd="1" destOrd="0" presId="urn:microsoft.com/office/officeart/2005/8/layout/vList5"/>
    <dgm:cxn modelId="{78E2C15E-BB50-4BD3-A6CD-376EAA984724}" type="presParOf" srcId="{5CA14E6A-2A28-4734-9D76-4339CE9C0EB5}" destId="{EB0A558B-DCEF-40D7-8569-9DE8C582422A}" srcOrd="3" destOrd="0" presId="urn:microsoft.com/office/officeart/2005/8/layout/vList5"/>
    <dgm:cxn modelId="{52B79822-CF1C-4B5A-AC77-4E29ACF7148F}" type="presParOf" srcId="{5CA14E6A-2A28-4734-9D76-4339CE9C0EB5}" destId="{ACDBA354-0B13-4F50-8F63-392C38BC4DB2}" srcOrd="4" destOrd="0" presId="urn:microsoft.com/office/officeart/2005/8/layout/vList5"/>
    <dgm:cxn modelId="{0D265BB2-1C6F-4121-B25D-2EC76FE4157D}" type="presParOf" srcId="{ACDBA354-0B13-4F50-8F63-392C38BC4DB2}" destId="{2DA9B785-1C37-4FF1-8D5E-F8CD9A18C46F}" srcOrd="0" destOrd="0" presId="urn:microsoft.com/office/officeart/2005/8/layout/vList5"/>
    <dgm:cxn modelId="{FFE7359E-C095-4189-B336-C14B9865B50E}" type="presParOf" srcId="{ACDBA354-0B13-4F50-8F63-392C38BC4DB2}" destId="{AAE46745-486A-4659-814D-977AF5FDEA02}" srcOrd="1" destOrd="0" presId="urn:microsoft.com/office/officeart/2005/8/layout/vList5"/>
    <dgm:cxn modelId="{177989AD-887C-4AF1-9AD5-89464C58D656}" type="presParOf" srcId="{5CA14E6A-2A28-4734-9D76-4339CE9C0EB5}" destId="{87B15984-B4B0-4664-B525-806CAE125B56}" srcOrd="5" destOrd="0" presId="urn:microsoft.com/office/officeart/2005/8/layout/vList5"/>
    <dgm:cxn modelId="{955258D9-BC63-43B5-8AAF-F105C17518DB}" type="presParOf" srcId="{5CA14E6A-2A28-4734-9D76-4339CE9C0EB5}" destId="{77926C09-B90D-421F-8EC7-A1344AC2103D}" srcOrd="6" destOrd="0" presId="urn:microsoft.com/office/officeart/2005/8/layout/vList5"/>
    <dgm:cxn modelId="{D1FD15E5-9629-469F-B7C0-F187F14ABD83}" type="presParOf" srcId="{77926C09-B90D-421F-8EC7-A1344AC2103D}" destId="{A852C10C-777D-4B35-976E-705DCDD716CF}" srcOrd="0" destOrd="0" presId="urn:microsoft.com/office/officeart/2005/8/layout/vList5"/>
    <dgm:cxn modelId="{D4F692E6-C701-497E-9535-236FFEC19616}" type="presParOf" srcId="{77926C09-B90D-421F-8EC7-A1344AC2103D}" destId="{23641527-C507-41C8-9F30-C113A4BC7040}" srcOrd="1" destOrd="0" presId="urn:microsoft.com/office/officeart/2005/8/layout/vList5"/>
    <dgm:cxn modelId="{D78A1975-A274-40B7-BA67-95F27610F739}" type="presParOf" srcId="{5CA14E6A-2A28-4734-9D76-4339CE9C0EB5}" destId="{04E76CC0-55FC-4134-82D4-7DB329B4F4F6}" srcOrd="7" destOrd="0" presId="urn:microsoft.com/office/officeart/2005/8/layout/vList5"/>
    <dgm:cxn modelId="{16BDAF6C-983B-4C14-BF38-FA37484E3DEB}" type="presParOf" srcId="{5CA14E6A-2A28-4734-9D76-4339CE9C0EB5}" destId="{185CCF98-5308-4AF4-98AE-F68EC82A171C}" srcOrd="8" destOrd="0" presId="urn:microsoft.com/office/officeart/2005/8/layout/vList5"/>
    <dgm:cxn modelId="{748B4D22-D4FA-474B-955D-8D562AD2E92B}" type="presParOf" srcId="{185CCF98-5308-4AF4-98AE-F68EC82A171C}" destId="{492DEAF8-B05A-4C18-8F73-8B6D18D848DC}" srcOrd="0" destOrd="0" presId="urn:microsoft.com/office/officeart/2005/8/layout/vList5"/>
    <dgm:cxn modelId="{D9E6CD77-7F7E-4AB0-9701-2A55AE0965A3}" type="presParOf" srcId="{185CCF98-5308-4AF4-98AE-F68EC82A171C}" destId="{EA275E4B-9155-4253-BA6D-D219299A7E08}" srcOrd="1" destOrd="0" presId="urn:microsoft.com/office/officeart/2005/8/layout/vList5"/>
    <dgm:cxn modelId="{4156F777-23D0-4530-BC6C-D7F3DC3C7624}" type="presParOf" srcId="{5CA14E6A-2A28-4734-9D76-4339CE9C0EB5}" destId="{6CB31CEE-2552-4B7A-8440-431BDB2B2EFB}" srcOrd="9" destOrd="0" presId="urn:microsoft.com/office/officeart/2005/8/layout/vList5"/>
    <dgm:cxn modelId="{92289B84-BE3C-4014-B7B1-D02D94C2DD7B}" type="presParOf" srcId="{5CA14E6A-2A28-4734-9D76-4339CE9C0EB5}" destId="{870537F1-5112-4377-84C5-8E04479CA3DE}" srcOrd="10" destOrd="0" presId="urn:microsoft.com/office/officeart/2005/8/layout/vList5"/>
    <dgm:cxn modelId="{2E40DE28-A6B0-4736-AC50-E975B72F9273}" type="presParOf" srcId="{870537F1-5112-4377-84C5-8E04479CA3DE}" destId="{FB67B679-9231-4083-BCBB-51AF58762BEC}" srcOrd="0" destOrd="0" presId="urn:microsoft.com/office/officeart/2005/8/layout/vList5"/>
    <dgm:cxn modelId="{8DDE84A3-BF28-4A9C-9A6F-4981F361AB26}" type="presParOf" srcId="{870537F1-5112-4377-84C5-8E04479CA3DE}" destId="{0DF75C31-7387-4DE2-8A59-8D2C805AEE17}" srcOrd="1" destOrd="0" presId="urn:microsoft.com/office/officeart/2005/8/layout/vList5"/>
    <dgm:cxn modelId="{BA846E25-B229-43E6-9B2B-56AEDDBC4C6E}" type="presParOf" srcId="{5CA14E6A-2A28-4734-9D76-4339CE9C0EB5}" destId="{98595195-6E7B-450A-B2DA-1DDDBF44738B}" srcOrd="11" destOrd="0" presId="urn:microsoft.com/office/officeart/2005/8/layout/vList5"/>
    <dgm:cxn modelId="{ABA19A7F-84CA-4A30-8A6A-62E28C9C0BB4}" type="presParOf" srcId="{5CA14E6A-2A28-4734-9D76-4339CE9C0EB5}" destId="{1028F532-4E7F-4E5E-9E63-D249F109B4AF}" srcOrd="12" destOrd="0" presId="urn:microsoft.com/office/officeart/2005/8/layout/vList5"/>
    <dgm:cxn modelId="{44C45EC4-2DAA-4A6F-B976-CEE116207BD1}" type="presParOf" srcId="{1028F532-4E7F-4E5E-9E63-D249F109B4AF}" destId="{AE155438-2526-4E33-B0F8-1C6F00E85C4E}" srcOrd="0" destOrd="0" presId="urn:microsoft.com/office/officeart/2005/8/layout/vList5"/>
    <dgm:cxn modelId="{F79823CE-3B45-472E-916D-8268A70816F9}" type="presParOf" srcId="{1028F532-4E7F-4E5E-9E63-D249F109B4AF}" destId="{D16E4279-03EE-4E11-95F4-0ABA4FD87015}" srcOrd="1" destOrd="0" presId="urn:microsoft.com/office/officeart/2005/8/layout/vList5"/>
    <dgm:cxn modelId="{FF39CBB6-BFCB-4225-9624-857BEB6F494D}" type="presParOf" srcId="{5CA14E6A-2A28-4734-9D76-4339CE9C0EB5}" destId="{78325194-AEEB-4AF0-8A24-A45BA453EDDF}" srcOrd="13" destOrd="0" presId="urn:microsoft.com/office/officeart/2005/8/layout/vList5"/>
    <dgm:cxn modelId="{8636A439-2492-4661-82D5-B475CE437758}" type="presParOf" srcId="{5CA14E6A-2A28-4734-9D76-4339CE9C0EB5}" destId="{032E3E4B-B233-40C8-9680-58D078F85BFD}" srcOrd="14" destOrd="0" presId="urn:microsoft.com/office/officeart/2005/8/layout/vList5"/>
    <dgm:cxn modelId="{7049BEDB-2FB6-4F88-9AC0-2AEC3053EC8A}" type="presParOf" srcId="{032E3E4B-B233-40C8-9680-58D078F85BFD}" destId="{ADE62554-712D-4EA4-94A5-9B67F856F08B}" srcOrd="0" destOrd="0" presId="urn:microsoft.com/office/officeart/2005/8/layout/vList5"/>
    <dgm:cxn modelId="{63FBE6D5-1860-4209-B8AE-A543D8A777EE}" type="presParOf" srcId="{032E3E4B-B233-40C8-9680-58D078F85BFD}" destId="{3215C857-90A6-4437-82C6-D561E9FF51F2}"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0E6FC-0715-4D4D-B572-EAC10F6F367E}">
      <dsp:nvSpPr>
        <dsp:cNvPr id="0" name=""/>
        <dsp:cNvSpPr/>
      </dsp:nvSpPr>
      <dsp:spPr>
        <a:xfrm>
          <a:off x="4446" y="0"/>
          <a:ext cx="1943977" cy="9538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+V3P3A/+V5A</a:t>
          </a:r>
        </a:p>
      </dsp:txBody>
      <dsp:txXfrm>
        <a:off x="32382" y="27936"/>
        <a:ext cx="1888105" cy="897947"/>
      </dsp:txXfrm>
    </dsp:sp>
    <dsp:sp modelId="{6194752E-8E9A-4FA5-8F09-264106F7D485}">
      <dsp:nvSpPr>
        <dsp:cNvPr id="0" name=""/>
        <dsp:cNvSpPr/>
      </dsp:nvSpPr>
      <dsp:spPr>
        <a:xfrm>
          <a:off x="2142822" y="235856"/>
          <a:ext cx="412123" cy="482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42822" y="332277"/>
        <a:ext cx="288486" cy="289264"/>
      </dsp:txXfrm>
    </dsp:sp>
    <dsp:sp modelId="{587BC6F8-E6FD-400B-8F33-0894E4EB4E38}">
      <dsp:nvSpPr>
        <dsp:cNvPr id="0" name=""/>
        <dsp:cNvSpPr/>
      </dsp:nvSpPr>
      <dsp:spPr>
        <a:xfrm>
          <a:off x="2726015" y="0"/>
          <a:ext cx="1943977" cy="9538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+VNNAON</a:t>
          </a:r>
        </a:p>
      </dsp:txBody>
      <dsp:txXfrm>
        <a:off x="2753951" y="27936"/>
        <a:ext cx="1888105" cy="897947"/>
      </dsp:txXfrm>
    </dsp:sp>
    <dsp:sp modelId="{A998EFB4-0876-4BBE-9776-5F3EF1A70159}">
      <dsp:nvSpPr>
        <dsp:cNvPr id="0" name=""/>
        <dsp:cNvSpPr/>
      </dsp:nvSpPr>
      <dsp:spPr>
        <a:xfrm>
          <a:off x="4864391" y="235856"/>
          <a:ext cx="412123" cy="482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64391" y="332277"/>
        <a:ext cx="288486" cy="289264"/>
      </dsp:txXfrm>
    </dsp:sp>
    <dsp:sp modelId="{34EADBEC-E45F-4844-9B6C-2D28DA669B4B}">
      <dsp:nvSpPr>
        <dsp:cNvPr id="0" name=""/>
        <dsp:cNvSpPr/>
      </dsp:nvSpPr>
      <dsp:spPr>
        <a:xfrm>
          <a:off x="5447584" y="0"/>
          <a:ext cx="1943977" cy="9538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+VCCPRIM_IO</a:t>
          </a:r>
        </a:p>
      </dsp:txBody>
      <dsp:txXfrm>
        <a:off x="5475520" y="27936"/>
        <a:ext cx="1888105" cy="897947"/>
      </dsp:txXfrm>
    </dsp:sp>
    <dsp:sp modelId="{A57723A5-8589-4A59-A324-AF35FF8DAC17}">
      <dsp:nvSpPr>
        <dsp:cNvPr id="0" name=""/>
        <dsp:cNvSpPr/>
      </dsp:nvSpPr>
      <dsp:spPr>
        <a:xfrm>
          <a:off x="7585960" y="235856"/>
          <a:ext cx="412123" cy="482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585960" y="332277"/>
        <a:ext cx="288486" cy="289264"/>
      </dsp:txXfrm>
    </dsp:sp>
    <dsp:sp modelId="{0069E1BB-19C5-46D7-B393-D72E5797A6CE}">
      <dsp:nvSpPr>
        <dsp:cNvPr id="0" name=""/>
        <dsp:cNvSpPr/>
      </dsp:nvSpPr>
      <dsp:spPr>
        <a:xfrm>
          <a:off x="8169153" y="0"/>
          <a:ext cx="1943977" cy="9538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+V1P8A</a:t>
          </a:r>
        </a:p>
      </dsp:txBody>
      <dsp:txXfrm>
        <a:off x="8197089" y="27936"/>
        <a:ext cx="1888105" cy="897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0E6FC-0715-4D4D-B572-EAC10F6F367E}">
      <dsp:nvSpPr>
        <dsp:cNvPr id="0" name=""/>
        <dsp:cNvSpPr/>
      </dsp:nvSpPr>
      <dsp:spPr>
        <a:xfrm>
          <a:off x="3571"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+VDD1_MEM</a:t>
          </a:r>
        </a:p>
      </dsp:txBody>
      <dsp:txXfrm>
        <a:off x="31015" y="158743"/>
        <a:ext cx="1506815" cy="882133"/>
      </dsp:txXfrm>
    </dsp:sp>
    <dsp:sp modelId="{6194752E-8E9A-4FA5-8F09-264106F7D485}">
      <dsp:nvSpPr>
        <dsp:cNvPr id="0" name=""/>
        <dsp:cNvSpPr/>
      </dsp:nvSpPr>
      <dsp:spPr>
        <a:xfrm>
          <a:off x="1721445" y="40615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1445" y="483619"/>
        <a:ext cx="231757" cy="232382"/>
      </dsp:txXfrm>
    </dsp:sp>
    <dsp:sp modelId="{587BC6F8-E6FD-400B-8F33-0894E4EB4E38}">
      <dsp:nvSpPr>
        <dsp:cNvPr id="0" name=""/>
        <dsp:cNvSpPr/>
      </dsp:nvSpPr>
      <dsp:spPr>
        <a:xfrm>
          <a:off x="2189956"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+VDD2H_CPU/ +VDD2H_MEM</a:t>
          </a:r>
        </a:p>
      </dsp:txBody>
      <dsp:txXfrm>
        <a:off x="2217400" y="158743"/>
        <a:ext cx="1506815" cy="882133"/>
      </dsp:txXfrm>
    </dsp:sp>
    <dsp:sp modelId="{A998EFB4-0876-4BBE-9776-5F3EF1A70159}">
      <dsp:nvSpPr>
        <dsp:cNvPr id="0" name=""/>
        <dsp:cNvSpPr/>
      </dsp:nvSpPr>
      <dsp:spPr>
        <a:xfrm>
          <a:off x="3907829" y="40615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7829" y="483619"/>
        <a:ext cx="231757" cy="232382"/>
      </dsp:txXfrm>
    </dsp:sp>
    <dsp:sp modelId="{34EADBEC-E45F-4844-9B6C-2D28DA669B4B}">
      <dsp:nvSpPr>
        <dsp:cNvPr id="0" name=""/>
        <dsp:cNvSpPr/>
      </dsp:nvSpPr>
      <dsp:spPr>
        <a:xfrm>
          <a:off x="4376340"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+VDD2L_MEM</a:t>
          </a:r>
        </a:p>
      </dsp:txBody>
      <dsp:txXfrm>
        <a:off x="4403784" y="158743"/>
        <a:ext cx="1506815" cy="882133"/>
      </dsp:txXfrm>
    </dsp:sp>
    <dsp:sp modelId="{A57723A5-8589-4A59-A324-AF35FF8DAC17}">
      <dsp:nvSpPr>
        <dsp:cNvPr id="0" name=""/>
        <dsp:cNvSpPr/>
      </dsp:nvSpPr>
      <dsp:spPr>
        <a:xfrm>
          <a:off x="6094214" y="40615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4214" y="483619"/>
        <a:ext cx="231757" cy="232382"/>
      </dsp:txXfrm>
    </dsp:sp>
    <dsp:sp modelId="{0069E1BB-19C5-46D7-B393-D72E5797A6CE}">
      <dsp:nvSpPr>
        <dsp:cNvPr id="0" name=""/>
        <dsp:cNvSpPr/>
      </dsp:nvSpPr>
      <dsp:spPr>
        <a:xfrm>
          <a:off x="6562724"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+VDDQ_CPU/ +VDDQ_MEM</a:t>
          </a:r>
        </a:p>
      </dsp:txBody>
      <dsp:txXfrm>
        <a:off x="6590168" y="158743"/>
        <a:ext cx="1506815" cy="88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0E6FC-0715-4D4D-B572-EAC10F6F367E}">
      <dsp:nvSpPr>
        <dsp:cNvPr id="0" name=""/>
        <dsp:cNvSpPr/>
      </dsp:nvSpPr>
      <dsp:spPr>
        <a:xfrm>
          <a:off x="6589" y="0"/>
          <a:ext cx="2248229" cy="7646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Intel Clear"/>
              <a:ea typeface="Helvetica Neue"/>
              <a:cs typeface="Helvetica Neue"/>
            </a:rPr>
            <a:t>+V0P85A_PCH</a:t>
          </a:r>
        </a:p>
      </dsp:txBody>
      <dsp:txXfrm>
        <a:off x="28984" y="22395"/>
        <a:ext cx="2203439" cy="719819"/>
      </dsp:txXfrm>
    </dsp:sp>
    <dsp:sp modelId="{6194752E-8E9A-4FA5-8F09-264106F7D485}">
      <dsp:nvSpPr>
        <dsp:cNvPr id="0" name=""/>
        <dsp:cNvSpPr/>
      </dsp:nvSpPr>
      <dsp:spPr>
        <a:xfrm>
          <a:off x="2441871" y="150360"/>
          <a:ext cx="396549" cy="4638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41871" y="243138"/>
        <a:ext cx="277584" cy="278332"/>
      </dsp:txXfrm>
    </dsp:sp>
    <dsp:sp modelId="{587BC6F8-E6FD-400B-8F33-0894E4EB4E38}">
      <dsp:nvSpPr>
        <dsp:cNvPr id="0" name=""/>
        <dsp:cNvSpPr/>
      </dsp:nvSpPr>
      <dsp:spPr>
        <a:xfrm>
          <a:off x="3003026" y="0"/>
          <a:ext cx="1870516" cy="7646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Intel Clear"/>
              <a:ea typeface="Helvetica Neue"/>
              <a:cs typeface="Helvetica Neue"/>
            </a:rPr>
            <a:t>+V1P25_PCH</a:t>
          </a:r>
        </a:p>
      </dsp:txBody>
      <dsp:txXfrm>
        <a:off x="3025421" y="22395"/>
        <a:ext cx="1825726" cy="719819"/>
      </dsp:txXfrm>
    </dsp:sp>
    <dsp:sp modelId="{A998EFB4-0876-4BBE-9776-5F3EF1A70159}">
      <dsp:nvSpPr>
        <dsp:cNvPr id="0" name=""/>
        <dsp:cNvSpPr/>
      </dsp:nvSpPr>
      <dsp:spPr>
        <a:xfrm>
          <a:off x="5060594" y="150360"/>
          <a:ext cx="396549" cy="4638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060594" y="243138"/>
        <a:ext cx="277584" cy="278332"/>
      </dsp:txXfrm>
    </dsp:sp>
    <dsp:sp modelId="{34EADBEC-E45F-4844-9B6C-2D28DA669B4B}">
      <dsp:nvSpPr>
        <dsp:cNvPr id="0" name=""/>
        <dsp:cNvSpPr/>
      </dsp:nvSpPr>
      <dsp:spPr>
        <a:xfrm>
          <a:off x="5621748" y="0"/>
          <a:ext cx="1870516" cy="7646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Intel Clear"/>
              <a:ea typeface="Helvetica Neue"/>
              <a:cs typeface="Helvetica Neue"/>
            </a:rPr>
            <a:t>+V1P8A_PCH</a:t>
          </a:r>
        </a:p>
      </dsp:txBody>
      <dsp:txXfrm>
        <a:off x="5644143" y="22395"/>
        <a:ext cx="1825726" cy="719819"/>
      </dsp:txXfrm>
    </dsp:sp>
    <dsp:sp modelId="{A57723A5-8589-4A59-A324-AF35FF8DAC17}">
      <dsp:nvSpPr>
        <dsp:cNvPr id="0" name=""/>
        <dsp:cNvSpPr/>
      </dsp:nvSpPr>
      <dsp:spPr>
        <a:xfrm>
          <a:off x="7679316" y="150360"/>
          <a:ext cx="396549" cy="4638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679316" y="243138"/>
        <a:ext cx="277584" cy="278332"/>
      </dsp:txXfrm>
    </dsp:sp>
    <dsp:sp modelId="{0069E1BB-19C5-46D7-B393-D72E5797A6CE}">
      <dsp:nvSpPr>
        <dsp:cNvPr id="0" name=""/>
        <dsp:cNvSpPr/>
      </dsp:nvSpPr>
      <dsp:spPr>
        <a:xfrm>
          <a:off x="8240471" y="0"/>
          <a:ext cx="1870516" cy="7646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Intel Clear"/>
              <a:ea typeface="Helvetica Neue"/>
              <a:cs typeface="Helvetica Neue"/>
            </a:rPr>
            <a:t>+V3P3_PCH</a:t>
          </a:r>
        </a:p>
      </dsp:txBody>
      <dsp:txXfrm>
        <a:off x="8262866" y="22395"/>
        <a:ext cx="1825726" cy="719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E1CFB-DBDA-45D2-B466-3B3F426347CC}">
      <dsp:nvSpPr>
        <dsp:cNvPr id="0" name=""/>
        <dsp:cNvSpPr/>
      </dsp:nvSpPr>
      <dsp:spPr>
        <a:xfrm>
          <a:off x="43479"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Debugging</a:t>
          </a:r>
          <a:r>
            <a:rPr lang="en-US" sz="3400" kern="1200"/>
            <a:t> </a:t>
          </a:r>
        </a:p>
      </dsp:txBody>
      <dsp:txXfrm>
        <a:off x="43479" y="1484763"/>
        <a:ext cx="2446213" cy="1484763"/>
      </dsp:txXfrm>
    </dsp:sp>
    <dsp:sp modelId="{875FF959-52CD-4D97-89AE-E400B773A0D0}">
      <dsp:nvSpPr>
        <dsp:cNvPr id="0" name=""/>
        <dsp:cNvSpPr/>
      </dsp:nvSpPr>
      <dsp:spPr>
        <a:xfrm>
          <a:off x="682665" y="590524"/>
          <a:ext cx="1221764" cy="1198427"/>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081E0A-310B-4D70-9F35-DDF7B46C3BF8}">
      <dsp:nvSpPr>
        <dsp:cNvPr id="0" name=""/>
        <dsp:cNvSpPr/>
      </dsp:nvSpPr>
      <dsp:spPr>
        <a:xfrm>
          <a:off x="2491649"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Remote debug</a:t>
          </a:r>
        </a:p>
      </dsp:txBody>
      <dsp:txXfrm>
        <a:off x="2491649" y="1484763"/>
        <a:ext cx="2446213" cy="1484763"/>
      </dsp:txXfrm>
    </dsp:sp>
    <dsp:sp modelId="{C52E214A-407B-4EAB-BFA9-51687F44CA27}">
      <dsp:nvSpPr>
        <dsp:cNvPr id="0" name=""/>
        <dsp:cNvSpPr/>
      </dsp:nvSpPr>
      <dsp:spPr>
        <a:xfrm>
          <a:off x="3177742" y="637896"/>
          <a:ext cx="1052398" cy="107821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A85268-0F84-4E8F-BFE8-7ADE21A61712}">
      <dsp:nvSpPr>
        <dsp:cNvPr id="0" name=""/>
        <dsp:cNvSpPr/>
      </dsp:nvSpPr>
      <dsp:spPr>
        <a:xfrm>
          <a:off x="4933411"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Validation</a:t>
          </a:r>
          <a:endParaRPr lang="en-US" sz="3200" b="1" kern="1200">
            <a:solidFill>
              <a:schemeClr val="accent3">
                <a:lumMod val="60000"/>
                <a:lumOff val="40000"/>
              </a:schemeClr>
            </a:solidFill>
          </a:endParaRPr>
        </a:p>
      </dsp:txBody>
      <dsp:txXfrm>
        <a:off x="4933411" y="1484763"/>
        <a:ext cx="2446213" cy="1484763"/>
      </dsp:txXfrm>
    </dsp:sp>
    <dsp:sp modelId="{0F6B5CF8-DCE9-42C7-B23D-768B4EC532E8}">
      <dsp:nvSpPr>
        <dsp:cNvPr id="0" name=""/>
        <dsp:cNvSpPr/>
      </dsp:nvSpPr>
      <dsp:spPr>
        <a:xfrm>
          <a:off x="5539774" y="680744"/>
          <a:ext cx="1241504" cy="954551"/>
        </a:xfrm>
        <a:prstGeom prst="ellipse">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67EB-82BC-47AD-B81F-FEC2543FEA21}">
      <dsp:nvSpPr>
        <dsp:cNvPr id="0" name=""/>
        <dsp:cNvSpPr/>
      </dsp:nvSpPr>
      <dsp:spPr>
        <a:xfrm>
          <a:off x="7390167"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Nest</a:t>
          </a:r>
        </a:p>
      </dsp:txBody>
      <dsp:txXfrm>
        <a:off x="7390167" y="1484763"/>
        <a:ext cx="2446213" cy="1484763"/>
      </dsp:txXfrm>
    </dsp:sp>
    <dsp:sp modelId="{C4A548BC-33F7-4BC0-8618-BD4DC3A77126}">
      <dsp:nvSpPr>
        <dsp:cNvPr id="0" name=""/>
        <dsp:cNvSpPr/>
      </dsp:nvSpPr>
      <dsp:spPr>
        <a:xfrm>
          <a:off x="7979988" y="659607"/>
          <a:ext cx="1151876" cy="992004"/>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04C95D-246E-4074-9BA7-E187A310216E}">
      <dsp:nvSpPr>
        <dsp:cNvPr id="0" name=""/>
        <dsp:cNvSpPr/>
      </dsp:nvSpPr>
      <dsp:spPr>
        <a:xfrm flipV="1">
          <a:off x="335556" y="162870"/>
          <a:ext cx="9208906" cy="271694"/>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F1D22-518A-456B-A655-F6A9D9740836}">
      <dsp:nvSpPr>
        <dsp:cNvPr id="0" name=""/>
        <dsp:cNvSpPr/>
      </dsp:nvSpPr>
      <dsp:spPr>
        <a:xfrm>
          <a:off x="4390020" y="1753"/>
          <a:ext cx="6576994" cy="1009942"/>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Integrating use cases of existing hardware debug tools like TTK3, Dediprog, Tera term, Glider card etc.,  along with newly added features. </a:t>
          </a:r>
        </a:p>
      </dsp:txBody>
      <dsp:txXfrm>
        <a:off x="4390020" y="127996"/>
        <a:ext cx="6198266" cy="757456"/>
      </dsp:txXfrm>
    </dsp:sp>
    <dsp:sp modelId="{DE1604C4-73E4-4D5A-B8E7-D2B5CCEFCC6C}">
      <dsp:nvSpPr>
        <dsp:cNvPr id="0" name=""/>
        <dsp:cNvSpPr/>
      </dsp:nvSpPr>
      <dsp:spPr>
        <a:xfrm>
          <a:off x="5357" y="193060"/>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Single integrated Solution</a:t>
          </a:r>
        </a:p>
      </dsp:txBody>
      <dsp:txXfrm>
        <a:off x="35981" y="223684"/>
        <a:ext cx="4323414" cy="566080"/>
      </dsp:txXfrm>
    </dsp:sp>
    <dsp:sp modelId="{5DDD15B4-790F-4669-B521-1D7C0AD60D5D}">
      <dsp:nvSpPr>
        <dsp:cNvPr id="0" name=""/>
        <dsp:cNvSpPr/>
      </dsp:nvSpPr>
      <dsp:spPr>
        <a:xfrm>
          <a:off x="4390020" y="1074428"/>
          <a:ext cx="6576994" cy="96609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t>Can be integrated with RVP NEST</a:t>
          </a:r>
        </a:p>
        <a:p>
          <a:pPr marL="114300" lvl="1" indent="-114300" algn="l" defTabSz="622300">
            <a:lnSpc>
              <a:spcPct val="90000"/>
            </a:lnSpc>
            <a:spcBef>
              <a:spcPct val="0"/>
            </a:spcBef>
            <a:spcAft>
              <a:spcPct val="15000"/>
            </a:spcAft>
            <a:buChar char="•"/>
          </a:pPr>
          <a:r>
            <a:rPr lang="en-US" sz="1400" kern="1200"/>
            <a:t>Makes RVP Nest use and maintenance completely automated.</a:t>
          </a:r>
        </a:p>
      </dsp:txBody>
      <dsp:txXfrm>
        <a:off x="4390020" y="1195190"/>
        <a:ext cx="6214707" cy="724574"/>
      </dsp:txXfrm>
    </dsp:sp>
    <dsp:sp modelId="{7FEFC6C3-074C-48F9-B41B-745259610A8C}">
      <dsp:nvSpPr>
        <dsp:cNvPr id="0" name=""/>
        <dsp:cNvSpPr/>
      </dsp:nvSpPr>
      <dsp:spPr>
        <a:xfrm>
          <a:off x="5357" y="1243813"/>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RVP Nest </a:t>
          </a:r>
        </a:p>
      </dsp:txBody>
      <dsp:txXfrm>
        <a:off x="35981" y="1274437"/>
        <a:ext cx="4323414" cy="566080"/>
      </dsp:txXfrm>
    </dsp:sp>
    <dsp:sp modelId="{DA943639-BC27-4AFD-ABF5-D4BD9282C726}">
      <dsp:nvSpPr>
        <dsp:cNvPr id="0" name=""/>
        <dsp:cNvSpPr/>
      </dsp:nvSpPr>
      <dsp:spPr>
        <a:xfrm>
          <a:off x="4343586" y="2103259"/>
          <a:ext cx="6627000" cy="97375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Eliminates the requirement of Logic Analyzer or other HW lab peripherals in order to debug the power sequencing issues</a:t>
          </a:r>
        </a:p>
      </dsp:txBody>
      <dsp:txXfrm>
        <a:off x="4343586" y="2224978"/>
        <a:ext cx="6261843" cy="730313"/>
      </dsp:txXfrm>
    </dsp:sp>
    <dsp:sp modelId="{75D2037B-6090-41FC-8426-7E6567BE4E4D}">
      <dsp:nvSpPr>
        <dsp:cNvPr id="0" name=""/>
        <dsp:cNvSpPr/>
      </dsp:nvSpPr>
      <dsp:spPr>
        <a:xfrm>
          <a:off x="26" y="2295610"/>
          <a:ext cx="4341801"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Eliminates LA</a:t>
          </a:r>
        </a:p>
      </dsp:txBody>
      <dsp:txXfrm>
        <a:off x="30650" y="2326234"/>
        <a:ext cx="4280553" cy="566080"/>
      </dsp:txXfrm>
    </dsp:sp>
    <dsp:sp modelId="{59479951-CA0F-45DE-8CA8-8EE12F820A92}">
      <dsp:nvSpPr>
        <dsp:cNvPr id="0" name=""/>
        <dsp:cNvSpPr/>
      </dsp:nvSpPr>
      <dsp:spPr>
        <a:xfrm>
          <a:off x="4390020" y="3139743"/>
          <a:ext cx="6576994" cy="1016742"/>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Power sequencing debug can be done with DAC, DAC allows to set trigger at any point in power sequencing and capture the waveform</a:t>
          </a:r>
        </a:p>
      </dsp:txBody>
      <dsp:txXfrm>
        <a:off x="4390020" y="3266836"/>
        <a:ext cx="6195716" cy="762556"/>
      </dsp:txXfrm>
    </dsp:sp>
    <dsp:sp modelId="{D88A26DB-6EF4-4F9B-BB34-762AF727D463}">
      <dsp:nvSpPr>
        <dsp:cNvPr id="0" name=""/>
        <dsp:cNvSpPr/>
      </dsp:nvSpPr>
      <dsp:spPr>
        <a:xfrm>
          <a:off x="5357" y="3334450"/>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VR Design checkout </a:t>
          </a:r>
        </a:p>
      </dsp:txBody>
      <dsp:txXfrm>
        <a:off x="35981" y="3365074"/>
        <a:ext cx="4323414" cy="566080"/>
      </dsp:txXfrm>
    </dsp:sp>
    <dsp:sp modelId="{FDB78C61-4D85-4F90-9705-72FF55B52769}">
      <dsp:nvSpPr>
        <dsp:cNvPr id="0" name=""/>
        <dsp:cNvSpPr/>
      </dsp:nvSpPr>
      <dsp:spPr>
        <a:xfrm>
          <a:off x="4390020" y="4219218"/>
          <a:ext cx="6576994" cy="933564"/>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RTD3 flow for interfaces like WWAN, WLAN, graphics card etc., can be debugged, Power signals and sideband signals for interfaces can be captured and analyzed.</a:t>
          </a:r>
        </a:p>
      </dsp:txBody>
      <dsp:txXfrm>
        <a:off x="4390020" y="4335914"/>
        <a:ext cx="6226908" cy="700173"/>
      </dsp:txXfrm>
    </dsp:sp>
    <dsp:sp modelId="{8C09100C-3BC0-4339-9B1A-D9BE9469F8F6}">
      <dsp:nvSpPr>
        <dsp:cNvPr id="0" name=""/>
        <dsp:cNvSpPr/>
      </dsp:nvSpPr>
      <dsp:spPr>
        <a:xfrm>
          <a:off x="5357" y="4372337"/>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Interface level HW debug </a:t>
          </a:r>
        </a:p>
      </dsp:txBody>
      <dsp:txXfrm>
        <a:off x="35981" y="4402961"/>
        <a:ext cx="4323414" cy="5660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2160F-E9EA-49A2-AC04-986254BBAA57}">
      <dsp:nvSpPr>
        <dsp:cNvPr id="0" name=""/>
        <dsp:cNvSpPr/>
      </dsp:nvSpPr>
      <dsp:spPr>
        <a:xfrm rot="5400000">
          <a:off x="3093174" y="-1255005"/>
          <a:ext cx="638756" cy="3211814"/>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91440" bIns="123825" numCol="1" spcCol="1270" anchor="ctr" anchorCtr="0">
          <a:noAutofit/>
        </a:bodyPr>
        <a:lstStyle/>
        <a:p>
          <a:pPr marL="114300" lvl="1" indent="-114300" algn="l" defTabSz="533400">
            <a:lnSpc>
              <a:spcPct val="90000"/>
            </a:lnSpc>
            <a:spcBef>
              <a:spcPct val="0"/>
            </a:spcBef>
            <a:spcAft>
              <a:spcPct val="15000"/>
            </a:spcAft>
            <a:buChar char="•"/>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 10L premium mid loss, DDR5 </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@8000)</a:t>
          </a:r>
          <a:endPar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Primary SKU (Hx ), </a:t>
          </a:r>
          <a:r>
            <a:rPr lang="en-US" sz="900" kern="12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dGFx</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 </a:t>
          </a:r>
          <a:r>
            <a:rPr lang="en-US" sz="90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1x </a:t>
          </a:r>
          <a:r>
            <a:rPr lang="en-US" sz="900" kern="1200" err="1">
              <a:solidFill>
                <a:srgbClr val="0070C0"/>
              </a:solidFill>
              <a:latin typeface="Intel Clear" panose="020B0604020203020204" pitchFamily="34" charset="0"/>
              <a:ea typeface="Intel Clear" panose="020B0604020203020204" pitchFamily="34" charset="0"/>
              <a:cs typeface="Intel Clear" panose="020B0604020203020204" pitchFamily="34" charset="0"/>
            </a:rPr>
            <a:t>dTBT,</a:t>
          </a:r>
          <a:r>
            <a:rPr lang="en-US" sz="900" kern="12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HPPB</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r>
            <a:rPr lang="en-US" sz="900" kern="12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Chgr</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p>
        <a:p>
          <a:pPr marL="114300" lvl="1" indent="-114300" algn="l" defTabSz="533400">
            <a:lnSpc>
              <a:spcPct val="90000"/>
            </a:lnSpc>
            <a:spcBef>
              <a:spcPct val="0"/>
            </a:spcBef>
            <a:spcAft>
              <a:spcPct val="15000"/>
            </a:spcAft>
            <a:buChar char="•"/>
          </a:pP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Golden BKC, PnP (Hx), </a:t>
          </a:r>
          <a:r>
            <a:rPr lang="en-US" sz="900" b="1" kern="1200">
              <a:solidFill>
                <a:srgbClr val="FF0000"/>
              </a:solidFill>
              <a:latin typeface="Intel Clear" panose="020B0604020203020204" pitchFamily="34" charset="0"/>
              <a:ea typeface="Intel Clear" panose="020B0604020203020204" pitchFamily="34" charset="0"/>
              <a:cs typeface="Intel Clear" panose="020B0604020203020204" pitchFamily="34" charset="0"/>
            </a:rPr>
            <a:t>re use for UL</a:t>
          </a:r>
          <a:endParaRPr lang="en-US" sz="900" kern="1200">
            <a:solidFill>
              <a:srgbClr val="FF0000"/>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it-IT" sz="90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SIV, GFx, FV, EV, </a:t>
          </a:r>
          <a:r>
            <a:rPr lang="it-IT"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PPV (Hx)</a:t>
          </a:r>
          <a:endParaRPr lang="en-US" sz="10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endParaRPr>
        </a:p>
      </dsp:txBody>
      <dsp:txXfrm rot="-5400000">
        <a:off x="1806646" y="62704"/>
        <a:ext cx="3180633" cy="576394"/>
      </dsp:txXfrm>
    </dsp:sp>
    <dsp:sp modelId="{FDF72B3C-4AD7-49AE-AD7C-756D0A5E44FE}">
      <dsp:nvSpPr>
        <dsp:cNvPr id="0" name=""/>
        <dsp:cNvSpPr/>
      </dsp:nvSpPr>
      <dsp:spPr>
        <a:xfrm>
          <a:off x="0" y="0"/>
          <a:ext cx="1806645" cy="70133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ts val="0"/>
            </a:spcAft>
            <a:buNone/>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NVL Hx -UPH-</a:t>
          </a:r>
          <a:r>
            <a:rPr lang="en-US" sz="1000" b="0" kern="1200">
              <a:solidFill>
                <a:srgbClr val="FF0000"/>
              </a:solidFill>
              <a:latin typeface="Intel Clear" panose="020B0604020203020204" pitchFamily="34" charset="0"/>
              <a:ea typeface="Intel Clear" panose="020B0604020203020204" pitchFamily="34" charset="0"/>
              <a:cs typeface="Intel Clear" panose="020B0604020203020204" pitchFamily="34" charset="0"/>
            </a:rPr>
            <a:t>UL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T3 </a:t>
          </a:r>
        </a:p>
        <a:p>
          <a:pPr marL="0" lvl="0" indent="0" algn="ctr" defTabSz="444500">
            <a:lnSpc>
              <a:spcPct val="90000"/>
            </a:lnSpc>
            <a:spcBef>
              <a:spcPct val="0"/>
            </a:spcBef>
            <a:spcAft>
              <a:spcPts val="0"/>
            </a:spcAft>
            <a:buNone/>
          </a:pPr>
          <a:r>
            <a:rPr lang="en-IN" sz="1000" strike="noStrike" kern="1200" noProof="0">
              <a:solidFill>
                <a:srgbClr val="262626"/>
              </a:solidFill>
              <a:latin typeface="Intel Clear" panose="020B0604020203020204" pitchFamily="34" charset="0"/>
              <a:ea typeface="Intel Clear" panose="020B0604020203020204" pitchFamily="34" charset="0"/>
              <a:cs typeface="Intel Clear" panose="020B0604020203020204" pitchFamily="34" charset="0"/>
            </a:rPr>
            <a:t>DDR5 SODIMM 1DPC </a:t>
          </a:r>
        </a:p>
        <a:p>
          <a:pPr marL="0" lvl="0" indent="0" algn="ctr" defTabSz="444500">
            <a:lnSpc>
              <a:spcPct val="90000"/>
            </a:lnSpc>
            <a:spcBef>
              <a:spcPct val="0"/>
            </a:spcBef>
            <a:spcAft>
              <a:spcPts val="0"/>
            </a:spcAft>
            <a:buNone/>
          </a:pPr>
          <a:r>
            <a:rPr lang="en-IN" sz="1000" strike="noStrike" kern="1200" noProof="0">
              <a:solidFill>
                <a:schemeClr val="bg1"/>
              </a:solidFill>
              <a:latin typeface="Intel Clear" panose="020B0604020203020204" pitchFamily="34" charset="0"/>
              <a:ea typeface="Intel Clear" panose="020B0604020203020204" pitchFamily="34" charset="0"/>
              <a:cs typeface="Intel Clear" panose="020B0604020203020204" pitchFamily="34" charset="0"/>
            </a:rPr>
            <a:t>w/ PCH-IOE </a:t>
          </a:r>
          <a:r>
            <a:rPr lang="en-IN" sz="1000" strike="noStrike" kern="1200" noProof="0">
              <a:solidFill>
                <a:srgbClr val="262626"/>
              </a:solidFill>
              <a:latin typeface="Intel Clear" panose="020B0604020203020204" pitchFamily="34" charset="0"/>
              <a:ea typeface="Intel Clear" panose="020B0604020203020204" pitchFamily="34" charset="0"/>
              <a:cs typeface="Intel Clear" panose="020B0604020203020204" pitchFamily="34" charset="0"/>
            </a:rPr>
            <a:t>MB socked</a:t>
          </a:r>
        </a:p>
      </dsp:txBody>
      <dsp:txXfrm>
        <a:off x="34236" y="34236"/>
        <a:ext cx="1738173" cy="632866"/>
      </dsp:txXfrm>
    </dsp:sp>
    <dsp:sp modelId="{6231ED85-6EDB-488A-AC38-AC5BC192CF48}">
      <dsp:nvSpPr>
        <dsp:cNvPr id="0" name=""/>
        <dsp:cNvSpPr/>
      </dsp:nvSpPr>
      <dsp:spPr>
        <a:xfrm rot="5400000">
          <a:off x="3132017" y="-518599"/>
          <a:ext cx="561070" cy="3211814"/>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91440" bIns="123825" numCol="1" spcCol="1270" anchor="ctr" anchorCtr="0">
          <a:noAutofit/>
        </a:bodyPr>
        <a:lstStyle/>
        <a:p>
          <a:pPr marL="114300" lvl="1" indent="-114300" algn="l" defTabSz="533400">
            <a:lnSpc>
              <a:spcPct val="90000"/>
            </a:lnSpc>
            <a:spcBef>
              <a:spcPct val="0"/>
            </a:spcBef>
            <a:spcAft>
              <a:spcPct val="15000"/>
            </a:spcAft>
            <a:buChar char="•"/>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 10L premium mid loss, DDR5 </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@5600)</a:t>
          </a:r>
          <a:endPar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US" sz="90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Delta SKU, </a:t>
          </a:r>
          <a:r>
            <a:rPr lang="en-US" sz="900" kern="1200" err="1">
              <a:solidFill>
                <a:srgbClr val="0070C0"/>
              </a:solidFill>
              <a:latin typeface="Intel Clear" panose="020B0604020203020204" pitchFamily="34" charset="0"/>
              <a:ea typeface="Intel Clear" panose="020B0604020203020204" pitchFamily="34" charset="0"/>
              <a:cs typeface="Intel Clear" panose="020B0604020203020204" pitchFamily="34" charset="0"/>
            </a:rPr>
            <a:t>dGFx</a:t>
          </a:r>
          <a:r>
            <a:rPr lang="en-US" sz="90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 + 2x dTBT, </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HPPB Batt. </a:t>
          </a:r>
          <a:r>
            <a:rPr lang="en-US" sz="900" kern="12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Chgr</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p>
        <a:p>
          <a:pPr marL="114300" lvl="1" indent="-114300" algn="l" defTabSz="533400">
            <a:lnSpc>
              <a:spcPct val="90000"/>
            </a:lnSpc>
            <a:spcBef>
              <a:spcPct val="0"/>
            </a:spcBef>
            <a:spcAft>
              <a:spcPct val="15000"/>
            </a:spcAft>
            <a:buChar char="•"/>
          </a:pP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BKC</a:t>
          </a:r>
          <a:endPar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it-IT"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SIV, GFx, FV, EV</a:t>
          </a:r>
          <a:endParaRPr lang="en-US" sz="100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sp:txBody>
      <dsp:txXfrm rot="-5400000">
        <a:off x="1806646" y="834161"/>
        <a:ext cx="3184425" cy="506292"/>
      </dsp:txXfrm>
    </dsp:sp>
    <dsp:sp modelId="{E1D32F10-12CB-4C1E-B9B8-2C473C24894C}">
      <dsp:nvSpPr>
        <dsp:cNvPr id="0" name=""/>
        <dsp:cNvSpPr/>
      </dsp:nvSpPr>
      <dsp:spPr>
        <a:xfrm>
          <a:off x="0" y="736638"/>
          <a:ext cx="1806645" cy="70133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ts val="0"/>
            </a:spcAft>
            <a:buNone/>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NVL Hx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T3 </a:t>
          </a:r>
        </a:p>
        <a:p>
          <a:pPr marL="0" lvl="0" indent="0" algn="ctr" defTabSz="444500">
            <a:lnSpc>
              <a:spcPct val="90000"/>
            </a:lnSpc>
            <a:spcBef>
              <a:spcPct val="0"/>
            </a:spcBef>
            <a:spcAft>
              <a:spcPts val="0"/>
            </a:spcAft>
            <a:buNone/>
          </a:pPr>
          <a:r>
            <a:rPr lang="en-IN" sz="1000" strike="noStrike" kern="1200" noProof="0">
              <a:solidFill>
                <a:srgbClr val="00285A"/>
              </a:solidFill>
              <a:latin typeface="Intel Clear" panose="020B0604020203020204" pitchFamily="34" charset="0"/>
              <a:ea typeface="Intel Clear" panose="020B0604020203020204" pitchFamily="34" charset="0"/>
              <a:cs typeface="Intel Clear" panose="020B0604020203020204" pitchFamily="34" charset="0"/>
            </a:rPr>
            <a:t>DDR5 SODIMM 2DPC </a:t>
          </a:r>
        </a:p>
        <a:p>
          <a:pPr marL="0" lvl="0" indent="0" algn="ctr" defTabSz="444500">
            <a:lnSpc>
              <a:spcPct val="90000"/>
            </a:lnSpc>
            <a:spcBef>
              <a:spcPct val="0"/>
            </a:spcBef>
            <a:spcAft>
              <a:spcPts val="0"/>
            </a:spcAft>
            <a:buNone/>
          </a:pPr>
          <a:r>
            <a:rPr lang="en-IN" sz="1000" strike="noStrike" kern="1200" noProof="0">
              <a:solidFill>
                <a:schemeClr val="bg1"/>
              </a:solidFill>
              <a:latin typeface="Intel Clear" panose="020B0604020203020204" pitchFamily="34" charset="0"/>
              <a:ea typeface="Intel Clear" panose="020B0604020203020204" pitchFamily="34" charset="0"/>
              <a:cs typeface="Intel Clear" panose="020B0604020203020204" pitchFamily="34" charset="0"/>
            </a:rPr>
            <a:t>w/ PCH-IOE </a:t>
          </a:r>
          <a:r>
            <a:rPr lang="en-IN" sz="1000" strike="noStrike" kern="1200" noProof="0">
              <a:solidFill>
                <a:srgbClr val="00285A"/>
              </a:solidFill>
              <a:latin typeface="Intel Clear" panose="020B0604020203020204" pitchFamily="34" charset="0"/>
              <a:ea typeface="Intel Clear" panose="020B0604020203020204" pitchFamily="34" charset="0"/>
              <a:cs typeface="Intel Clear" panose="020B0604020203020204" pitchFamily="34" charset="0"/>
            </a:rPr>
            <a:t>MB socketed</a:t>
          </a:r>
        </a:p>
      </dsp:txBody>
      <dsp:txXfrm>
        <a:off x="34236" y="770874"/>
        <a:ext cx="1738173" cy="632866"/>
      </dsp:txXfrm>
    </dsp:sp>
    <dsp:sp modelId="{AAE46745-486A-4659-814D-977AF5FDEA02}">
      <dsp:nvSpPr>
        <dsp:cNvPr id="0" name=""/>
        <dsp:cNvSpPr/>
      </dsp:nvSpPr>
      <dsp:spPr>
        <a:xfrm rot="5400000">
          <a:off x="3132017" y="217805"/>
          <a:ext cx="561070" cy="3211814"/>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91440" bIns="123825" numCol="1" spcCol="1270" anchor="ctr" anchorCtr="0">
          <a:noAutofit/>
        </a:bodyPr>
        <a:lstStyle/>
        <a:p>
          <a:pPr marL="114300" lvl="1" indent="-114300" algn="l" defTabSz="533400">
            <a:lnSpc>
              <a:spcPct val="90000"/>
            </a:lnSpc>
            <a:spcBef>
              <a:spcPct val="0"/>
            </a:spcBef>
            <a:spcAft>
              <a:spcPct val="15000"/>
            </a:spcAft>
            <a:buChar char="•"/>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 10L premium mid loss, </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LP5x@8533)</a:t>
          </a:r>
          <a:endParaRPr lang="en-US" sz="900" b="1"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SKU, </a:t>
          </a: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PCH IOE AIC </a:t>
          </a:r>
          <a:r>
            <a:rPr lang="en-US"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(For ECG only),</a:t>
          </a:r>
          <a:r>
            <a:rPr lang="en-US" sz="90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 </a:t>
          </a:r>
          <a:r>
            <a:rPr lang="en-IN"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UFS </a:t>
          </a:r>
          <a:r>
            <a:rPr lang="en-IN"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(w/ redriver), </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HPPB Batt. </a:t>
          </a:r>
          <a:r>
            <a:rPr lang="en-US" sz="900" kern="12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Chgr</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r>
            <a:rPr lang="en-US" sz="900" kern="1200">
              <a:solidFill>
                <a:srgbClr val="FF0000"/>
              </a:solidFill>
              <a:latin typeface="Intel Clear" panose="020B0604020203020204" pitchFamily="34" charset="0"/>
              <a:ea typeface="Intel Clear" panose="020B0604020203020204" pitchFamily="34" charset="0"/>
              <a:cs typeface="Intel Clear" panose="020B0604020203020204" pitchFamily="34" charset="0"/>
            </a:rPr>
            <a:t>UPH &amp; UL for ECG </a:t>
          </a:r>
          <a:endParaRPr lang="en-US" sz="900" b="0" kern="1200">
            <a:solidFill>
              <a:srgbClr val="FF0000"/>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a:t>
          </a:r>
          <a:r>
            <a:rPr lang="pl-PL"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BKC, PnP, </a:t>
          </a:r>
          <a:r>
            <a:rPr lang="it-IT" sz="90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SIV, GFx, FV, EV</a:t>
          </a:r>
          <a:endParaRPr lang="en-US" sz="900" b="0" kern="1200">
            <a:solidFill>
              <a:srgbClr val="525252">
                <a:hueOff val="0"/>
                <a:satOff val="0"/>
                <a:lumOff val="0"/>
                <a:alphaOff val="0"/>
              </a:srgbClr>
            </a:solidFill>
            <a:latin typeface="Intel Clear" panose="020B0604020203020204" pitchFamily="34" charset="0"/>
            <a:ea typeface="Intel Clear" panose="020B0604020203020204" pitchFamily="34" charset="0"/>
            <a:cs typeface="Intel Clear" panose="020B0604020203020204" pitchFamily="34" charset="0"/>
          </a:endParaRPr>
        </a:p>
      </dsp:txBody>
      <dsp:txXfrm rot="-5400000">
        <a:off x="1806646" y="1570566"/>
        <a:ext cx="3184425" cy="506292"/>
      </dsp:txXfrm>
    </dsp:sp>
    <dsp:sp modelId="{2DA9B785-1C37-4FF1-8D5E-F8CD9A18C46F}">
      <dsp:nvSpPr>
        <dsp:cNvPr id="0" name=""/>
        <dsp:cNvSpPr/>
      </dsp:nvSpPr>
      <dsp:spPr>
        <a:xfrm>
          <a:off x="0" y="1473043"/>
          <a:ext cx="1806645" cy="70133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ts val="0"/>
            </a:spcAft>
            <a:buNone/>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NVL Hx-UPH-UL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T3</a:t>
          </a: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LP5x </a:t>
          </a:r>
          <a:r>
            <a:rPr lang="en-IN" sz="1000" kern="1200" noProof="0">
              <a:solidFill>
                <a:srgbClr val="00285A"/>
              </a:solidFill>
              <a:latin typeface="Intel Clear" panose="020B0604020203020204" pitchFamily="34" charset="0"/>
              <a:ea typeface="Intel Clear" panose="020B0604020203020204" pitchFamily="34" charset="0"/>
              <a:cs typeface="Intel Clear" panose="020B0604020203020204" pitchFamily="34" charset="0"/>
            </a:rPr>
            <a:t>CAMM w/</a:t>
          </a:r>
          <a:r>
            <a:rPr lang="en-IN" sz="1000" kern="1200" noProof="0">
              <a:solidFill>
                <a:schemeClr val="bg1"/>
              </a:solidFill>
              <a:latin typeface="Intel Clear" panose="020B0604020203020204" pitchFamily="34" charset="0"/>
              <a:ea typeface="Intel Clear" panose="020B0604020203020204" pitchFamily="34" charset="0"/>
              <a:cs typeface="Intel Clear" panose="020B0604020203020204" pitchFamily="34" charset="0"/>
            </a:rPr>
            <a:t>DBI ECC </a:t>
          </a:r>
          <a:r>
            <a:rPr lang="en-IN" sz="1000" kern="1200" noProof="0">
              <a:solidFill>
                <a:srgbClr val="00285A"/>
              </a:solidFill>
              <a:latin typeface="Intel Clear" panose="020B0604020203020204" pitchFamily="34" charset="0"/>
              <a:ea typeface="Intel Clear" panose="020B0604020203020204" pitchFamily="34" charset="0"/>
              <a:cs typeface="Intel Clear" panose="020B0604020203020204" pitchFamily="34" charset="0"/>
            </a:rPr>
            <a:t>RVP</a:t>
          </a:r>
        </a:p>
        <a:p>
          <a:pPr marL="0" lvl="0" indent="0" algn="ctr" defTabSz="444500">
            <a:lnSpc>
              <a:spcPct val="90000"/>
            </a:lnSpc>
            <a:spcBef>
              <a:spcPct val="0"/>
            </a:spcBef>
            <a:spcAft>
              <a:spcPts val="0"/>
            </a:spcAft>
            <a:buNone/>
          </a:pPr>
          <a:r>
            <a:rPr lang="en-IN" sz="1000" b="0" u="none" kern="1200" noProof="0">
              <a:solidFill>
                <a:schemeClr val="bg1"/>
              </a:solidFill>
              <a:latin typeface="Intel Clear" panose="020B0604020203020204" pitchFamily="34" charset="0"/>
              <a:ea typeface="Intel Clear" panose="020B0604020203020204" pitchFamily="34" charset="0"/>
              <a:cs typeface="Intel Clear" panose="020B0604020203020204" pitchFamily="34" charset="0"/>
            </a:rPr>
            <a:t>w/ PCH IOE AIC (for ECG)</a:t>
          </a:r>
        </a:p>
      </dsp:txBody>
      <dsp:txXfrm>
        <a:off x="34236" y="1507279"/>
        <a:ext cx="1738173" cy="632866"/>
      </dsp:txXfrm>
    </dsp:sp>
    <dsp:sp modelId="{23641527-C507-41C8-9F30-C113A4BC7040}">
      <dsp:nvSpPr>
        <dsp:cNvPr id="0" name=""/>
        <dsp:cNvSpPr/>
      </dsp:nvSpPr>
      <dsp:spPr>
        <a:xfrm rot="5400000">
          <a:off x="3132017" y="954211"/>
          <a:ext cx="561070" cy="3211814"/>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91440" bIns="123825" numCol="1" spcCol="1270" anchor="ctr" anchorCtr="0">
          <a:noAutofit/>
        </a:bodyPr>
        <a:lstStyle/>
        <a:p>
          <a:pPr marL="114300" lvl="1" indent="-114300" algn="l" defTabSz="533400">
            <a:lnSpc>
              <a:spcPct val="90000"/>
            </a:lnSpc>
            <a:spcBef>
              <a:spcPct val="0"/>
            </a:spcBef>
            <a:spcAft>
              <a:spcPct val="15000"/>
            </a:spcAft>
            <a:buChar char="•"/>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(T4, 10L premium mid loss,</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LP5x@9600)</a:t>
          </a:r>
          <a:endPar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US" sz="900" b="1" u="none" kern="1200">
              <a:solidFill>
                <a:schemeClr val="tx1"/>
              </a:solidFill>
              <a:highlight>
                <a:srgbClr val="FFFF00"/>
              </a:highlight>
              <a:latin typeface="Intel Clear" panose="020B0604020203020204" pitchFamily="34" charset="0"/>
              <a:ea typeface="Intel Clear" panose="020B0604020203020204" pitchFamily="34" charset="0"/>
              <a:cs typeface="Intel Clear" panose="020B0604020203020204" pitchFamily="34" charset="0"/>
            </a:rPr>
            <a:t>RVP04: LP5x@9.6GT/s</a:t>
          </a:r>
          <a:endParaRPr lang="en-US" sz="900" b="1" u="none" kern="1200">
            <a:solidFill>
              <a:srgbClr val="FF0000"/>
            </a:solidFill>
            <a:highlight>
              <a:srgbClr val="FFFF00"/>
            </a:highlight>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SKU, </a:t>
          </a: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HSIO </a:t>
          </a:r>
          <a:r>
            <a:rPr lang="en-IN"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FV, UFS </a:t>
          </a:r>
          <a:r>
            <a:rPr lang="en-IN" sz="900" b="0" kern="1200">
              <a:solidFill>
                <a:srgbClr val="FF0000"/>
              </a:solidFill>
              <a:latin typeface="Intel Clear" panose="020B0604020203020204" pitchFamily="34" charset="0"/>
              <a:ea typeface="Intel Clear" panose="020B0604020203020204" pitchFamily="34" charset="0"/>
              <a:cs typeface="Intel Clear" panose="020B0604020203020204" pitchFamily="34" charset="0"/>
            </a:rPr>
            <a:t>(w/o</a:t>
          </a:r>
          <a:r>
            <a:rPr lang="en-IN"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 redriver)</a:t>
          </a:r>
          <a:endParaRPr lang="en-US" sz="900" b="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BKC, PnP, </a:t>
          </a:r>
          <a:r>
            <a:rPr lang="it-IT" sz="90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SIV, GFx, FV, EV, </a:t>
          </a:r>
          <a:r>
            <a:rPr lang="it-IT" sz="900" b="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HPPB</a:t>
          </a:r>
          <a:endParaRPr lang="en-US" sz="900" b="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sp:txBody>
      <dsp:txXfrm rot="-5400000">
        <a:off x="1806646" y="2306972"/>
        <a:ext cx="3184425" cy="506292"/>
      </dsp:txXfrm>
    </dsp:sp>
    <dsp:sp modelId="{A852C10C-777D-4B35-976E-705DCDD716CF}">
      <dsp:nvSpPr>
        <dsp:cNvPr id="0" name=""/>
        <dsp:cNvSpPr/>
      </dsp:nvSpPr>
      <dsp:spPr>
        <a:xfrm>
          <a:off x="0" y="2209449"/>
          <a:ext cx="1806645" cy="70133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ts val="0"/>
            </a:spcAft>
            <a:buNone/>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NVL Hx- UPH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T4 </a:t>
          </a:r>
        </a:p>
        <a:p>
          <a:pPr marL="0" lvl="0" indent="0" algn="ctr" defTabSz="444500">
            <a:lnSpc>
              <a:spcPct val="90000"/>
            </a:lnSpc>
            <a:spcBef>
              <a:spcPct val="0"/>
            </a:spcBef>
            <a:spcAft>
              <a:spcPts val="0"/>
            </a:spcAft>
            <a:buNone/>
          </a:pP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LP5x SD/ </a:t>
          </a:r>
          <a:r>
            <a:rPr lang="en-US" sz="1000" b="0" kern="1200" err="1">
              <a:solidFill>
                <a:schemeClr val="bg1"/>
              </a:solidFill>
              <a:latin typeface="Intel Clear" panose="020B0604020203020204" pitchFamily="34" charset="0"/>
              <a:ea typeface="Intel Clear" panose="020B0604020203020204" pitchFamily="34" charset="0"/>
              <a:cs typeface="Intel Clear" panose="020B0604020203020204" pitchFamily="34" charset="0"/>
            </a:rPr>
            <a:t>Sktd</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 </a:t>
          </a: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RVP</a:t>
          </a:r>
        </a:p>
        <a:p>
          <a:pPr marL="0" lvl="0" indent="0" algn="ctr" defTabSz="444500">
            <a:lnSpc>
              <a:spcPct val="90000"/>
            </a:lnSpc>
            <a:spcBef>
              <a:spcPct val="0"/>
            </a:spcBef>
            <a:spcAft>
              <a:spcPts val="0"/>
            </a:spcAft>
            <a:buNone/>
          </a:pP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w/ PCH IOE </a:t>
          </a:r>
          <a:r>
            <a:rPr lang="en-US" sz="1000" b="0" kern="1200">
              <a:solidFill>
                <a:schemeClr val="tx1">
                  <a:lumMod val="50000"/>
                </a:schemeClr>
              </a:solidFill>
              <a:latin typeface="Intel Clear" panose="020B0604020203020204" pitchFamily="34" charset="0"/>
              <a:ea typeface="Intel Clear" panose="020B0604020203020204" pitchFamily="34" charset="0"/>
              <a:cs typeface="Intel Clear" panose="020B0604020203020204" pitchFamily="34" charset="0"/>
            </a:rPr>
            <a:t>MB Socketed</a:t>
          </a:r>
        </a:p>
      </dsp:txBody>
      <dsp:txXfrm>
        <a:off x="34236" y="2243685"/>
        <a:ext cx="1738173" cy="632866"/>
      </dsp:txXfrm>
    </dsp:sp>
    <dsp:sp modelId="{EA275E4B-9155-4253-BA6D-D219299A7E08}">
      <dsp:nvSpPr>
        <dsp:cNvPr id="0" name=""/>
        <dsp:cNvSpPr/>
      </dsp:nvSpPr>
      <dsp:spPr>
        <a:xfrm rot="5400000">
          <a:off x="3132017" y="1690617"/>
          <a:ext cx="561070" cy="3211814"/>
        </a:xfrm>
        <a:prstGeom prst="round2SameRect">
          <a:avLst/>
        </a:prstGeom>
        <a:solidFill>
          <a:srgbClr val="8F5DA2">
            <a:tint val="40000"/>
            <a:alpha val="90000"/>
            <a:hueOff val="0"/>
            <a:satOff val="0"/>
            <a:lumOff val="0"/>
            <a:alphaOff val="0"/>
          </a:srgbClr>
        </a:solidFill>
        <a:ln w="25400" cap="flat" cmpd="sng" algn="ctr">
          <a:solidFill>
            <a:srgbClr val="8F5DA2">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91440" bIns="123825" numCol="1" spcCol="1270" anchor="ctr" anchorCtr="0">
          <a:noAutofit/>
        </a:bodyPr>
        <a:lstStyle/>
        <a:p>
          <a:pPr marL="114300" lvl="1" indent="-114300" algn="l" defTabSz="533400">
            <a:lnSpc>
              <a:spcPct val="90000"/>
            </a:lnSpc>
            <a:spcBef>
              <a:spcPct val="0"/>
            </a:spcBef>
            <a:spcAft>
              <a:spcPct val="15000"/>
            </a:spcAft>
            <a:buChar char="•"/>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(T4, 10L premium mid loss,</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LP5x@10.7G)</a:t>
          </a:r>
          <a:endParaRPr lang="en-US" sz="900" strike="noStrike" kern="1200">
            <a:solidFill>
              <a:srgbClr val="000000"/>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US" sz="900" b="1" u="none" kern="1200">
              <a:solidFill>
                <a:schemeClr val="tx1"/>
              </a:solidFill>
              <a:highlight>
                <a:srgbClr val="FFFF00"/>
              </a:highlight>
              <a:latin typeface="Intel Clear" panose="020B0604020203020204" pitchFamily="34" charset="0"/>
              <a:ea typeface="Intel Clear" panose="020B0604020203020204" pitchFamily="34" charset="0"/>
              <a:cs typeface="Intel Clear" panose="020B0604020203020204" pitchFamily="34" charset="0"/>
            </a:rPr>
            <a:t>RVP04m : LP5x@10.7GT/s</a:t>
          </a:r>
        </a:p>
        <a:p>
          <a:pPr marL="114300" lvl="1" indent="-114300" algn="l" defTabSz="533400">
            <a:lnSpc>
              <a:spcPct val="90000"/>
            </a:lnSpc>
            <a:spcBef>
              <a:spcPct val="0"/>
            </a:spcBef>
            <a:spcAft>
              <a:spcPct val="15000"/>
            </a:spcAft>
            <a:buChar char="•"/>
          </a:pP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SKU, </a:t>
          </a: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HSIO </a:t>
          </a:r>
          <a:r>
            <a:rPr lang="en-IN"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FV, UFS </a:t>
          </a:r>
          <a:r>
            <a:rPr lang="en-IN" sz="900" b="0" kern="1200">
              <a:solidFill>
                <a:srgbClr val="FF0000"/>
              </a:solidFill>
              <a:latin typeface="Intel Clear" panose="020B0604020203020204" pitchFamily="34" charset="0"/>
              <a:ea typeface="Intel Clear" panose="020B0604020203020204" pitchFamily="34" charset="0"/>
              <a:cs typeface="Intel Clear" panose="020B0604020203020204" pitchFamily="34" charset="0"/>
            </a:rPr>
            <a:t>(w/o</a:t>
          </a:r>
          <a:r>
            <a:rPr lang="en-IN"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 redriver)</a:t>
          </a:r>
          <a:endParaRPr lang="en-US" sz="900" b="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BKC, PnP, </a:t>
          </a:r>
          <a:r>
            <a:rPr lang="it-IT"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SIV</a:t>
          </a:r>
          <a:r>
            <a:rPr lang="it-IT" sz="90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 GFx, FV, EV </a:t>
          </a:r>
          <a:r>
            <a:rPr lang="it-IT"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PPV (U, P, H), </a:t>
          </a:r>
          <a:r>
            <a:rPr lang="it-IT" sz="900" b="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HPPB</a:t>
          </a:r>
          <a:endParaRPr lang="en-US" sz="900" b="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sp:txBody>
      <dsp:txXfrm rot="-5400000">
        <a:off x="1806646" y="3043378"/>
        <a:ext cx="3184425" cy="506292"/>
      </dsp:txXfrm>
    </dsp:sp>
    <dsp:sp modelId="{492DEAF8-B05A-4C18-8F73-8B6D18D848DC}">
      <dsp:nvSpPr>
        <dsp:cNvPr id="0" name=""/>
        <dsp:cNvSpPr/>
      </dsp:nvSpPr>
      <dsp:spPr>
        <a:xfrm>
          <a:off x="0" y="2945854"/>
          <a:ext cx="1806645" cy="701338"/>
        </a:xfrm>
        <a:prstGeom prst="roundRect">
          <a:avLst/>
        </a:prstGeom>
        <a:solidFill>
          <a:srgbClr val="8F5DA2">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ts val="0"/>
            </a:spcAft>
            <a:buNone/>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NVL Hx- UPH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T4 </a:t>
          </a:r>
        </a:p>
        <a:p>
          <a:pPr marL="0" lvl="0" indent="0" algn="ctr" defTabSz="444500">
            <a:lnSpc>
              <a:spcPct val="90000"/>
            </a:lnSpc>
            <a:spcBef>
              <a:spcPct val="0"/>
            </a:spcBef>
            <a:spcAft>
              <a:spcPts val="0"/>
            </a:spcAft>
            <a:buNone/>
          </a:pP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LP5x SD/ </a:t>
          </a:r>
          <a:r>
            <a:rPr lang="en-US" sz="1000" b="0" kern="1200" err="1">
              <a:solidFill>
                <a:schemeClr val="bg1"/>
              </a:solidFill>
              <a:latin typeface="Intel Clear" panose="020B0604020203020204" pitchFamily="34" charset="0"/>
              <a:ea typeface="Intel Clear" panose="020B0604020203020204" pitchFamily="34" charset="0"/>
              <a:cs typeface="Intel Clear" panose="020B0604020203020204" pitchFamily="34" charset="0"/>
            </a:rPr>
            <a:t>Sktd</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a:t>
          </a: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 RVP</a:t>
          </a:r>
        </a:p>
        <a:p>
          <a:pPr marL="0" lvl="0" indent="0" algn="ctr" defTabSz="444500">
            <a:lnSpc>
              <a:spcPct val="90000"/>
            </a:lnSpc>
            <a:spcBef>
              <a:spcPct val="0"/>
            </a:spcBef>
            <a:spcAft>
              <a:spcPts val="0"/>
            </a:spcAft>
            <a:buNone/>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w/ PCH IOE MB Socketed</a:t>
          </a:r>
        </a:p>
      </dsp:txBody>
      <dsp:txXfrm>
        <a:off x="34236" y="2980090"/>
        <a:ext cx="1738173" cy="632866"/>
      </dsp:txXfrm>
    </dsp:sp>
    <dsp:sp modelId="{0DF75C31-7387-4DE2-8A59-8D2C805AEE17}">
      <dsp:nvSpPr>
        <dsp:cNvPr id="0" name=""/>
        <dsp:cNvSpPr/>
      </dsp:nvSpPr>
      <dsp:spPr>
        <a:xfrm rot="5400000">
          <a:off x="3132017" y="2424340"/>
          <a:ext cx="561070" cy="3211814"/>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9144" bIns="123825" numCol="1" spcCol="1270" anchor="ctr" anchorCtr="0">
          <a:noAutofit/>
        </a:bodyPr>
        <a:lstStyle/>
        <a:p>
          <a:pPr marL="57150" lvl="1" indent="-57150" algn="l" defTabSz="400050">
            <a:lnSpc>
              <a:spcPct val="90000"/>
            </a:lnSpc>
            <a:spcBef>
              <a:spcPct val="0"/>
            </a:spcBef>
            <a:spcAft>
              <a:spcPct val="15000"/>
            </a:spcAft>
            <a:buChar char="•"/>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(T3,10L </a:t>
          </a:r>
          <a:r>
            <a:rPr lang="en-IN" sz="900" b="0" strike="noStrike" kern="1200" noProof="0">
              <a:solidFill>
                <a:srgbClr val="FF0000"/>
              </a:solidFill>
              <a:latin typeface="Intel Clear" panose="020B0604020203020204" pitchFamily="34" charset="0"/>
              <a:ea typeface="Intel Clear" panose="020B0604020203020204" pitchFamily="34" charset="0"/>
              <a:cs typeface="Intel Clear" panose="020B0604020203020204" pitchFamily="34" charset="0"/>
            </a:rPr>
            <a:t>thin premium mid loss</a:t>
          </a:r>
          <a:r>
            <a:rPr lang="en-IN" sz="900" strike="noStrike" kern="1200" noProof="0">
              <a:solidFill>
                <a:srgbClr val="FF0000"/>
              </a:solidFill>
              <a:latin typeface="Intel Clear" panose="020B0604020203020204" pitchFamily="34" charset="0"/>
              <a:ea typeface="Intel Clear" panose="020B0604020203020204" pitchFamily="34" charset="0"/>
              <a:cs typeface="Intel Clear" panose="020B0604020203020204" pitchFamily="34" charset="0"/>
            </a:rPr>
            <a:t>,</a:t>
          </a: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LP5x@8533,</a:t>
          </a:r>
          <a:r>
            <a:rPr lang="en-IN" sz="900" kern="1200">
              <a:solidFill>
                <a:srgbClr val="FF0000"/>
              </a:solidFill>
              <a:latin typeface="Intel Clear" panose="020B0604020203020204" pitchFamily="34" charset="0"/>
              <a:ea typeface="Intel Clear" panose="020B0604020203020204" pitchFamily="34" charset="0"/>
              <a:cs typeface="Intel Clear" panose="020B0604020203020204" pitchFamily="34" charset="0"/>
            </a:rPr>
            <a:t>9600</a:t>
          </a:r>
          <a:endPar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a:p>
          <a:pPr marL="57150" lvl="1" indent="-57150" algn="l" defTabSz="400050">
            <a:lnSpc>
              <a:spcPct val="90000"/>
            </a:lnSpc>
            <a:spcBef>
              <a:spcPct val="0"/>
            </a:spcBef>
            <a:spcAft>
              <a:spcPct val="15000"/>
            </a:spcAft>
            <a:buChar char="•"/>
          </a:pP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Primary SKU (UPH), </a:t>
          </a:r>
          <a:r>
            <a:rPr lang="en-IN"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UFS </a:t>
          </a:r>
          <a:r>
            <a:rPr lang="en-IN"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(w/redriver),</a:t>
          </a:r>
          <a:r>
            <a:rPr lang="it-IT"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NVDC Batt. Chgr</a:t>
          </a:r>
          <a:endParaRPr lang="en-US"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endParaRPr>
        </a:p>
        <a:p>
          <a:pPr marL="57150" lvl="1" indent="-57150" algn="l" defTabSz="400050">
            <a:lnSpc>
              <a:spcPct val="90000"/>
            </a:lnSpc>
            <a:spcBef>
              <a:spcPct val="0"/>
            </a:spcBef>
            <a:spcAft>
              <a:spcPct val="15000"/>
            </a:spcAft>
            <a:buChar char="•"/>
          </a:pP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Golden BKC (UPH), </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PnP, Chrome</a:t>
          </a:r>
          <a:endParaRPr lang="en-US" sz="900" b="1"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a:p>
          <a:pPr marL="57150" lvl="1" indent="-57150" algn="l" defTabSz="400050">
            <a:lnSpc>
              <a:spcPct val="90000"/>
            </a:lnSpc>
            <a:spcBef>
              <a:spcPct val="0"/>
            </a:spcBef>
            <a:spcAft>
              <a:spcPct val="15000"/>
            </a:spcAft>
            <a:buChar char="•"/>
          </a:pPr>
          <a:r>
            <a:rPr lang="it-IT"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SIV, GFx, FV, EV, </a:t>
          </a:r>
          <a:r>
            <a:rPr lang="en-US" sz="900" b="1"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UFS </a:t>
          </a:r>
          <a:r>
            <a:rPr lang="en-US"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(w/ re-driver)</a:t>
          </a:r>
          <a:endParaRPr lang="en-US" sz="900" b="0"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dsp:txBody>
      <dsp:txXfrm rot="-5400000">
        <a:off x="1806646" y="3777101"/>
        <a:ext cx="3184425" cy="506292"/>
      </dsp:txXfrm>
    </dsp:sp>
    <dsp:sp modelId="{FB67B679-9231-4083-BCBB-51AF58762BEC}">
      <dsp:nvSpPr>
        <dsp:cNvPr id="0" name=""/>
        <dsp:cNvSpPr/>
      </dsp:nvSpPr>
      <dsp:spPr>
        <a:xfrm>
          <a:off x="0" y="3682260"/>
          <a:ext cx="1806645" cy="70133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ts val="0"/>
            </a:spcAft>
            <a:buNone/>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NVL UPH-UL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T3 </a:t>
          </a:r>
        </a:p>
        <a:p>
          <a:pPr marL="0" lvl="0" indent="0" algn="ctr" defTabSz="444500">
            <a:lnSpc>
              <a:spcPct val="90000"/>
            </a:lnSpc>
            <a:spcBef>
              <a:spcPct val="0"/>
            </a:spcBef>
            <a:spcAft>
              <a:spcPts val="0"/>
            </a:spcAft>
            <a:buNone/>
          </a:pP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LP5x SD/ </a:t>
          </a:r>
          <a:r>
            <a:rPr lang="en-US" sz="1000" b="0" kern="1200" err="1">
              <a:solidFill>
                <a:schemeClr val="bg1"/>
              </a:solidFill>
              <a:latin typeface="Intel Clear" panose="020B0604020203020204" pitchFamily="34" charset="0"/>
              <a:ea typeface="Intel Clear" panose="020B0604020203020204" pitchFamily="34" charset="0"/>
              <a:cs typeface="Intel Clear" panose="020B0604020203020204" pitchFamily="34" charset="0"/>
            </a:rPr>
            <a:t>Sktd</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 </a:t>
          </a: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RVP</a:t>
          </a:r>
        </a:p>
        <a:p>
          <a:pPr marL="0" lvl="0" indent="0" algn="ctr" defTabSz="444500">
            <a:lnSpc>
              <a:spcPct val="90000"/>
            </a:lnSpc>
            <a:spcBef>
              <a:spcPct val="0"/>
            </a:spcBef>
            <a:spcAft>
              <a:spcPts val="0"/>
            </a:spcAft>
            <a:buNone/>
          </a:pP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w/o PCH IOE</a:t>
          </a:r>
        </a:p>
      </dsp:txBody>
      <dsp:txXfrm>
        <a:off x="34236" y="3716496"/>
        <a:ext cx="1738173" cy="632866"/>
      </dsp:txXfrm>
    </dsp:sp>
    <dsp:sp modelId="{D16E4279-03EE-4E11-95F4-0ABA4FD87015}">
      <dsp:nvSpPr>
        <dsp:cNvPr id="0" name=""/>
        <dsp:cNvSpPr/>
      </dsp:nvSpPr>
      <dsp:spPr>
        <a:xfrm rot="5400000">
          <a:off x="3132017" y="3163428"/>
          <a:ext cx="561070" cy="3211814"/>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9144" bIns="123825" numCol="1" spcCol="1270" anchor="ctr" anchorCtr="0">
          <a:noAutofit/>
        </a:bodyPr>
        <a:lstStyle/>
        <a:p>
          <a:pPr marL="114300" lvl="1" indent="-114300" algn="l" defTabSz="533400">
            <a:lnSpc>
              <a:spcPct val="90000"/>
            </a:lnSpc>
            <a:spcBef>
              <a:spcPct val="0"/>
            </a:spcBef>
            <a:spcAft>
              <a:spcPct val="15000"/>
            </a:spcAft>
            <a:buChar char="•"/>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 </a:t>
          </a:r>
          <a:r>
            <a:rPr lang="en-IN" sz="900" strike="noStrike" kern="1200" noProof="0">
              <a:solidFill>
                <a:srgbClr val="FF0000"/>
              </a:solidFill>
              <a:latin typeface="Intel Clear" panose="020B0604020203020204" pitchFamily="34" charset="0"/>
              <a:ea typeface="Intel Clear" panose="020B0604020203020204" pitchFamily="34" charset="0"/>
              <a:cs typeface="Intel Clear" panose="020B0604020203020204" pitchFamily="34" charset="0"/>
            </a:rPr>
            <a:t>8L mainstream mid loss </a:t>
          </a: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LP5x@8533)</a:t>
          </a:r>
          <a:endParaRPr lang="en-IN" sz="900" strike="noStrike" kern="1200" noProof="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 SKU</a:t>
          </a:r>
          <a:r>
            <a:rPr lang="en-US" sz="900" strike="noStrike"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 </a:t>
          </a:r>
          <a:r>
            <a:rPr lang="it-IT"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NVDC Batt. Chgr, </a:t>
          </a:r>
          <a:r>
            <a:rPr lang="en-US" sz="90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1x dTBT</a:t>
          </a:r>
          <a:endParaRPr lang="en-US" sz="900" b="0" strike="sngStrike" kern="1200">
            <a:solidFill>
              <a:srgbClr val="0070C0"/>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Delta</a:t>
          </a:r>
          <a:r>
            <a:rPr lang="pl-PL"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r>
            <a:rPr lang="en-US"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BKC, </a:t>
          </a:r>
          <a:endParaRPr lang="en-US" sz="900" b="0" strike="sngStrike" kern="1200">
            <a:solidFill>
              <a:srgbClr val="FF0000"/>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it-IT" sz="90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SIV, GFx, FV, EV</a:t>
          </a:r>
          <a:endParaRPr lang="en-US" sz="900" b="0" strike="sngStrike" kern="1200">
            <a:solidFill>
              <a:srgbClr val="FF0000"/>
            </a:solidFill>
            <a:latin typeface="Intel Clear" panose="020B0604020203020204" pitchFamily="34" charset="0"/>
            <a:ea typeface="Intel Clear" panose="020B0604020203020204" pitchFamily="34" charset="0"/>
            <a:cs typeface="Intel Clear" panose="020B0604020203020204" pitchFamily="34" charset="0"/>
          </a:endParaRPr>
        </a:p>
      </dsp:txBody>
      <dsp:txXfrm rot="-5400000">
        <a:off x="1806646" y="4516189"/>
        <a:ext cx="3184425" cy="506292"/>
      </dsp:txXfrm>
    </dsp:sp>
    <dsp:sp modelId="{AE155438-2526-4E33-B0F8-1C6F00E85C4E}">
      <dsp:nvSpPr>
        <dsp:cNvPr id="0" name=""/>
        <dsp:cNvSpPr/>
      </dsp:nvSpPr>
      <dsp:spPr>
        <a:xfrm>
          <a:off x="0" y="4418666"/>
          <a:ext cx="1806645" cy="70133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114300" lvl="1" indent="-114300" algn="ctr" defTabSz="533400">
            <a:lnSpc>
              <a:spcPct val="90000"/>
            </a:lnSpc>
            <a:spcBef>
              <a:spcPct val="0"/>
            </a:spcBef>
            <a:spcAft>
              <a:spcPct val="15000"/>
            </a:spcAft>
            <a:buNone/>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NVL UPH-UL</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T3</a:t>
          </a: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LP5x </a:t>
          </a:r>
          <a:r>
            <a:rPr lang="en-IN" sz="1000" kern="1200" noProof="0">
              <a:solidFill>
                <a:srgbClr val="00285A"/>
              </a:solidFill>
              <a:latin typeface="Intel Clear" panose="020B0604020203020204" pitchFamily="34" charset="0"/>
              <a:ea typeface="Intel Clear" panose="020B0604020203020204" pitchFamily="34" charset="0"/>
              <a:cs typeface="Intel Clear" panose="020B0604020203020204" pitchFamily="34" charset="0"/>
            </a:rPr>
            <a:t>CAMM RVP</a:t>
          </a:r>
        </a:p>
      </dsp:txBody>
      <dsp:txXfrm>
        <a:off x="34236" y="4452902"/>
        <a:ext cx="1738173" cy="632866"/>
      </dsp:txXfrm>
    </dsp:sp>
    <dsp:sp modelId="{3215C857-90A6-4437-82C6-D561E9FF51F2}">
      <dsp:nvSpPr>
        <dsp:cNvPr id="0" name=""/>
        <dsp:cNvSpPr/>
      </dsp:nvSpPr>
      <dsp:spPr>
        <a:xfrm rot="5400000">
          <a:off x="3132017" y="3899834"/>
          <a:ext cx="561070" cy="3211814"/>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23825" rIns="45720" bIns="123825" numCol="1" spcCol="1270" anchor="ctr" anchorCtr="0">
          <a:noAutofit/>
        </a:bodyPr>
        <a:lstStyle/>
        <a:p>
          <a:pPr marL="114300" lvl="1" indent="-114300" algn="l" defTabSz="533400">
            <a:lnSpc>
              <a:spcPct val="90000"/>
            </a:lnSpc>
            <a:spcBef>
              <a:spcPct val="0"/>
            </a:spcBef>
            <a:spcAft>
              <a:spcPct val="15000"/>
            </a:spcAft>
            <a:buChar char="•"/>
          </a:pP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PDG (T3, </a:t>
          </a:r>
          <a:r>
            <a:rPr lang="en-IN" sz="900" strike="noStrike" kern="1200" noProof="0">
              <a:solidFill>
                <a:srgbClr val="FF0000"/>
              </a:solidFill>
              <a:latin typeface="Intel Clear" panose="020B0604020203020204" pitchFamily="34" charset="0"/>
              <a:ea typeface="Intel Clear" panose="020B0604020203020204" pitchFamily="34" charset="0"/>
              <a:cs typeface="Intel Clear" panose="020B0604020203020204" pitchFamily="34" charset="0"/>
            </a:rPr>
            <a:t>8L mainstream mid loss, </a:t>
          </a:r>
          <a:r>
            <a:rPr lang="en-IN" sz="900" strike="noStrike" kern="1200" noProof="0">
              <a:solidFill>
                <a:schemeClr val="tx1"/>
              </a:solidFill>
              <a:latin typeface="Intel Clear" panose="020B0604020203020204" pitchFamily="34" charset="0"/>
              <a:ea typeface="Intel Clear" panose="020B0604020203020204" pitchFamily="34" charset="0"/>
              <a:cs typeface="Intel Clear" panose="020B0604020203020204" pitchFamily="34" charset="0"/>
            </a:rPr>
            <a:t>DDR5 </a:t>
          </a:r>
          <a:r>
            <a:rPr lang="en-IN" sz="90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@7200)</a:t>
          </a:r>
          <a:endParaRPr lang="en-US" sz="900" b="0" strike="sngStrike" kern="1200">
            <a:solidFill>
              <a:schemeClr val="tx1"/>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US" sz="900" b="1" kern="1200">
              <a:solidFill>
                <a:srgbClr val="0068B5"/>
              </a:solidFill>
              <a:latin typeface="Intel Clear" panose="020B0604020203020204" pitchFamily="34" charset="0"/>
              <a:ea typeface="Intel Clear" panose="020B0604020203020204" pitchFamily="34" charset="0"/>
              <a:cs typeface="Intel Clear" panose="020B0604020203020204" pitchFamily="34" charset="0"/>
            </a:rPr>
            <a:t>Primary SKU UL, UFS </a:t>
          </a:r>
          <a:r>
            <a:rPr lang="en-IN" sz="900" b="0" kern="1200">
              <a:solidFill>
                <a:srgbClr val="0070C0"/>
              </a:solidFill>
              <a:latin typeface="Intel Clear" panose="020B0604020203020204" pitchFamily="34" charset="0"/>
              <a:ea typeface="Intel Clear" panose="020B0604020203020204" pitchFamily="34" charset="0"/>
              <a:cs typeface="Intel Clear" panose="020B0604020203020204" pitchFamily="34" charset="0"/>
            </a:rPr>
            <a:t>(w/MUX+ redriver)</a:t>
          </a:r>
          <a:r>
            <a:rPr lang="en-US" sz="900" b="1" kern="1200">
              <a:solidFill>
                <a:srgbClr val="0068B5"/>
              </a:solidFill>
              <a:latin typeface="Intel Clear" panose="020B0604020203020204" pitchFamily="34" charset="0"/>
              <a:ea typeface="Intel Clear" panose="020B0604020203020204" pitchFamily="34" charset="0"/>
              <a:cs typeface="Intel Clear" panose="020B0604020203020204" pitchFamily="34" charset="0"/>
            </a:rPr>
            <a:t>, </a:t>
          </a:r>
          <a:r>
            <a:rPr lang="it-IT" sz="900" b="0" kern="1200">
              <a:solidFill>
                <a:srgbClr val="0068B5"/>
              </a:solidFill>
              <a:latin typeface="Intel Clear" panose="020B0604020203020204" pitchFamily="34" charset="0"/>
              <a:ea typeface="Intel Clear" panose="020B0604020203020204" pitchFamily="34" charset="0"/>
              <a:cs typeface="Intel Clear" panose="020B0604020203020204" pitchFamily="34" charset="0"/>
            </a:rPr>
            <a:t>NVDC Batt. Chg</a:t>
          </a:r>
          <a:endParaRPr lang="en-US" sz="900" b="0" strike="sngStrike" kern="1200">
            <a:solidFill>
              <a:srgbClr val="0068B5"/>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en-US" sz="900" b="1" kern="1200">
              <a:solidFill>
                <a:srgbClr val="0068B5"/>
              </a:solidFill>
              <a:latin typeface="Intel Clear" panose="020B0604020203020204" pitchFamily="34" charset="0"/>
              <a:ea typeface="Intel Clear" panose="020B0604020203020204" pitchFamily="34" charset="0"/>
              <a:cs typeface="Intel Clear" panose="020B0604020203020204" pitchFamily="34" charset="0"/>
            </a:rPr>
            <a:t>Golden BKC (UL), PnP, Chrome</a:t>
          </a:r>
          <a:endParaRPr lang="en-US" sz="900" b="1" strike="sngStrike" kern="1200">
            <a:solidFill>
              <a:srgbClr val="0068B5"/>
            </a:solidFill>
            <a:latin typeface="Intel Clear" panose="020B0604020203020204" pitchFamily="34" charset="0"/>
            <a:ea typeface="Intel Clear" panose="020B0604020203020204" pitchFamily="34" charset="0"/>
            <a:cs typeface="Intel Clear" panose="020B0604020203020204" pitchFamily="34" charset="0"/>
          </a:endParaRPr>
        </a:p>
        <a:p>
          <a:pPr marL="114300" lvl="1" indent="-114300" algn="l" defTabSz="533400">
            <a:lnSpc>
              <a:spcPct val="90000"/>
            </a:lnSpc>
            <a:spcBef>
              <a:spcPct val="0"/>
            </a:spcBef>
            <a:spcAft>
              <a:spcPct val="15000"/>
            </a:spcAft>
            <a:buChar char="•"/>
          </a:pPr>
          <a:r>
            <a:rPr lang="it-IT" sz="900" b="0" kern="1200">
              <a:solidFill>
                <a:schemeClr val="tx1"/>
              </a:solidFill>
              <a:latin typeface="Intel Clear" panose="020B0604020203020204" pitchFamily="34" charset="0"/>
              <a:ea typeface="Intel Clear" panose="020B0604020203020204" pitchFamily="34" charset="0"/>
              <a:cs typeface="Intel Clear" panose="020B0604020203020204" pitchFamily="34" charset="0"/>
            </a:rPr>
            <a:t>SIV, GFx, FV, EV, </a:t>
          </a:r>
          <a:r>
            <a:rPr lang="it-IT" sz="900" b="1" kern="1200">
              <a:solidFill>
                <a:srgbClr val="0068B5"/>
              </a:solidFill>
              <a:latin typeface="Intel Clear" panose="020B0604020203020204" pitchFamily="34" charset="0"/>
              <a:ea typeface="Intel Clear" panose="020B0604020203020204" pitchFamily="34" charset="0"/>
              <a:cs typeface="Intel Clear" panose="020B0604020203020204" pitchFamily="34" charset="0"/>
            </a:rPr>
            <a:t>PPV (UL)</a:t>
          </a:r>
          <a:endParaRPr lang="en-US" sz="900" b="0" strike="sngStrike" kern="1200">
            <a:solidFill>
              <a:srgbClr val="0068B5"/>
            </a:solidFill>
            <a:latin typeface="Intel Clear" panose="020B0604020203020204" pitchFamily="34" charset="0"/>
            <a:ea typeface="Intel Clear" panose="020B0604020203020204" pitchFamily="34" charset="0"/>
            <a:cs typeface="Intel Clear" panose="020B0604020203020204" pitchFamily="34" charset="0"/>
          </a:endParaRPr>
        </a:p>
      </dsp:txBody>
      <dsp:txXfrm rot="-5400000">
        <a:off x="1806646" y="5252595"/>
        <a:ext cx="3184425" cy="506292"/>
      </dsp:txXfrm>
    </dsp:sp>
    <dsp:sp modelId="{ADE62554-712D-4EA4-94A5-9B67F856F08B}">
      <dsp:nvSpPr>
        <dsp:cNvPr id="0" name=""/>
        <dsp:cNvSpPr/>
      </dsp:nvSpPr>
      <dsp:spPr>
        <a:xfrm>
          <a:off x="0" y="5155071"/>
          <a:ext cx="1806645" cy="70133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114300" lvl="1" indent="-114300" algn="ctr" defTabSz="533400">
            <a:lnSpc>
              <a:spcPct val="90000"/>
            </a:lnSpc>
            <a:spcBef>
              <a:spcPct val="0"/>
            </a:spcBef>
            <a:spcAft>
              <a:spcPct val="15000"/>
            </a:spcAft>
            <a:buNone/>
          </a:pPr>
          <a:r>
            <a:rPr lang="en-US" sz="1000" b="0" kern="1200">
              <a:solidFill>
                <a:srgbClr val="00285A"/>
              </a:solidFill>
              <a:latin typeface="Intel Clear" panose="020B0604020203020204" pitchFamily="34" charset="0"/>
              <a:ea typeface="Intel Clear" panose="020B0604020203020204" pitchFamily="34" charset="0"/>
              <a:cs typeface="Intel Clear" panose="020B0604020203020204" pitchFamily="34" charset="0"/>
            </a:rPr>
            <a:t>NVL UL </a:t>
          </a:r>
          <a:r>
            <a:rPr lang="en-US" sz="1000" b="0" kern="1200">
              <a:solidFill>
                <a:schemeClr val="bg1"/>
              </a:solidFill>
              <a:latin typeface="Intel Clear" panose="020B0604020203020204" pitchFamily="34" charset="0"/>
              <a:ea typeface="Intel Clear" panose="020B0604020203020204" pitchFamily="34" charset="0"/>
              <a:cs typeface="Intel Clear" panose="020B0604020203020204" pitchFamily="34" charset="0"/>
            </a:rPr>
            <a:t>T3 </a:t>
          </a:r>
          <a:r>
            <a:rPr lang="en-IN" sz="1000" strike="noStrike" kern="1200" noProof="0">
              <a:solidFill>
                <a:srgbClr val="262626"/>
              </a:solidFill>
              <a:latin typeface="Intel Clear" panose="020B0604020203020204" pitchFamily="34" charset="0"/>
              <a:ea typeface="Intel Clear" panose="020B0604020203020204" pitchFamily="34" charset="0"/>
              <a:cs typeface="Intel Clear" panose="020B0604020203020204" pitchFamily="34" charset="0"/>
            </a:rPr>
            <a:t>DDR5 SODIMM 1DPC  </a:t>
          </a:r>
          <a:r>
            <a:rPr lang="en-IN" sz="1000" strike="noStrike" kern="1200" noProof="0">
              <a:solidFill>
                <a:schemeClr val="bg1"/>
              </a:solidFill>
              <a:latin typeface="Intel Clear" panose="020B0604020203020204" pitchFamily="34" charset="0"/>
              <a:ea typeface="Intel Clear" panose="020B0604020203020204" pitchFamily="34" charset="0"/>
              <a:cs typeface="Intel Clear" panose="020B0604020203020204" pitchFamily="34" charset="0"/>
            </a:rPr>
            <a:t>w/o PCH-IOE</a:t>
          </a:r>
          <a:endParaRPr lang="en-US" sz="1000" b="0" strike="sngStrike" kern="1200">
            <a:solidFill>
              <a:srgbClr val="FF0000"/>
            </a:solidFill>
            <a:latin typeface="Intel Clear" panose="020B0604020203020204" pitchFamily="34" charset="0"/>
            <a:ea typeface="Intel Clear" panose="020B0604020203020204" pitchFamily="34" charset="0"/>
            <a:cs typeface="Intel Clear" panose="020B0604020203020204" pitchFamily="34" charset="0"/>
          </a:endParaRPr>
        </a:p>
      </dsp:txBody>
      <dsp:txXfrm>
        <a:off x="34236" y="5189307"/>
        <a:ext cx="1738173" cy="6328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9/9/2025</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
        <p:nvSpPr>
          <p:cNvPr id="4" name="Slide Image Placeholder 3">
            <a:extLst>
              <a:ext uri="{FF2B5EF4-FFF2-40B4-BE49-F238E27FC236}">
                <a16:creationId xmlns:a16="http://schemas.microsoft.com/office/drawing/2014/main" id="{DCB89F72-4402-F432-23D4-1425721AB38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Tree>
  </p:cSld>
  <p:clrMap bg1="lt1" tx1="dk1" bg2="lt2" tx2="dk2" accent1="accent1" accent2="accent2" accent3="accent3" accent4="accent4" accent5="accent5" accent6="accent6" hlink="hlink" folHlink="folHlink"/>
  <p:hf hdr="0" ftr="0" dt="0"/>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drdv2.intel.com/v1/dl/getContent/791949"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cdrdv2.intel.com/v1/dl/getContent/793958"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hsdes.intel.com/appstore/article/#/15013691587"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iki.ith.intel.com/display/ITSDesignWiki/Gen+6+Audio+Add-In-Card" TargetMode="External"/><Relationship Id="rId2" Type="http://schemas.openxmlformats.org/officeDocument/2006/relationships/slide" Target="../slides/slide125.xml"/><Relationship Id="rId1" Type="http://schemas.openxmlformats.org/officeDocument/2006/relationships/notesMaster" Target="../notesMasters/notesMaster1.xml"/><Relationship Id="rId6" Type="http://schemas.openxmlformats.org/officeDocument/2006/relationships/hyperlink" Target="https://wiki.ith.intel.com/display/ITSDesignWiki/Gen4+Audio+Add-In-Card" TargetMode="External"/><Relationship Id="rId5" Type="http://schemas.openxmlformats.org/officeDocument/2006/relationships/hyperlink" Target="https://wiki.ith.intel.com/display/ITSDesignWiki/Gen3+Audio+Add-In-Card" TargetMode="External"/><Relationship Id="rId4" Type="http://schemas.openxmlformats.org/officeDocument/2006/relationships/hyperlink" Target="https://wiki.ith.intel.com/display/ITSDesignWiki/Cirrus+AIOC+v3"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intel.com/documents/iparch/ace/ACE%20IP/3.x/Integration%20Specs/PTLSM/PTLSM_ACE3.x_Integration_HAS.html#privacy-microphone-protection"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hsdes.intel.com/appstore/article/#/16020811151"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RVP NEST  </a:t>
            </a:r>
          </a:p>
          <a:p>
            <a:r>
              <a:rPr lang="en-US"/>
              <a:t>UCP - backup</a:t>
            </a:r>
          </a:p>
        </p:txBody>
      </p:sp>
    </p:spTree>
    <p:extLst>
      <p:ext uri="{BB962C8B-B14F-4D97-AF65-F5344CB8AC3E}">
        <p14:creationId xmlns:p14="http://schemas.microsoft.com/office/powerpoint/2010/main" val="1292194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9099608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181</a:t>
            </a:fld>
            <a:endParaRPr lang="en-US"/>
          </a:p>
        </p:txBody>
      </p:sp>
    </p:spTree>
    <p:extLst>
      <p:ext uri="{BB962C8B-B14F-4D97-AF65-F5344CB8AC3E}">
        <p14:creationId xmlns:p14="http://schemas.microsoft.com/office/powerpoint/2010/main" val="38621920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 memory technology different power delivery solutions</a:t>
            </a:r>
          </a:p>
          <a:p>
            <a:r>
              <a:rPr lang="en-US"/>
              <a:t>Soc power solution is for the superset design</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182</a:t>
            </a:fld>
            <a:endParaRPr lang="en-US"/>
          </a:p>
        </p:txBody>
      </p:sp>
    </p:spTree>
    <p:extLst>
      <p:ext uri="{BB962C8B-B14F-4D97-AF65-F5344CB8AC3E}">
        <p14:creationId xmlns:p14="http://schemas.microsoft.com/office/powerpoint/2010/main" val="34174521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fontAlgn="t" latinLnBrk="0">
              <a:spcBef>
                <a:spcPts val="0"/>
              </a:spcBef>
              <a:spcAft>
                <a:spcPts val="0"/>
              </a:spcAft>
            </a:pPr>
            <a:r>
              <a:rPr kumimoji="0" lang="en-US" sz="4000" b="0" i="0" u="none" strike="noStrike" cap="none" spc="0" normalizeH="0" baseline="0">
                <a:ln>
                  <a:noFill/>
                </a:ln>
                <a:solidFill>
                  <a:schemeClr val="tx2"/>
                </a:solidFill>
                <a:effectLst/>
                <a:uFillTx/>
                <a:latin typeface="+mn-lt"/>
                <a:ea typeface="+mn-ea"/>
                <a:cs typeface="+mn-cs"/>
                <a:sym typeface="Helvetica Neue"/>
              </a:rPr>
              <a:t>VCCGT </a:t>
            </a:r>
            <a:r>
              <a:rPr kumimoji="0" lang="en-US" sz="4000" b="0" i="0" u="none" strike="noStrike" cap="none" spc="0" normalizeH="0" baseline="0" err="1">
                <a:ln>
                  <a:noFill/>
                </a:ln>
                <a:solidFill>
                  <a:schemeClr val="tx2"/>
                </a:solidFill>
                <a:effectLst/>
                <a:uFillTx/>
                <a:latin typeface="+mn-lt"/>
                <a:ea typeface="+mn-ea"/>
                <a:cs typeface="+mn-cs"/>
                <a:sym typeface="Helvetica Neue"/>
              </a:rPr>
              <a:t>ICCMAx</a:t>
            </a:r>
            <a:r>
              <a:rPr kumimoji="0" lang="en-US" sz="4000" b="0" i="0" u="none" strike="noStrike" cap="none" spc="0" normalizeH="0" baseline="0">
                <a:ln>
                  <a:noFill/>
                </a:ln>
                <a:solidFill>
                  <a:schemeClr val="tx2"/>
                </a:solidFill>
                <a:effectLst/>
                <a:uFillTx/>
                <a:latin typeface="+mn-lt"/>
                <a:ea typeface="+mn-ea"/>
                <a:cs typeface="+mn-cs"/>
                <a:sym typeface="Helvetica Neue"/>
              </a:rPr>
              <a:t> 97 and VCCSA </a:t>
            </a:r>
            <a:r>
              <a:rPr kumimoji="0" lang="en-US" sz="4000" b="0" i="0" u="none" strike="noStrike" cap="none" spc="0" normalizeH="0" baseline="0" err="1">
                <a:ln>
                  <a:noFill/>
                </a:ln>
                <a:solidFill>
                  <a:schemeClr val="tx2"/>
                </a:solidFill>
                <a:effectLst/>
                <a:uFillTx/>
                <a:latin typeface="+mn-lt"/>
                <a:ea typeface="+mn-ea"/>
                <a:cs typeface="+mn-cs"/>
                <a:sym typeface="Helvetica Neue"/>
              </a:rPr>
              <a:t>ICCMAx</a:t>
            </a:r>
            <a:r>
              <a:rPr kumimoji="0" lang="en-US" sz="4000" b="0" i="0" u="none" strike="noStrike" cap="none" spc="0" normalizeH="0" baseline="0">
                <a:ln>
                  <a:noFill/>
                </a:ln>
                <a:solidFill>
                  <a:schemeClr val="tx2"/>
                </a:solidFill>
                <a:effectLst/>
                <a:uFillTx/>
                <a:latin typeface="+mn-lt"/>
                <a:ea typeface="+mn-ea"/>
                <a:cs typeface="+mn-cs"/>
                <a:sym typeface="Helvetica Neue"/>
              </a:rPr>
              <a:t> 52</a:t>
            </a:r>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183</a:t>
            </a:fld>
            <a:endParaRPr lang="en-US"/>
          </a:p>
        </p:txBody>
      </p:sp>
    </p:spTree>
    <p:extLst>
      <p:ext uri="{BB962C8B-B14F-4D97-AF65-F5344CB8AC3E}">
        <p14:creationId xmlns:p14="http://schemas.microsoft.com/office/powerpoint/2010/main" val="13416806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per mem technology </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184</a:t>
            </a:fld>
            <a:endParaRPr lang="en-US"/>
          </a:p>
        </p:txBody>
      </p:sp>
    </p:spTree>
    <p:extLst>
      <p:ext uri="{BB962C8B-B14F-4D97-AF65-F5344CB8AC3E}">
        <p14:creationId xmlns:p14="http://schemas.microsoft.com/office/powerpoint/2010/main" val="36126258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Call out Pg 6 for each </a:t>
            </a:r>
            <a:r>
              <a:rPr lang="en-US" err="1"/>
              <a:t>sku</a:t>
            </a:r>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185</a:t>
            </a:fld>
            <a:endParaRPr lang="en-US"/>
          </a:p>
        </p:txBody>
      </p:sp>
    </p:spTree>
    <p:extLst>
      <p:ext uri="{BB962C8B-B14F-4D97-AF65-F5344CB8AC3E}">
        <p14:creationId xmlns:p14="http://schemas.microsoft.com/office/powerpoint/2010/main" val="28282197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13899-5885-054B-E19E-5E36E7024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BCB1F-4390-3A5F-D703-B821B7120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E7F965-13EA-7B25-C361-3764B9F4AE51}"/>
              </a:ext>
            </a:extLst>
          </p:cNvPr>
          <p:cNvSpPr>
            <a:spLocks noGrp="1"/>
          </p:cNvSpPr>
          <p:nvPr>
            <p:ph type="body" idx="1"/>
          </p:nvPr>
        </p:nvSpPr>
        <p:spPr/>
        <p:txBody>
          <a:bodyPr/>
          <a:lstStyle/>
          <a:p>
            <a:r>
              <a:rPr lang="en-US"/>
              <a:t>Call out Pg 6 for each </a:t>
            </a:r>
            <a:r>
              <a:rPr lang="en-US" err="1"/>
              <a:t>sku</a:t>
            </a:r>
            <a:endParaRPr lang="en-US"/>
          </a:p>
        </p:txBody>
      </p:sp>
      <p:sp>
        <p:nvSpPr>
          <p:cNvPr id="4" name="Slide Number Placeholder 3">
            <a:extLst>
              <a:ext uri="{FF2B5EF4-FFF2-40B4-BE49-F238E27FC236}">
                <a16:creationId xmlns:a16="http://schemas.microsoft.com/office/drawing/2014/main" id="{0069532C-F111-32E2-E16A-7A6AA8106D10}"/>
              </a:ext>
            </a:extLst>
          </p:cNvPr>
          <p:cNvSpPr>
            <a:spLocks noGrp="1"/>
          </p:cNvSpPr>
          <p:nvPr>
            <p:ph type="sldNum" sz="quarter" idx="10"/>
          </p:nvPr>
        </p:nvSpPr>
        <p:spPr/>
        <p:txBody>
          <a:bodyPr/>
          <a:lstStyle/>
          <a:p>
            <a:fld id="{D61C8689-8455-3546-ADF9-3B7273760F66}" type="slidenum">
              <a:rPr lang="en-US" smtClean="0"/>
              <a:pPr/>
              <a:t>186</a:t>
            </a:fld>
            <a:endParaRPr lang="en-US"/>
          </a:p>
        </p:txBody>
      </p:sp>
    </p:spTree>
    <p:extLst>
      <p:ext uri="{BB962C8B-B14F-4D97-AF65-F5344CB8AC3E}">
        <p14:creationId xmlns:p14="http://schemas.microsoft.com/office/powerpoint/2010/main" val="29551627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E7AFC-916E-D9EF-5830-CF7004C753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C3DBF-AE07-ABD5-B60C-0CD600953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76957-130F-CFDD-C54A-93A44698391A}"/>
              </a:ext>
            </a:extLst>
          </p:cNvPr>
          <p:cNvSpPr>
            <a:spLocks noGrp="1"/>
          </p:cNvSpPr>
          <p:nvPr>
            <p:ph type="body" idx="1"/>
          </p:nvPr>
        </p:nvSpPr>
        <p:spPr/>
        <p:txBody>
          <a:bodyPr/>
          <a:lstStyle/>
          <a:p>
            <a:r>
              <a:rPr lang="en-US"/>
              <a:t>Call out Pg 6 for each </a:t>
            </a:r>
            <a:r>
              <a:rPr lang="en-US" err="1"/>
              <a:t>sku</a:t>
            </a:r>
            <a:endParaRPr lang="en-US"/>
          </a:p>
        </p:txBody>
      </p:sp>
      <p:sp>
        <p:nvSpPr>
          <p:cNvPr id="4" name="Slide Number Placeholder 3">
            <a:extLst>
              <a:ext uri="{FF2B5EF4-FFF2-40B4-BE49-F238E27FC236}">
                <a16:creationId xmlns:a16="http://schemas.microsoft.com/office/drawing/2014/main" id="{5E26E7BF-4F56-5B10-5958-5EB1BA0E5039}"/>
              </a:ext>
            </a:extLst>
          </p:cNvPr>
          <p:cNvSpPr>
            <a:spLocks noGrp="1"/>
          </p:cNvSpPr>
          <p:nvPr>
            <p:ph type="sldNum" sz="quarter" idx="10"/>
          </p:nvPr>
        </p:nvSpPr>
        <p:spPr/>
        <p:txBody>
          <a:bodyPr/>
          <a:lstStyle/>
          <a:p>
            <a:fld id="{D61C8689-8455-3546-ADF9-3B7273760F66}" type="slidenum">
              <a:rPr lang="en-US" smtClean="0"/>
              <a:pPr/>
              <a:t>187</a:t>
            </a:fld>
            <a:endParaRPr lang="en-US"/>
          </a:p>
        </p:txBody>
      </p:sp>
    </p:spTree>
    <p:extLst>
      <p:ext uri="{BB962C8B-B14F-4D97-AF65-F5344CB8AC3E}">
        <p14:creationId xmlns:p14="http://schemas.microsoft.com/office/powerpoint/2010/main" val="1893754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5DAA7-8AA9-E58D-7A52-869AC7A70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3852C1-51F6-A911-08EB-C01D41B2C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0EA09-2E25-E866-CBF1-1F6601185C34}"/>
              </a:ext>
            </a:extLst>
          </p:cNvPr>
          <p:cNvSpPr>
            <a:spLocks noGrp="1"/>
          </p:cNvSpPr>
          <p:nvPr>
            <p:ph type="body" idx="1"/>
          </p:nvPr>
        </p:nvSpPr>
        <p:spPr/>
        <p:txBody>
          <a:bodyPr/>
          <a:lstStyle/>
          <a:p>
            <a:r>
              <a:rPr lang="en-US"/>
              <a:t>Programming thru external I2C host possible e.g. AADVARK</a:t>
            </a:r>
          </a:p>
        </p:txBody>
      </p:sp>
      <p:sp>
        <p:nvSpPr>
          <p:cNvPr id="4" name="Slide Number Placeholder 3">
            <a:extLst>
              <a:ext uri="{FF2B5EF4-FFF2-40B4-BE49-F238E27FC236}">
                <a16:creationId xmlns:a16="http://schemas.microsoft.com/office/drawing/2014/main" id="{7DD264FF-2ED8-939E-6D2E-FE6246DDD8A5}"/>
              </a:ext>
            </a:extLst>
          </p:cNvPr>
          <p:cNvSpPr>
            <a:spLocks noGrp="1"/>
          </p:cNvSpPr>
          <p:nvPr>
            <p:ph type="sldNum" sz="quarter" idx="10"/>
          </p:nvPr>
        </p:nvSpPr>
        <p:spPr/>
        <p:txBody>
          <a:bodyPr/>
          <a:lstStyle/>
          <a:p>
            <a:fld id="{D61C8689-8455-3546-ADF9-3B7273760F66}" type="slidenum">
              <a:rPr lang="en-US" smtClean="0"/>
              <a:pPr/>
              <a:t>188</a:t>
            </a:fld>
            <a:endParaRPr lang="en-US"/>
          </a:p>
        </p:txBody>
      </p:sp>
    </p:spTree>
    <p:extLst>
      <p:ext uri="{BB962C8B-B14F-4D97-AF65-F5344CB8AC3E}">
        <p14:creationId xmlns:p14="http://schemas.microsoft.com/office/powerpoint/2010/main" val="37857219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189</a:t>
            </a:fld>
            <a:endParaRPr lang="en-US"/>
          </a:p>
        </p:txBody>
      </p:sp>
    </p:spTree>
    <p:extLst>
      <p:ext uri="{BB962C8B-B14F-4D97-AF65-F5344CB8AC3E}">
        <p14:creationId xmlns:p14="http://schemas.microsoft.com/office/powerpoint/2010/main" val="36449468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Legacy Power states supported</a:t>
            </a:r>
          </a:p>
        </p:txBody>
      </p:sp>
    </p:spTree>
    <p:extLst>
      <p:ext uri="{BB962C8B-B14F-4D97-AF65-F5344CB8AC3E}">
        <p14:creationId xmlns:p14="http://schemas.microsoft.com/office/powerpoint/2010/main" val="272418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1450436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194</a:t>
            </a:fld>
            <a:endParaRPr lang="en-US"/>
          </a:p>
        </p:txBody>
      </p:sp>
    </p:spTree>
    <p:extLst>
      <p:ext uri="{BB962C8B-B14F-4D97-AF65-F5344CB8AC3E}">
        <p14:creationId xmlns:p14="http://schemas.microsoft.com/office/powerpoint/2010/main" val="39376348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a:effectLst/>
                <a:latin typeface="var(--fontfamilybase)"/>
              </a:rPr>
              <a:t>AVMC : Analog Validation Margining Card</a:t>
            </a:r>
          </a:p>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195</a:t>
            </a:fld>
            <a:endParaRPr lang="en-US"/>
          </a:p>
        </p:txBody>
      </p:sp>
    </p:spTree>
    <p:extLst>
      <p:ext uri="{BB962C8B-B14F-4D97-AF65-F5344CB8AC3E}">
        <p14:creationId xmlns:p14="http://schemas.microsoft.com/office/powerpoint/2010/main" val="42196432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36507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54984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97165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43824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a:t>Check</a:t>
            </a:r>
            <a:r>
              <a:rPr lang="en-US" baseline="0"/>
              <a:t> for Port0 or 1 start.</a:t>
            </a:r>
          </a:p>
          <a:p>
            <a:endParaRPr lang="en-US"/>
          </a:p>
        </p:txBody>
      </p:sp>
      <p:sp>
        <p:nvSpPr>
          <p:cNvPr id="4" name="Slide Number Placeholder 3"/>
          <p:cNvSpPr>
            <a:spLocks noGrp="1"/>
          </p:cNvSpPr>
          <p:nvPr>
            <p:ph type="sldNum" sz="quarter" idx="4294967295"/>
          </p:nvPr>
        </p:nvSpPr>
        <p:spPr/>
        <p:txBody>
          <a:bodyPr/>
          <a:lstStyle/>
          <a:p>
            <a:fld id="{6CB685F5-8CF9-46CE-9119-B99816C808F8}" type="slidenum">
              <a:rPr lang="en-US" smtClean="0">
                <a:solidFill>
                  <a:prstClr val="black"/>
                </a:solidFill>
              </a:rPr>
              <a:pPr/>
              <a:t>203</a:t>
            </a:fld>
            <a:endParaRPr lang="en-US">
              <a:solidFill>
                <a:prstClr val="black"/>
              </a:solidFill>
            </a:endParaRPr>
          </a:p>
        </p:txBody>
      </p:sp>
    </p:spTree>
    <p:extLst>
      <p:ext uri="{BB962C8B-B14F-4D97-AF65-F5344CB8AC3E}">
        <p14:creationId xmlns:p14="http://schemas.microsoft.com/office/powerpoint/2010/main" val="11118051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2CCC9-CBAF-5D3A-6B14-F8E2145B523C}"/>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61DAC0F3-1742-CB34-C37F-421B608D55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A145DE-4450-509F-38E0-2D0A5916D748}"/>
              </a:ext>
            </a:extLst>
          </p:cNvPr>
          <p:cNvSpPr>
            <a:spLocks noGrp="1"/>
          </p:cNvSpPr>
          <p:nvPr>
            <p:ph type="sldNum" sz="quarter" idx="4294967295"/>
          </p:nvPr>
        </p:nvSpPr>
        <p:spPr/>
        <p:txBody>
          <a:bodyPr/>
          <a:lstStyle/>
          <a:p>
            <a:fld id="{D61C8689-8455-3546-ADF9-3B7273760F66}" type="slidenum">
              <a:rPr lang="en-US" smtClean="0"/>
              <a:pPr/>
              <a:t>205</a:t>
            </a:fld>
            <a:endParaRPr lang="en-US"/>
          </a:p>
        </p:txBody>
      </p:sp>
    </p:spTree>
    <p:extLst>
      <p:ext uri="{BB962C8B-B14F-4D97-AF65-F5344CB8AC3E}">
        <p14:creationId xmlns:p14="http://schemas.microsoft.com/office/powerpoint/2010/main" val="27253509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207</a:t>
            </a:fld>
            <a:endParaRPr lang="en-US"/>
          </a:p>
        </p:txBody>
      </p:sp>
    </p:spTree>
    <p:extLst>
      <p:ext uri="{BB962C8B-B14F-4D97-AF65-F5344CB8AC3E}">
        <p14:creationId xmlns:p14="http://schemas.microsoft.com/office/powerpoint/2010/main" val="23116457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F7CCC-B4EC-6A69-EBF8-9F5D8E7B4487}"/>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536F6F81-A261-35D0-F638-E71A9A5AB5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5CF895-A57B-F78E-E64D-5189C2ED55F3}"/>
              </a:ext>
            </a:extLst>
          </p:cNvPr>
          <p:cNvSpPr>
            <a:spLocks noGrp="1"/>
          </p:cNvSpPr>
          <p:nvPr>
            <p:ph type="sldNum" sz="quarter" idx="4294967295"/>
          </p:nvPr>
        </p:nvSpPr>
        <p:spPr/>
        <p:txBody>
          <a:bodyPr/>
          <a:lstStyle/>
          <a:p>
            <a:fld id="{D61C8689-8455-3546-ADF9-3B7273760F66}" type="slidenum">
              <a:rPr lang="en-US" smtClean="0"/>
              <a:pPr/>
              <a:t>208</a:t>
            </a:fld>
            <a:endParaRPr lang="en-US"/>
          </a:p>
        </p:txBody>
      </p:sp>
    </p:spTree>
    <p:extLst>
      <p:ext uri="{BB962C8B-B14F-4D97-AF65-F5344CB8AC3E}">
        <p14:creationId xmlns:p14="http://schemas.microsoft.com/office/powerpoint/2010/main" val="114837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Picture swapped and PN</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5809713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12034-C711-4B11-A929-3D20032BA6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1386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75760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429496729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8051794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16821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69476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Opens : Package heigh diff between UPH</a:t>
            </a:r>
          </a:p>
        </p:txBody>
      </p:sp>
    </p:spTree>
    <p:extLst>
      <p:ext uri="{BB962C8B-B14F-4D97-AF65-F5344CB8AC3E}">
        <p14:creationId xmlns:p14="http://schemas.microsoft.com/office/powerpoint/2010/main" val="38698371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A5D9-23F4-6573-2496-35C15023D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2A40D-B266-D304-1B53-8C04072FEE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CD498-7A6E-22CD-CDE9-49D1050450EB}"/>
              </a:ext>
            </a:extLst>
          </p:cNvPr>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endParaRPr lang="en-US" sz="1100"/>
          </a:p>
          <a:p>
            <a:endParaRPr lang="en-US"/>
          </a:p>
        </p:txBody>
      </p:sp>
    </p:spTree>
    <p:extLst>
      <p:ext uri="{BB962C8B-B14F-4D97-AF65-F5344CB8AC3E}">
        <p14:creationId xmlns:p14="http://schemas.microsoft.com/office/powerpoint/2010/main" val="422727090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endParaRPr lang="en-US" sz="1100"/>
          </a:p>
          <a:p>
            <a:endParaRPr lang="en-US"/>
          </a:p>
        </p:txBody>
      </p:sp>
    </p:spTree>
    <p:extLst>
      <p:ext uri="{BB962C8B-B14F-4D97-AF65-F5344CB8AC3E}">
        <p14:creationId xmlns:p14="http://schemas.microsoft.com/office/powerpoint/2010/main" val="18492765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948172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734270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Pin 1 marked on opposite corner? </a:t>
            </a:r>
          </a:p>
          <a:p>
            <a:r>
              <a:rPr lang="en-US"/>
              <a:t>Picture Swapped.</a:t>
            </a:r>
          </a:p>
          <a:p>
            <a:r>
              <a:rPr lang="en-US"/>
              <a:t>Colors of Arrows changed, I have seen many end users in the lab not follow procedure when installing this part of the hardware. It is important to draw attention to the process and highlight during training.</a:t>
            </a:r>
          </a:p>
          <a:p>
            <a:endParaRPr lang="en-US"/>
          </a:p>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3719337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a:t>Check</a:t>
            </a:r>
            <a:r>
              <a:rPr lang="en-US" baseline="0"/>
              <a:t> for Port0 or 1 start.</a:t>
            </a:r>
          </a:p>
          <a:p>
            <a:endParaRPr lang="en-US"/>
          </a:p>
        </p:txBody>
      </p:sp>
    </p:spTree>
    <p:extLst>
      <p:ext uri="{BB962C8B-B14F-4D97-AF65-F5344CB8AC3E}">
        <p14:creationId xmlns:p14="http://schemas.microsoft.com/office/powerpoint/2010/main" val="111180512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67568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542960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SKU strategy similar like LNL –One SKU C-PHY rest all are D-PHY</a:t>
            </a:r>
          </a:p>
        </p:txBody>
      </p:sp>
    </p:spTree>
    <p:extLst>
      <p:ext uri="{BB962C8B-B14F-4D97-AF65-F5344CB8AC3E}">
        <p14:creationId xmlns:p14="http://schemas.microsoft.com/office/powerpoint/2010/main" val="15917521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254</a:t>
            </a:fld>
            <a:endParaRPr lang="en-US"/>
          </a:p>
        </p:txBody>
      </p:sp>
    </p:spTree>
    <p:extLst>
      <p:ext uri="{BB962C8B-B14F-4D97-AF65-F5344CB8AC3E}">
        <p14:creationId xmlns:p14="http://schemas.microsoft.com/office/powerpoint/2010/main" val="19130540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255</a:t>
            </a:fld>
            <a:endParaRPr lang="en-US"/>
          </a:p>
        </p:txBody>
      </p:sp>
    </p:spTree>
    <p:extLst>
      <p:ext uri="{BB962C8B-B14F-4D97-AF65-F5344CB8AC3E}">
        <p14:creationId xmlns:p14="http://schemas.microsoft.com/office/powerpoint/2010/main" val="3253186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256</a:t>
            </a:fld>
            <a:endParaRPr lang="en-US"/>
          </a:p>
        </p:txBody>
      </p:sp>
    </p:spTree>
    <p:extLst>
      <p:ext uri="{BB962C8B-B14F-4D97-AF65-F5344CB8AC3E}">
        <p14:creationId xmlns:p14="http://schemas.microsoft.com/office/powerpoint/2010/main" val="35789388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C73B5-6E74-A7C0-9098-91A80AD0B1DA}"/>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FE2A0A8C-53FE-523E-137D-46899F2B44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4987A4-6F9E-D487-0B0B-075BA4D870B7}"/>
              </a:ext>
            </a:extLst>
          </p:cNvPr>
          <p:cNvSpPr>
            <a:spLocks noGrp="1"/>
          </p:cNvSpPr>
          <p:nvPr>
            <p:ph type="sldNum" sz="quarter" idx="4294967295"/>
          </p:nvPr>
        </p:nvSpPr>
        <p:spPr/>
        <p:txBody>
          <a:bodyPr/>
          <a:lstStyle/>
          <a:p>
            <a:fld id="{D61C8689-8455-3546-ADF9-3B7273760F66}" type="slidenum">
              <a:rPr lang="en-US" smtClean="0"/>
              <a:pPr/>
              <a:t>257</a:t>
            </a:fld>
            <a:endParaRPr lang="en-US"/>
          </a:p>
        </p:txBody>
      </p:sp>
    </p:spTree>
    <p:extLst>
      <p:ext uri="{BB962C8B-B14F-4D97-AF65-F5344CB8AC3E}">
        <p14:creationId xmlns:p14="http://schemas.microsoft.com/office/powerpoint/2010/main" val="809881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all sockets expire? (Lightly highlight this as well as storage information, I’ve seen too many of these laying on benches without the package, and they do fail.)</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671593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Yuriko needs to swap out this picture, how does she get right color of socket in </a:t>
            </a:r>
            <a:r>
              <a:rPr lang="en-US" err="1"/>
              <a:t>creo</a:t>
            </a:r>
            <a:r>
              <a:rPr lang="en-US"/>
              <a:t>?</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902169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talk to the reason why we “dab” with we don’t scrub, I have scrubbed and don’t know why scrubbing is bad. This is good learning we could take to our global group, I think we all scrub wen we do use the </a:t>
            </a:r>
            <a:r>
              <a:rPr lang="en-US" err="1"/>
              <a:t>wippes</a:t>
            </a:r>
            <a:r>
              <a:rPr lang="en-US"/>
              <a:t> </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582775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840344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1FFE6-AE8B-A1D9-BDEC-CC2EB2FAD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2FA6EA-5BE2-FEE6-C8CC-24A69608A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12D921-43E2-891C-67EB-DFEC1FBBA1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4B8F22-1A5F-492F-8156-41BD852BC153}"/>
              </a:ext>
            </a:extLst>
          </p:cNvPr>
          <p:cNvSpPr>
            <a:spLocks noGrp="1"/>
          </p:cNvSpPr>
          <p:nvPr>
            <p:ph type="sldNum" sz="quarter" idx="10"/>
          </p:nvPr>
        </p:nvSpPr>
        <p:spPr/>
        <p:txBody>
          <a:bodyPr/>
          <a:lstStyle/>
          <a:p>
            <a:fld id="{D61C8689-8455-3546-ADF9-3B7273760F66}"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281589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changes to slide</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15760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Add IPNs for the PB/PBA/AA/TA</a:t>
            </a:r>
          </a:p>
        </p:txBody>
      </p:sp>
    </p:spTree>
    <p:extLst>
      <p:ext uri="{BB962C8B-B14F-4D97-AF65-F5344CB8AC3E}">
        <p14:creationId xmlns:p14="http://schemas.microsoft.com/office/powerpoint/2010/main" val="2765259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changes to slide</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729214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good information to know about, I’ve never seen his before and think it’s added value. </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425587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point needs to highlighted as this is not a followed rule. </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51048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debug practice, this fits the L1 Checklist for triage used by labs. Is this a standard process for all retention hardware? </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075547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Are the supplier contacts the same? </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860900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1893917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sz="1100" b="0" u="none" strike="noStrike" cap="none" spc="0" baseline="0">
                <a:solidFill>
                  <a:schemeClr val="tx1"/>
                </a:solidFill>
                <a:uFillTx/>
                <a:sym typeface="Intel Clear"/>
              </a:rPr>
              <a:t>P2P – Point to Point</a:t>
            </a:r>
          </a:p>
          <a:p>
            <a:pPr marL="0" marR="0" lvl="0" indent="0" algn="l" defTabSz="228600" eaLnBrk="1" fontAlgn="auto" latinLnBrk="0" hangingPunct="1">
              <a:lnSpc>
                <a:spcPct val="117999"/>
              </a:lnSpc>
              <a:spcBef>
                <a:spcPts val="0"/>
              </a:spcBef>
              <a:spcAft>
                <a:spcPts val="0"/>
              </a:spcAft>
              <a:buClrTx/>
              <a:buSzTx/>
              <a:buFontTx/>
              <a:buNone/>
              <a:tabLst/>
              <a:defRPr/>
            </a:pPr>
            <a:r>
              <a:rPr lang="en-US" sz="1100" b="0" u="none" strike="noStrike" cap="none" spc="0" baseline="0">
                <a:solidFill>
                  <a:schemeClr val="tx1"/>
                </a:solidFill>
                <a:uFillTx/>
                <a:sym typeface="Intel Clear"/>
              </a:rPr>
              <a:t>PML – Premium Mid Loss</a:t>
            </a:r>
          </a:p>
          <a:p>
            <a:pPr marL="0" marR="0" lvl="0" indent="0" algn="l" defTabSz="228600" eaLnBrk="1" fontAlgn="auto" latinLnBrk="0" hangingPunct="1">
              <a:lnSpc>
                <a:spcPct val="117999"/>
              </a:lnSpc>
              <a:spcBef>
                <a:spcPts val="0"/>
              </a:spcBef>
              <a:spcAft>
                <a:spcPts val="0"/>
              </a:spcAft>
              <a:buClrTx/>
              <a:buSzTx/>
              <a:buFontTx/>
              <a:buNone/>
              <a:tabLst/>
              <a:defRPr/>
            </a:pPr>
            <a:r>
              <a:rPr lang="en-US" sz="1100" b="0" i="0" u="none" strike="noStrike" cap="none" spc="0" baseline="0">
                <a:solidFill>
                  <a:schemeClr val="tx1"/>
                </a:solidFill>
                <a:uFillTx/>
                <a:latin typeface="+mn-lt"/>
                <a:ea typeface="+mn-ea"/>
                <a:cs typeface="+mn-cs"/>
                <a:sym typeface="Intel Clear"/>
              </a:rPr>
              <a:t>CSODIMM – Clocked SODIMM</a:t>
            </a:r>
          </a:p>
          <a:p>
            <a:pPr marL="0" marR="0" lvl="0" indent="0" algn="l" defTabSz="228600" eaLnBrk="1" fontAlgn="auto" latinLnBrk="0" hangingPunct="1">
              <a:lnSpc>
                <a:spcPct val="117999"/>
              </a:lnSpc>
              <a:spcBef>
                <a:spcPts val="0"/>
              </a:spcBef>
              <a:spcAft>
                <a:spcPts val="0"/>
              </a:spcAft>
              <a:buClrTx/>
              <a:buSzTx/>
              <a:buFontTx/>
              <a:buNone/>
              <a:tabLst/>
              <a:defRPr/>
            </a:pPr>
            <a:endParaRPr lang="en-US" sz="1100" b="0" i="0" u="none" strike="noStrike" cap="none" spc="0" baseline="0">
              <a:solidFill>
                <a:schemeClr val="tx1"/>
              </a:solidFill>
              <a:uFillTx/>
              <a:latin typeface="+mn-lt"/>
              <a:ea typeface="+mn-ea"/>
              <a:cs typeface="+mn-cs"/>
              <a:sym typeface="Intel Clear"/>
            </a:endParaRPr>
          </a:p>
        </p:txBody>
      </p:sp>
    </p:spTree>
    <p:extLst>
      <p:ext uri="{BB962C8B-B14F-4D97-AF65-F5344CB8AC3E}">
        <p14:creationId xmlns:p14="http://schemas.microsoft.com/office/powerpoint/2010/main" val="2389553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en-US" sz="1100" b="0" u="none" strike="noStrike" cap="none" spc="0" baseline="0">
                <a:solidFill>
                  <a:schemeClr val="tx1"/>
                </a:solidFill>
                <a:uFillTx/>
                <a:sym typeface="Intel Clear"/>
              </a:rPr>
              <a:t>B2B – Back-to-Back</a:t>
            </a:r>
          </a:p>
          <a:p>
            <a:endParaRPr lang="en-US"/>
          </a:p>
        </p:txBody>
      </p:sp>
    </p:spTree>
    <p:extLst>
      <p:ext uri="{BB962C8B-B14F-4D97-AF65-F5344CB8AC3E}">
        <p14:creationId xmlns:p14="http://schemas.microsoft.com/office/powerpoint/2010/main" val="3743746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a:solidFill>
                  <a:schemeClr val="bg2"/>
                </a:solidFill>
              </a:rPr>
              <a:t>BK – Boot Kit</a:t>
            </a:r>
            <a:endParaRPr lang="en-US"/>
          </a:p>
          <a:p>
            <a:endParaRPr lang="en-US"/>
          </a:p>
        </p:txBody>
      </p:sp>
    </p:spTree>
    <p:extLst>
      <p:ext uri="{BB962C8B-B14F-4D97-AF65-F5344CB8AC3E}">
        <p14:creationId xmlns:p14="http://schemas.microsoft.com/office/powerpoint/2010/main" val="3219349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6710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913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cs typeface="Intel Clear" panose="020B0604020203020204" pitchFamily="34" charset="0"/>
              </a:rPr>
              <a:t>CAC – Command &amp; Control</a:t>
            </a:r>
          </a:p>
          <a:p>
            <a:endParaRPr lang="en-US"/>
          </a:p>
        </p:txBody>
      </p:sp>
    </p:spTree>
    <p:extLst>
      <p:ext uri="{BB962C8B-B14F-4D97-AF65-F5344CB8AC3E}">
        <p14:creationId xmlns:p14="http://schemas.microsoft.com/office/powerpoint/2010/main" val="1118033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5094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450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1947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8563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SKU strategy similar like LNL –One SKU C-PHY rest all are D-PHY</a:t>
            </a:r>
          </a:p>
        </p:txBody>
      </p:sp>
    </p:spTree>
    <p:extLst>
      <p:ext uri="{BB962C8B-B14F-4D97-AF65-F5344CB8AC3E}">
        <p14:creationId xmlns:p14="http://schemas.microsoft.com/office/powerpoint/2010/main" val="426144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2F6ED-3177-3256-A500-4BA6CD710684}"/>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D64DBD08-FCCD-EBC6-7E0D-F0C1D6029C4D}"/>
              </a:ext>
            </a:extLst>
          </p:cNvPr>
          <p:cNvSpPr>
            <a:spLocks noGrp="1"/>
          </p:cNvSpPr>
          <p:nvPr>
            <p:ph type="body" idx="1"/>
          </p:nvPr>
        </p:nvSpPr>
        <p:spPr/>
        <p:txBody>
          <a:bodyPr/>
          <a:lstStyle/>
          <a:p>
            <a:r>
              <a:rPr lang="en-US"/>
              <a:t>SKU strategy similar like LNL –One SKU C-PHY rest all are D-PHY</a:t>
            </a:r>
          </a:p>
        </p:txBody>
      </p:sp>
    </p:spTree>
    <p:extLst>
      <p:ext uri="{BB962C8B-B14F-4D97-AF65-F5344CB8AC3E}">
        <p14:creationId xmlns:p14="http://schemas.microsoft.com/office/powerpoint/2010/main" val="33625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98122-3A33-8BC7-F9CD-34FF7DED063E}"/>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A3D09DE2-8BEE-EA09-8CDF-4DC59D320FF7}"/>
              </a:ext>
            </a:extLst>
          </p:cNvPr>
          <p:cNvSpPr>
            <a:spLocks noGrp="1"/>
          </p:cNvSpPr>
          <p:nvPr>
            <p:ph type="body" idx="1"/>
          </p:nvPr>
        </p:nvSpPr>
        <p:spPr/>
        <p:txBody>
          <a:bodyPr/>
          <a:lstStyle/>
          <a:p>
            <a:r>
              <a:rPr lang="en-US"/>
              <a:t>SKU strategy similar like LNL –One SKU C-PHY rest all are D-PHY</a:t>
            </a:r>
          </a:p>
        </p:txBody>
      </p:sp>
    </p:spTree>
    <p:extLst>
      <p:ext uri="{BB962C8B-B14F-4D97-AF65-F5344CB8AC3E}">
        <p14:creationId xmlns:p14="http://schemas.microsoft.com/office/powerpoint/2010/main" val="3323608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9CEA5-09E2-6A4C-EB82-71F3A00C6447}"/>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885A84C7-4D64-719E-06CC-83895F14E810}"/>
              </a:ext>
            </a:extLst>
          </p:cNvPr>
          <p:cNvSpPr>
            <a:spLocks noGrp="1"/>
          </p:cNvSpPr>
          <p:nvPr>
            <p:ph type="body" idx="1"/>
          </p:nvPr>
        </p:nvSpPr>
        <p:spPr/>
        <p:txBody>
          <a:bodyPr/>
          <a:lstStyle/>
          <a:p>
            <a:r>
              <a:rPr lang="en-US"/>
              <a:t>SKU strategy similar like LNL –One SKU C-PHY rest all are D-PHY</a:t>
            </a:r>
          </a:p>
        </p:txBody>
      </p:sp>
    </p:spTree>
    <p:extLst>
      <p:ext uri="{BB962C8B-B14F-4D97-AF65-F5344CB8AC3E}">
        <p14:creationId xmlns:p14="http://schemas.microsoft.com/office/powerpoint/2010/main" val="904100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08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9716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4457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262481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3391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79</a:t>
            </a:fld>
            <a:endParaRPr lang="en-US"/>
          </a:p>
        </p:txBody>
      </p:sp>
    </p:spTree>
    <p:extLst>
      <p:ext uri="{BB962C8B-B14F-4D97-AF65-F5344CB8AC3E}">
        <p14:creationId xmlns:p14="http://schemas.microsoft.com/office/powerpoint/2010/main" val="22247858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80</a:t>
            </a:fld>
            <a:endParaRPr lang="en-US"/>
          </a:p>
        </p:txBody>
      </p:sp>
    </p:spTree>
    <p:extLst>
      <p:ext uri="{BB962C8B-B14F-4D97-AF65-F5344CB8AC3E}">
        <p14:creationId xmlns:p14="http://schemas.microsoft.com/office/powerpoint/2010/main" val="3490744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81</a:t>
            </a:fld>
            <a:endParaRPr lang="en-US"/>
          </a:p>
        </p:txBody>
      </p:sp>
    </p:spTree>
    <p:extLst>
      <p:ext uri="{BB962C8B-B14F-4D97-AF65-F5344CB8AC3E}">
        <p14:creationId xmlns:p14="http://schemas.microsoft.com/office/powerpoint/2010/main" val="1427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82</a:t>
            </a:fld>
            <a:endParaRPr lang="en-US"/>
          </a:p>
        </p:txBody>
      </p:sp>
    </p:spTree>
    <p:extLst>
      <p:ext uri="{BB962C8B-B14F-4D97-AF65-F5344CB8AC3E}">
        <p14:creationId xmlns:p14="http://schemas.microsoft.com/office/powerpoint/2010/main" val="3327311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83</a:t>
            </a:fld>
            <a:endParaRPr lang="en-US"/>
          </a:p>
        </p:txBody>
      </p:sp>
    </p:spTree>
    <p:extLst>
      <p:ext uri="{BB962C8B-B14F-4D97-AF65-F5344CB8AC3E}">
        <p14:creationId xmlns:p14="http://schemas.microsoft.com/office/powerpoint/2010/main" val="3708632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33742-B899-5F58-31AA-4914E60D2960}"/>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C092EF83-2971-68EA-1E95-821960222A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6F1A7F-0A7A-6955-96FF-35C666617522}"/>
              </a:ext>
            </a:extLst>
          </p:cNvPr>
          <p:cNvSpPr>
            <a:spLocks noGrp="1"/>
          </p:cNvSpPr>
          <p:nvPr>
            <p:ph type="sldNum" sz="quarter" idx="4294967295"/>
          </p:nvPr>
        </p:nvSpPr>
        <p:spPr/>
        <p:txBody>
          <a:bodyPr/>
          <a:lstStyle/>
          <a:p>
            <a:fld id="{D61C8689-8455-3546-ADF9-3B7273760F66}" type="slidenum">
              <a:rPr lang="en-US" smtClean="0"/>
              <a:pPr/>
              <a:t>85</a:t>
            </a:fld>
            <a:endParaRPr lang="en-US"/>
          </a:p>
        </p:txBody>
      </p:sp>
    </p:spTree>
    <p:extLst>
      <p:ext uri="{BB962C8B-B14F-4D97-AF65-F5344CB8AC3E}">
        <p14:creationId xmlns:p14="http://schemas.microsoft.com/office/powerpoint/2010/main" val="1049202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F2EF5-F2D3-B187-C6C6-F365BEED2A1F}"/>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1C878D3C-0CEA-6916-ECA2-0DCE269481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D4AB47-3260-F521-D4CE-8FFC4FE4FFB5}"/>
              </a:ext>
            </a:extLst>
          </p:cNvPr>
          <p:cNvSpPr>
            <a:spLocks noGrp="1"/>
          </p:cNvSpPr>
          <p:nvPr>
            <p:ph type="sldNum" sz="quarter" idx="4294967295"/>
          </p:nvPr>
        </p:nvSpPr>
        <p:spPr/>
        <p:txBody>
          <a:bodyPr/>
          <a:lstStyle/>
          <a:p>
            <a:fld id="{D61C8689-8455-3546-ADF9-3B7273760F66}" type="slidenum">
              <a:rPr lang="en-US" smtClean="0"/>
              <a:pPr/>
              <a:t>86</a:t>
            </a:fld>
            <a:endParaRPr lang="en-US"/>
          </a:p>
        </p:txBody>
      </p:sp>
    </p:spTree>
    <p:extLst>
      <p:ext uri="{BB962C8B-B14F-4D97-AF65-F5344CB8AC3E}">
        <p14:creationId xmlns:p14="http://schemas.microsoft.com/office/powerpoint/2010/main" val="1800767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3320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87EA4-E98B-E782-E0D4-422791B5B2C6}"/>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87F245A0-1B20-56C4-719E-FAFEA0A1F46F}"/>
              </a:ext>
            </a:extLst>
          </p:cNvPr>
          <p:cNvSpPr>
            <a:spLocks noGrp="1"/>
          </p:cNvSpPr>
          <p:nvPr>
            <p:ph type="body" idx="1"/>
          </p:nvPr>
        </p:nvSpPr>
        <p:spPr/>
        <p:txBody>
          <a:bodyPr/>
          <a:lstStyle/>
          <a:p>
            <a:r>
              <a:rPr lang="en-US"/>
              <a:t>Switch setting</a:t>
            </a:r>
          </a:p>
        </p:txBody>
      </p:sp>
      <p:sp>
        <p:nvSpPr>
          <p:cNvPr id="4" name="Slide Number Placeholder 3">
            <a:extLst>
              <a:ext uri="{FF2B5EF4-FFF2-40B4-BE49-F238E27FC236}">
                <a16:creationId xmlns:a16="http://schemas.microsoft.com/office/drawing/2014/main" id="{D779943C-4520-7776-FCAB-E46693DD080C}"/>
              </a:ext>
            </a:extLst>
          </p:cNvPr>
          <p:cNvSpPr>
            <a:spLocks noGrp="1"/>
          </p:cNvSpPr>
          <p:nvPr>
            <p:ph type="sldNum" sz="quarter" idx="4294967295"/>
          </p:nvPr>
        </p:nvSpPr>
        <p:spPr/>
        <p:txBody>
          <a:bodyPr/>
          <a:lstStyle/>
          <a:p>
            <a:fld id="{D61C8689-8455-3546-ADF9-3B7273760F66}" type="slidenum">
              <a:rPr lang="en-US" smtClean="0"/>
              <a:pPr/>
              <a:t>89</a:t>
            </a:fld>
            <a:endParaRPr lang="en-US"/>
          </a:p>
        </p:txBody>
      </p:sp>
    </p:spTree>
    <p:extLst>
      <p:ext uri="{BB962C8B-B14F-4D97-AF65-F5344CB8AC3E}">
        <p14:creationId xmlns:p14="http://schemas.microsoft.com/office/powerpoint/2010/main" val="3100003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a:latin typeface="Intel Clear Light"/>
                <a:ea typeface="Intel Clear Light"/>
                <a:cs typeface="Intel Clear Light"/>
              </a:rPr>
              <a:t>NVL BOBCAT AIC has BOM changes compared to previous programs.</a:t>
            </a:r>
          </a:p>
          <a:p>
            <a:endParaRPr lang="en-US"/>
          </a:p>
          <a:p>
            <a:r>
              <a:rPr lang="en-US"/>
              <a:t>High level BOBCAT AIC BOM changes</a:t>
            </a:r>
          </a:p>
          <a:p>
            <a:r>
              <a:rPr lang="en-US" sz="1100" err="1">
                <a:latin typeface="Intel Clear Light"/>
                <a:ea typeface="Intel Clear Light"/>
                <a:cs typeface="Intel Clear Light"/>
              </a:rPr>
              <a:t>LSx</a:t>
            </a:r>
            <a:r>
              <a:rPr lang="en-US" sz="1100">
                <a:latin typeface="Intel Clear Light"/>
                <a:ea typeface="Intel Clear Light"/>
                <a:cs typeface="Intel Clear Light"/>
              </a:rPr>
              <a:t> level shifter unstuff </a:t>
            </a:r>
          </a:p>
          <a:p>
            <a:r>
              <a:rPr lang="en-US" sz="1100">
                <a:latin typeface="Intel Clear Light"/>
                <a:ea typeface="Intel Clear Light"/>
                <a:cs typeface="Intel Clear Light"/>
              </a:rPr>
              <a:t>EC PD address setting change</a:t>
            </a:r>
          </a:p>
          <a:p>
            <a:r>
              <a:rPr lang="en-US" sz="1100">
                <a:latin typeface="Intel Clear Light"/>
                <a:ea typeface="Intel Clear Light"/>
                <a:cs typeface="Intel Clear Light"/>
              </a:rPr>
              <a:t>Unstuffing bottom side header due to height restriction</a:t>
            </a:r>
          </a:p>
          <a:p>
            <a:r>
              <a:rPr lang="en-US" sz="1100" err="1">
                <a:latin typeface="Intel Clear Light"/>
                <a:ea typeface="Intel Clear Light"/>
                <a:cs typeface="Intel Clear Light"/>
              </a:rPr>
              <a:t>Vpro</a:t>
            </a:r>
            <a:r>
              <a:rPr lang="en-US" sz="1100">
                <a:latin typeface="Intel Clear Light"/>
                <a:ea typeface="Intel Clear Light"/>
                <a:cs typeface="Intel Clear Light"/>
              </a:rPr>
              <a:t> level shifter bypass</a:t>
            </a:r>
          </a:p>
          <a:p>
            <a:endParaRPr lang="en-US"/>
          </a:p>
        </p:txBody>
      </p:sp>
    </p:spTree>
    <p:extLst>
      <p:ext uri="{BB962C8B-B14F-4D97-AF65-F5344CB8AC3E}">
        <p14:creationId xmlns:p14="http://schemas.microsoft.com/office/powerpoint/2010/main" val="15312489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Flash IPN</a:t>
            </a:r>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91</a:t>
            </a:fld>
            <a:endParaRPr lang="en-US"/>
          </a:p>
        </p:txBody>
      </p:sp>
    </p:spTree>
    <p:extLst>
      <p:ext uri="{BB962C8B-B14F-4D97-AF65-F5344CB8AC3E}">
        <p14:creationId xmlns:p14="http://schemas.microsoft.com/office/powerpoint/2010/main" val="39909388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92</a:t>
            </a:fld>
            <a:endParaRPr lang="en-US"/>
          </a:p>
        </p:txBody>
      </p:sp>
    </p:spTree>
    <p:extLst>
      <p:ext uri="{BB962C8B-B14F-4D97-AF65-F5344CB8AC3E}">
        <p14:creationId xmlns:p14="http://schemas.microsoft.com/office/powerpoint/2010/main" val="3710364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93</a:t>
            </a:fld>
            <a:endParaRPr lang="en-US"/>
          </a:p>
        </p:txBody>
      </p:sp>
    </p:spTree>
    <p:extLst>
      <p:ext uri="{BB962C8B-B14F-4D97-AF65-F5344CB8AC3E}">
        <p14:creationId xmlns:p14="http://schemas.microsoft.com/office/powerpoint/2010/main" val="1009501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a:t>CC line programming (applicable only for Realtek PD AIC on Chrome SKUs)</a:t>
            </a:r>
          </a:p>
          <a:p>
            <a:endParaRPr lang="en-US"/>
          </a:p>
        </p:txBody>
      </p:sp>
    </p:spTree>
    <p:extLst>
      <p:ext uri="{BB962C8B-B14F-4D97-AF65-F5344CB8AC3E}">
        <p14:creationId xmlns:p14="http://schemas.microsoft.com/office/powerpoint/2010/main" val="13456596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t"/>
            <a:r>
              <a:rPr lang="en-US" sz="1100">
                <a:effectLst/>
                <a:latin typeface="+mn-lt"/>
                <a:ea typeface="+mn-ea"/>
                <a:cs typeface="+mn-cs"/>
                <a:sym typeface="Helvetica Neue"/>
              </a:rPr>
              <a:t>File Download URL: </a:t>
            </a:r>
            <a:r>
              <a:rPr lang="en-US" sz="1100">
                <a:effectLst/>
                <a:latin typeface="+mn-lt"/>
                <a:ea typeface="+mn-ea"/>
                <a:cs typeface="+mn-cs"/>
                <a:sym typeface="Helvetica Neue"/>
                <a:hlinkClick r:id="rId3"/>
              </a:rPr>
              <a:t>https://cdrdv2.intel.com/v1/dl/getContent/791949</a:t>
            </a:r>
            <a:endParaRPr lang="en-US" sz="1100">
              <a:effectLst/>
              <a:latin typeface="+mn-lt"/>
              <a:ea typeface="+mn-ea"/>
              <a:cs typeface="+mn-cs"/>
              <a:sym typeface="Helvetica Neue"/>
            </a:endParaRPr>
          </a:p>
          <a:p>
            <a:pPr rtl="0" fontAlgn="t"/>
            <a:r>
              <a:rPr lang="en-US" sz="1100">
                <a:effectLst/>
                <a:latin typeface="+mn-lt"/>
                <a:ea typeface="+mn-ea"/>
                <a:cs typeface="+mn-cs"/>
                <a:sym typeface="Helvetica Neue"/>
              </a:rPr>
              <a:t>File Download URL: </a:t>
            </a:r>
            <a:r>
              <a:rPr lang="en-US" sz="1100">
                <a:effectLst/>
                <a:latin typeface="+mn-lt"/>
                <a:ea typeface="+mn-ea"/>
                <a:cs typeface="+mn-cs"/>
                <a:sym typeface="Helvetica Neue"/>
                <a:hlinkClick r:id="rId4"/>
              </a:rPr>
              <a:t>https://cdrdv2.intel.com/v1/dl/getContent/793958</a:t>
            </a:r>
            <a:endParaRPr lang="en-US" sz="1100">
              <a:effectLst/>
              <a:latin typeface="+mn-lt"/>
              <a:ea typeface="+mn-ea"/>
              <a:cs typeface="+mn-cs"/>
              <a:sym typeface="Helvetica Neue"/>
            </a:endParaRPr>
          </a:p>
          <a:p>
            <a:endParaRPr lang="en-US"/>
          </a:p>
        </p:txBody>
      </p:sp>
    </p:spTree>
    <p:extLst>
      <p:ext uri="{BB962C8B-B14F-4D97-AF65-F5344CB8AC3E}">
        <p14:creationId xmlns:p14="http://schemas.microsoft.com/office/powerpoint/2010/main" val="14480876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4071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11811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62049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9045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56219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90429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54182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75175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A8212-BDCC-EC90-2847-5BFE5A904A18}"/>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C9CA6C44-6BF2-D370-6944-127EADED3E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52376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3672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88432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48709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SKU strategy similar like LNL –One SKU C-PHY rest all are D-PHY</a:t>
            </a:r>
          </a:p>
        </p:txBody>
      </p:sp>
    </p:spTree>
    <p:extLst>
      <p:ext uri="{BB962C8B-B14F-4D97-AF65-F5344CB8AC3E}">
        <p14:creationId xmlns:p14="http://schemas.microsoft.com/office/powerpoint/2010/main" val="17235018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10252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E87BA-7788-31CE-AF72-4E7750CB35FD}"/>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34A42E1D-2726-674C-AACB-B20FCF6C54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05424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021708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CCB link : </a:t>
            </a:r>
            <a:r>
              <a:rPr lang="en-US">
                <a:hlinkClick r:id="rId3"/>
              </a:rPr>
              <a:t>15013691587 - Include support for SDCA 0.8/1.0 compliant audio components on NVL RVP &amp; Audio Add-In-Cards from major vendors (Realtek, Cirrus) (intel.com)</a:t>
            </a:r>
            <a:endParaRPr lang="en-US"/>
          </a:p>
        </p:txBody>
      </p:sp>
    </p:spTree>
    <p:extLst>
      <p:ext uri="{BB962C8B-B14F-4D97-AF65-F5344CB8AC3E}">
        <p14:creationId xmlns:p14="http://schemas.microsoft.com/office/powerpoint/2010/main" val="27608174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Reference : </a:t>
            </a:r>
          </a:p>
          <a:p>
            <a:r>
              <a:rPr lang="en-US">
                <a:hlinkClick r:id="rId3"/>
              </a:rPr>
              <a:t>Gen 6 Audio Add-In-Card - Reference Validation Platform Design Wiki - Intel Enterprise Wiki</a:t>
            </a:r>
            <a:endParaRPr lang="en-US"/>
          </a:p>
          <a:p>
            <a:r>
              <a:rPr lang="en-US">
                <a:hlinkClick r:id="rId4"/>
              </a:rPr>
              <a:t>Cirrus AIOC v3 - Reference Validation Platform Design Wiki - Intel Enterprise Wiki</a:t>
            </a:r>
            <a:endParaRPr lang="en-US"/>
          </a:p>
          <a:p>
            <a:r>
              <a:rPr lang="en-US">
                <a:hlinkClick r:id="rId5"/>
              </a:rPr>
              <a:t>Gen3 Audio Add-In-Card - Reference Validation Platform Design Wiki - Intel Enterprise Wiki</a:t>
            </a:r>
            <a:endParaRPr lang="en-US"/>
          </a:p>
          <a:p>
            <a:r>
              <a:rPr lang="en-US">
                <a:hlinkClick r:id="rId6"/>
              </a:rPr>
              <a:t>Gen4 Audio Add-In-Card - Reference Validation Platform Design Wiki - Intel Enterprise Wiki</a:t>
            </a:r>
            <a:endParaRPr lang="en-US"/>
          </a:p>
          <a:p>
            <a:endParaRPr lang="en-US"/>
          </a:p>
        </p:txBody>
      </p:sp>
    </p:spTree>
    <p:extLst>
      <p:ext uri="{BB962C8B-B14F-4D97-AF65-F5344CB8AC3E}">
        <p14:creationId xmlns:p14="http://schemas.microsoft.com/office/powerpoint/2010/main" val="11491615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Reference : </a:t>
            </a:r>
            <a:r>
              <a:rPr lang="en-US">
                <a:hlinkClick r:id="rId3"/>
              </a:rPr>
              <a:t>ACE3.x Integration HAS (intel.com)</a:t>
            </a:r>
            <a:endParaRPr lang="en-US"/>
          </a:p>
        </p:txBody>
      </p:sp>
    </p:spTree>
    <p:extLst>
      <p:ext uri="{BB962C8B-B14F-4D97-AF65-F5344CB8AC3E}">
        <p14:creationId xmlns:p14="http://schemas.microsoft.com/office/powerpoint/2010/main" val="22767636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HSD : </a:t>
            </a:r>
            <a:r>
              <a:rPr lang="en-US">
                <a:hlinkClick r:id="rId3"/>
              </a:rPr>
              <a:t>16020811151 - NVL-UH : Audio Header Pinout modification as per new pin assignment in NVL SoC (intel.com)</a:t>
            </a:r>
            <a:endParaRPr lang="en-US"/>
          </a:p>
        </p:txBody>
      </p:sp>
    </p:spTree>
    <p:extLst>
      <p:ext uri="{BB962C8B-B14F-4D97-AF65-F5344CB8AC3E}">
        <p14:creationId xmlns:p14="http://schemas.microsoft.com/office/powerpoint/2010/main" val="12711704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p:txBody>
          <a:bodyPr/>
          <a:lstStyle/>
          <a:p>
            <a:fld id="{D61C8689-8455-3546-ADF9-3B7273760F66}" type="slidenum">
              <a:rPr lang="en-US" smtClean="0"/>
              <a:pPr/>
              <a:t>133</a:t>
            </a:fld>
            <a:endParaRPr lang="en-US"/>
          </a:p>
        </p:txBody>
      </p:sp>
    </p:spTree>
    <p:extLst>
      <p:ext uri="{BB962C8B-B14F-4D97-AF65-F5344CB8AC3E}">
        <p14:creationId xmlns:p14="http://schemas.microsoft.com/office/powerpoint/2010/main" val="27547543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17040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9AA04-5C91-EBB3-DBD9-13455070B41C}"/>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4A26B6AE-F906-0385-05AA-1A2E48D322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56211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20026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1583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F8926-544D-4DA3-F0FD-EA51C2142F4F}"/>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8189F762-FDCD-A923-64FC-B98FC72995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95432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65719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48066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0953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kumimoji="0" lang="en-US" sz="18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TTK3 version to be used -&gt; have this info backup</a:t>
            </a:r>
          </a:p>
        </p:txBody>
      </p:sp>
    </p:spTree>
    <p:extLst>
      <p:ext uri="{BB962C8B-B14F-4D97-AF65-F5344CB8AC3E}">
        <p14:creationId xmlns:p14="http://schemas.microsoft.com/office/powerpoint/2010/main" val="40931485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82453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0399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9255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14617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A8C0E-6D2A-9CD3-97BF-2065194A13D1}"/>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5189647B-BF64-D914-ABBD-F53B0CEB150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13860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6938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5658757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64058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Note: Reference designator are w.r.t RPL-P LP4x RVP</a:t>
            </a:r>
          </a:p>
        </p:txBody>
      </p:sp>
    </p:spTree>
    <p:extLst>
      <p:ext uri="{BB962C8B-B14F-4D97-AF65-F5344CB8AC3E}">
        <p14:creationId xmlns:p14="http://schemas.microsoft.com/office/powerpoint/2010/main" val="40265064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Note: Reference designator are w.r.t RPL-P LP4x RVP</a:t>
            </a:r>
          </a:p>
          <a:p>
            <a:endParaRPr lang="en-US"/>
          </a:p>
        </p:txBody>
      </p:sp>
    </p:spTree>
    <p:extLst>
      <p:ext uri="{BB962C8B-B14F-4D97-AF65-F5344CB8AC3E}">
        <p14:creationId xmlns:p14="http://schemas.microsoft.com/office/powerpoint/2010/main" val="31167817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F0665-83F0-4419-ACC8-9A55E8632F57}"/>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4F803B81-AC01-7803-7DED-33D6B8630A8B}"/>
              </a:ext>
            </a:extLst>
          </p:cNvPr>
          <p:cNvSpPr>
            <a:spLocks noGrp="1"/>
          </p:cNvSpPr>
          <p:nvPr>
            <p:ph type="body" idx="1"/>
          </p:nvPr>
        </p:nvSpPr>
        <p:spPr/>
        <p:txBody>
          <a:bodyPr/>
          <a:lstStyle/>
          <a:p>
            <a:r>
              <a:rPr lang="en-US"/>
              <a:t>Note: Reference designator are w.r.t RPL-P LP4x RVP</a:t>
            </a:r>
          </a:p>
        </p:txBody>
      </p:sp>
    </p:spTree>
    <p:extLst>
      <p:ext uri="{BB962C8B-B14F-4D97-AF65-F5344CB8AC3E}">
        <p14:creationId xmlns:p14="http://schemas.microsoft.com/office/powerpoint/2010/main" val="91014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8E761-AF9A-6848-DA08-D9A8A23293BF}"/>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8AF12E63-ABF7-E154-B2DB-1098C3B7190E}"/>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Note: Reference designator are w.r.t RPL-P LP4x RVP</a:t>
            </a:r>
          </a:p>
          <a:p>
            <a:endParaRPr lang="en-US"/>
          </a:p>
        </p:txBody>
      </p:sp>
    </p:spTree>
    <p:extLst>
      <p:ext uri="{BB962C8B-B14F-4D97-AF65-F5344CB8AC3E}">
        <p14:creationId xmlns:p14="http://schemas.microsoft.com/office/powerpoint/2010/main" val="25809167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52543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pPr marL="228594" indent="-228594">
              <a:buFont typeface="+mj-lt"/>
              <a:buAutoNum type="arabicPeriod" startAt="2"/>
            </a:pPr>
            <a:r>
              <a:rPr lang="en-US" sz="1100" b="1">
                <a:solidFill>
                  <a:srgbClr val="003C71"/>
                </a:solidFill>
              </a:rPr>
              <a:t>VISA to Pins</a:t>
            </a:r>
          </a:p>
          <a:p>
            <a:pPr marL="685789" lvl="1" indent="-228600">
              <a:buFont typeface="+mj-lt"/>
              <a:buAutoNum type="arabicPeriod"/>
            </a:pPr>
            <a:r>
              <a:rPr lang="en-US" sz="1000">
                <a:solidFill>
                  <a:srgbClr val="003C71"/>
                </a:solidFill>
              </a:rPr>
              <a:t>2 byte-lanes, 1b of clock on each lane (16b of data, 2b of clock)</a:t>
            </a:r>
          </a:p>
          <a:p>
            <a:pPr marL="685783" lvl="1" indent="-228594">
              <a:buFont typeface="+mj-lt"/>
              <a:buAutoNum type="arabicPeriod"/>
            </a:pPr>
            <a:r>
              <a:rPr lang="en-US" sz="1000">
                <a:solidFill>
                  <a:srgbClr val="003C71"/>
                </a:solidFill>
              </a:rPr>
              <a:t>Using VISA clock</a:t>
            </a:r>
          </a:p>
          <a:p>
            <a:pPr marL="228594" indent="-228594">
              <a:buFont typeface="+mj-lt"/>
              <a:buAutoNum type="arabicPeriod" startAt="2"/>
            </a:pPr>
            <a:r>
              <a:rPr lang="en-US" sz="1100" b="1">
                <a:solidFill>
                  <a:srgbClr val="003C71"/>
                </a:solidFill>
              </a:rPr>
              <a:t>VISA to Pins (Async)</a:t>
            </a:r>
          </a:p>
          <a:p>
            <a:pPr marL="685789" lvl="1" indent="-228600">
              <a:buFont typeface="+mj-lt"/>
              <a:buAutoNum type="arabicPeriod"/>
            </a:pPr>
            <a:r>
              <a:rPr lang="en-US" sz="1000">
                <a:solidFill>
                  <a:srgbClr val="003C71"/>
                </a:solidFill>
              </a:rPr>
              <a:t>Bypass the flops and sample the signals using  LA</a:t>
            </a:r>
          </a:p>
          <a:p>
            <a:pPr marL="685783" lvl="1" indent="-228594">
              <a:buFont typeface="+mj-lt"/>
              <a:buAutoNum type="arabicPeriod"/>
            </a:pPr>
            <a:r>
              <a:rPr lang="en-US" sz="1000">
                <a:solidFill>
                  <a:srgbClr val="003C71"/>
                </a:solidFill>
              </a:rPr>
              <a:t>Async mode is recommended when working with LA</a:t>
            </a:r>
          </a:p>
          <a:p>
            <a:pPr marL="457189" lvl="1" indent="0">
              <a:buFont typeface="+mj-lt"/>
              <a:buNone/>
            </a:pPr>
            <a:endParaRPr lang="en-US" sz="1100">
              <a:solidFill>
                <a:srgbClr val="003C71"/>
              </a:solidFill>
            </a:endParaRPr>
          </a:p>
          <a:p>
            <a:pPr marL="228594" indent="-228594">
              <a:buFont typeface="+mj-lt"/>
              <a:buAutoNum type="arabicPeriod" startAt="2"/>
            </a:pPr>
            <a:r>
              <a:rPr lang="en-US" sz="1100" b="1">
                <a:solidFill>
                  <a:srgbClr val="003C71"/>
                </a:solidFill>
              </a:rPr>
              <a:t>Touch Panel (VISA) to Pins (Sync)</a:t>
            </a:r>
          </a:p>
          <a:p>
            <a:pPr marL="685789" lvl="1" indent="-228600">
              <a:buFont typeface="+mj-lt"/>
              <a:buAutoNum type="arabicPeriod"/>
            </a:pPr>
            <a:r>
              <a:rPr lang="en-US" sz="1000">
                <a:solidFill>
                  <a:srgbClr val="003C71"/>
                </a:solidFill>
              </a:rPr>
              <a:t>2 byte-lanes, 1b of clock on each lane (16b of data, 2b of clock)</a:t>
            </a:r>
          </a:p>
          <a:p>
            <a:pPr marL="685783" lvl="1" indent="-228594">
              <a:buFont typeface="+mj-lt"/>
              <a:buAutoNum type="arabicPeriod"/>
            </a:pPr>
            <a:r>
              <a:rPr lang="en-US" sz="1100">
                <a:solidFill>
                  <a:srgbClr val="003C71"/>
                </a:solidFill>
              </a:rPr>
              <a:t>Using VISA clock</a:t>
            </a:r>
          </a:p>
          <a:p>
            <a:pPr marL="228594" indent="-228594">
              <a:buFont typeface="+mj-lt"/>
              <a:buAutoNum type="arabicPeriod" startAt="2"/>
            </a:pPr>
            <a:r>
              <a:rPr lang="en-US" sz="1100" b="1">
                <a:solidFill>
                  <a:srgbClr val="003C71"/>
                </a:solidFill>
              </a:rPr>
              <a:t>Touch Panel (VISA) to Pins (Async)</a:t>
            </a:r>
          </a:p>
          <a:p>
            <a:pPr marL="685789" lvl="1" indent="-228600">
              <a:buFont typeface="+mj-lt"/>
              <a:buAutoNum type="arabicPeriod"/>
            </a:pPr>
            <a:r>
              <a:rPr lang="en-US" sz="1000">
                <a:solidFill>
                  <a:srgbClr val="003C71"/>
                </a:solidFill>
              </a:rPr>
              <a:t>Bypass the flops and sample the signals using  LA</a:t>
            </a:r>
          </a:p>
          <a:p>
            <a:pPr marL="685783" lvl="1" indent="-228594">
              <a:buFont typeface="+mj-lt"/>
              <a:buAutoNum type="arabicPeriod"/>
            </a:pPr>
            <a:r>
              <a:rPr lang="en-US" sz="1000">
                <a:solidFill>
                  <a:srgbClr val="003C71"/>
                </a:solidFill>
              </a:rPr>
              <a:t>Async mode is recommended when working with LA</a:t>
            </a:r>
          </a:p>
          <a:p>
            <a:endParaRPr lang="en-US"/>
          </a:p>
        </p:txBody>
      </p:sp>
    </p:spTree>
    <p:extLst>
      <p:ext uri="{BB962C8B-B14F-4D97-AF65-F5344CB8AC3E}">
        <p14:creationId xmlns:p14="http://schemas.microsoft.com/office/powerpoint/2010/main" val="3303519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2D533-34F3-6D3F-D970-7E7F299F5DD2}"/>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686C22FF-E6C2-E0B7-5C5D-FE3A54BD80FA}"/>
              </a:ext>
            </a:extLst>
          </p:cNvPr>
          <p:cNvSpPr>
            <a:spLocks noGrp="1"/>
          </p:cNvSpPr>
          <p:nvPr>
            <p:ph type="body" idx="1"/>
          </p:nvPr>
        </p:nvSpPr>
        <p:spPr/>
        <p:txBody>
          <a:bodyPr/>
          <a:lstStyle/>
          <a:p>
            <a:endParaRPr lang="en-US"/>
          </a:p>
          <a:p>
            <a:pPr marL="228594" indent="-228594">
              <a:buFont typeface="+mj-lt"/>
              <a:buAutoNum type="arabicPeriod" startAt="2"/>
            </a:pPr>
            <a:r>
              <a:rPr lang="en-US" sz="1100" b="1">
                <a:solidFill>
                  <a:srgbClr val="003C71"/>
                </a:solidFill>
              </a:rPr>
              <a:t>VISA to Pins</a:t>
            </a:r>
          </a:p>
          <a:p>
            <a:pPr marL="685789" lvl="1" indent="-228600">
              <a:buFont typeface="+mj-lt"/>
              <a:buAutoNum type="arabicPeriod"/>
            </a:pPr>
            <a:r>
              <a:rPr lang="en-US" sz="1000">
                <a:solidFill>
                  <a:srgbClr val="003C71"/>
                </a:solidFill>
              </a:rPr>
              <a:t>2 byte-lanes, 1b of clock on each lane (16b of data, 2b of clock)</a:t>
            </a:r>
          </a:p>
          <a:p>
            <a:pPr marL="685783" lvl="1" indent="-228594">
              <a:buFont typeface="+mj-lt"/>
              <a:buAutoNum type="arabicPeriod"/>
            </a:pPr>
            <a:r>
              <a:rPr lang="en-US" sz="1000">
                <a:solidFill>
                  <a:srgbClr val="003C71"/>
                </a:solidFill>
              </a:rPr>
              <a:t>Using VISA clock</a:t>
            </a:r>
          </a:p>
          <a:p>
            <a:pPr marL="228594" indent="-228594">
              <a:buFont typeface="+mj-lt"/>
              <a:buAutoNum type="arabicPeriod" startAt="2"/>
            </a:pPr>
            <a:r>
              <a:rPr lang="en-US" sz="1100" b="1">
                <a:solidFill>
                  <a:srgbClr val="003C71"/>
                </a:solidFill>
              </a:rPr>
              <a:t>VISA to Pins (Async)</a:t>
            </a:r>
          </a:p>
          <a:p>
            <a:pPr marL="685789" lvl="1" indent="-228600">
              <a:buFont typeface="+mj-lt"/>
              <a:buAutoNum type="arabicPeriod"/>
            </a:pPr>
            <a:r>
              <a:rPr lang="en-US" sz="1000">
                <a:solidFill>
                  <a:srgbClr val="003C71"/>
                </a:solidFill>
              </a:rPr>
              <a:t>Bypass the flops and sample the signals using  LA</a:t>
            </a:r>
          </a:p>
          <a:p>
            <a:pPr marL="685783" lvl="1" indent="-228594">
              <a:buFont typeface="+mj-lt"/>
              <a:buAutoNum type="arabicPeriod"/>
            </a:pPr>
            <a:r>
              <a:rPr lang="en-US" sz="1000">
                <a:solidFill>
                  <a:srgbClr val="003C71"/>
                </a:solidFill>
              </a:rPr>
              <a:t>Async mode is recommended when working with LA</a:t>
            </a:r>
          </a:p>
          <a:p>
            <a:pPr marL="457189" lvl="1" indent="0">
              <a:buFont typeface="+mj-lt"/>
              <a:buNone/>
            </a:pPr>
            <a:endParaRPr lang="en-US" sz="1100">
              <a:solidFill>
                <a:srgbClr val="003C71"/>
              </a:solidFill>
            </a:endParaRPr>
          </a:p>
          <a:p>
            <a:pPr marL="228594" indent="-228594">
              <a:buFont typeface="+mj-lt"/>
              <a:buAutoNum type="arabicPeriod" startAt="2"/>
            </a:pPr>
            <a:r>
              <a:rPr lang="en-US" sz="1100" b="1">
                <a:solidFill>
                  <a:srgbClr val="003C71"/>
                </a:solidFill>
              </a:rPr>
              <a:t>Touch Panel (VISA) to Pins (Sync)</a:t>
            </a:r>
          </a:p>
          <a:p>
            <a:pPr marL="685789" lvl="1" indent="-228600">
              <a:buFont typeface="+mj-lt"/>
              <a:buAutoNum type="arabicPeriod"/>
            </a:pPr>
            <a:r>
              <a:rPr lang="en-US" sz="1000">
                <a:solidFill>
                  <a:srgbClr val="003C71"/>
                </a:solidFill>
              </a:rPr>
              <a:t>2 byte-lanes, 1b of clock on each lane (16b of data, 2b of clock)</a:t>
            </a:r>
          </a:p>
          <a:p>
            <a:pPr marL="685783" lvl="1" indent="-228594">
              <a:buFont typeface="+mj-lt"/>
              <a:buAutoNum type="arabicPeriod"/>
            </a:pPr>
            <a:r>
              <a:rPr lang="en-US" sz="1100">
                <a:solidFill>
                  <a:srgbClr val="003C71"/>
                </a:solidFill>
              </a:rPr>
              <a:t>Using VISA clock</a:t>
            </a:r>
          </a:p>
          <a:p>
            <a:pPr marL="228594" indent="-228594">
              <a:buFont typeface="+mj-lt"/>
              <a:buAutoNum type="arabicPeriod" startAt="2"/>
            </a:pPr>
            <a:r>
              <a:rPr lang="en-US" sz="1100" b="1">
                <a:solidFill>
                  <a:srgbClr val="003C71"/>
                </a:solidFill>
              </a:rPr>
              <a:t>Touch Panel (VISA) to Pins (Async)</a:t>
            </a:r>
          </a:p>
          <a:p>
            <a:pPr marL="685789" lvl="1" indent="-228600">
              <a:buFont typeface="+mj-lt"/>
              <a:buAutoNum type="arabicPeriod"/>
            </a:pPr>
            <a:r>
              <a:rPr lang="en-US" sz="1000">
                <a:solidFill>
                  <a:srgbClr val="003C71"/>
                </a:solidFill>
              </a:rPr>
              <a:t>Bypass the flops and sample the signals using  LA</a:t>
            </a:r>
          </a:p>
          <a:p>
            <a:pPr marL="685783" lvl="1" indent="-228594">
              <a:buFont typeface="+mj-lt"/>
              <a:buAutoNum type="arabicPeriod"/>
            </a:pPr>
            <a:r>
              <a:rPr lang="en-US" sz="1000">
                <a:solidFill>
                  <a:srgbClr val="003C71"/>
                </a:solidFill>
              </a:rPr>
              <a:t>Async mode is recommended when working with LA</a:t>
            </a:r>
          </a:p>
          <a:p>
            <a:endParaRPr lang="en-US"/>
          </a:p>
        </p:txBody>
      </p:sp>
    </p:spTree>
    <p:extLst>
      <p:ext uri="{BB962C8B-B14F-4D97-AF65-F5344CB8AC3E}">
        <p14:creationId xmlns:p14="http://schemas.microsoft.com/office/powerpoint/2010/main" val="6189922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21127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180</a:t>
            </a:fld>
            <a:endParaRPr lang="en-US"/>
          </a:p>
        </p:txBody>
      </p:sp>
    </p:spTree>
    <p:extLst>
      <p:ext uri="{BB962C8B-B14F-4D97-AF65-F5344CB8AC3E}">
        <p14:creationId xmlns:p14="http://schemas.microsoft.com/office/powerpoint/2010/main" val="3915454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2BB8-202E-4F34-BFD6-D673F09DD2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72F683-34C3-46C3-BFCF-BF06668FB241}"/>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BE4E887-BFC0-40F6-94D3-1D13588B5F3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F7D55C-8306-4444-BA7B-6F25D9CD5F39}"/>
              </a:ext>
            </a:extLst>
          </p:cNvPr>
          <p:cNvSpPr>
            <a:spLocks noGrp="1"/>
          </p:cNvSpPr>
          <p:nvPr>
            <p:ph type="dt" sz="half" idx="10"/>
          </p:nvPr>
        </p:nvSpPr>
        <p:spPr/>
        <p:txBody>
          <a:bodyPr/>
          <a:lstStyle/>
          <a:p>
            <a:fld id="{9B3FF954-D783-40AF-9ED8-F0C14A82F3B7}" type="datetime1">
              <a:rPr lang="en-IN" smtClean="0"/>
              <a:t>09-09-2025</a:t>
            </a:fld>
            <a:endParaRPr lang="en-IN"/>
          </a:p>
        </p:txBody>
      </p:sp>
      <p:sp>
        <p:nvSpPr>
          <p:cNvPr id="6" name="Footer Placeholder 5">
            <a:extLst>
              <a:ext uri="{FF2B5EF4-FFF2-40B4-BE49-F238E27FC236}">
                <a16:creationId xmlns:a16="http://schemas.microsoft.com/office/drawing/2014/main" id="{F6CEF991-D50F-4068-9BDB-5C1CDC0C6931}"/>
              </a:ext>
            </a:extLst>
          </p:cNvPr>
          <p:cNvSpPr>
            <a:spLocks noGrp="1"/>
          </p:cNvSpPr>
          <p:nvPr>
            <p:ph type="ftr" sz="quarter" idx="11"/>
          </p:nvPr>
        </p:nvSpPr>
        <p:spPr/>
        <p:txBody>
          <a:bodyPr/>
          <a:lstStyle/>
          <a:p>
            <a:r>
              <a:rPr lang="en-IN"/>
              <a:t>Intel Confidential</a:t>
            </a:r>
          </a:p>
        </p:txBody>
      </p:sp>
      <p:sp>
        <p:nvSpPr>
          <p:cNvPr id="7" name="Slide Number Placeholder 6">
            <a:extLst>
              <a:ext uri="{FF2B5EF4-FFF2-40B4-BE49-F238E27FC236}">
                <a16:creationId xmlns:a16="http://schemas.microsoft.com/office/drawing/2014/main" id="{78DFDC59-6501-4B28-9259-F1C0813354BB}"/>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8491546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06EA-C470-410F-8562-9B1D8898C9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78A1B24-ED97-4EA6-9158-C360478FC845}"/>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a:extLst>
              <a:ext uri="{FF2B5EF4-FFF2-40B4-BE49-F238E27FC236}">
                <a16:creationId xmlns:a16="http://schemas.microsoft.com/office/drawing/2014/main" id="{34C2B589-7541-4294-9B42-6863B5DB999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AD5D34-D503-46BF-8A8D-5E1A359A9013}"/>
              </a:ext>
            </a:extLst>
          </p:cNvPr>
          <p:cNvSpPr>
            <a:spLocks noGrp="1"/>
          </p:cNvSpPr>
          <p:nvPr>
            <p:ph type="dt" sz="half" idx="10"/>
          </p:nvPr>
        </p:nvSpPr>
        <p:spPr/>
        <p:txBody>
          <a:bodyPr/>
          <a:lstStyle/>
          <a:p>
            <a:fld id="{B8CA3799-2826-46CA-AF71-BDC90FDC53DD}" type="datetime1">
              <a:rPr lang="en-IN" smtClean="0"/>
              <a:t>09-09-2025</a:t>
            </a:fld>
            <a:endParaRPr lang="en-IN"/>
          </a:p>
        </p:txBody>
      </p:sp>
      <p:sp>
        <p:nvSpPr>
          <p:cNvPr id="6" name="Footer Placeholder 5">
            <a:extLst>
              <a:ext uri="{FF2B5EF4-FFF2-40B4-BE49-F238E27FC236}">
                <a16:creationId xmlns:a16="http://schemas.microsoft.com/office/drawing/2014/main" id="{0D6F35D8-0CEA-4F24-BBC1-557C99C07CFE}"/>
              </a:ext>
            </a:extLst>
          </p:cNvPr>
          <p:cNvSpPr>
            <a:spLocks noGrp="1"/>
          </p:cNvSpPr>
          <p:nvPr>
            <p:ph type="ftr" sz="quarter" idx="11"/>
          </p:nvPr>
        </p:nvSpPr>
        <p:spPr/>
        <p:txBody>
          <a:bodyPr/>
          <a:lstStyle/>
          <a:p>
            <a:r>
              <a:rPr lang="en-IN"/>
              <a:t>Intel Confidential</a:t>
            </a:r>
          </a:p>
        </p:txBody>
      </p:sp>
      <p:sp>
        <p:nvSpPr>
          <p:cNvPr id="7" name="Slide Number Placeholder 6">
            <a:extLst>
              <a:ext uri="{FF2B5EF4-FFF2-40B4-BE49-F238E27FC236}">
                <a16:creationId xmlns:a16="http://schemas.microsoft.com/office/drawing/2014/main" id="{245B6A08-D254-4BD0-9712-98F3639B9F89}"/>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4723734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B041-A781-4701-9E15-C8239A321A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6AAA74-E2A2-4013-95BD-F51333E839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C7C180-5C71-462B-A470-0D7580E4F6A1}"/>
              </a:ext>
            </a:extLst>
          </p:cNvPr>
          <p:cNvSpPr>
            <a:spLocks noGrp="1"/>
          </p:cNvSpPr>
          <p:nvPr>
            <p:ph type="dt" sz="half" idx="10"/>
          </p:nvPr>
        </p:nvSpPr>
        <p:spPr/>
        <p:txBody>
          <a:bodyPr/>
          <a:lstStyle/>
          <a:p>
            <a:fld id="{6D4B6F26-C090-4F65-9D81-6F71BF10BC54}" type="datetime1">
              <a:rPr lang="en-IN" smtClean="0"/>
              <a:t>09-09-2025</a:t>
            </a:fld>
            <a:endParaRPr lang="en-IN"/>
          </a:p>
        </p:txBody>
      </p:sp>
      <p:sp>
        <p:nvSpPr>
          <p:cNvPr id="5" name="Footer Placeholder 4">
            <a:extLst>
              <a:ext uri="{FF2B5EF4-FFF2-40B4-BE49-F238E27FC236}">
                <a16:creationId xmlns:a16="http://schemas.microsoft.com/office/drawing/2014/main" id="{A38503B5-3AA0-431F-8EB7-34727140D762}"/>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C9826233-39A5-4087-BBF5-8DE36D9693BB}"/>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22027821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54EEB8-FF75-422C-972C-437572E8E14C}"/>
              </a:ext>
            </a:extLst>
          </p:cNvPr>
          <p:cNvSpPr>
            <a:spLocks noGrp="1"/>
          </p:cNvSpPr>
          <p:nvPr>
            <p:ph type="title" orient="vert"/>
          </p:nvPr>
        </p:nvSpPr>
        <p:spPr>
          <a:xfrm>
            <a:off x="8724901" y="365126"/>
            <a:ext cx="2628900" cy="581183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F6C9E8-F4EB-4FD6-8BEB-9D9640EC9C43}"/>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8C80C-5905-4AFA-AE14-3A403F8AFAE1}"/>
              </a:ext>
            </a:extLst>
          </p:cNvPr>
          <p:cNvSpPr>
            <a:spLocks noGrp="1"/>
          </p:cNvSpPr>
          <p:nvPr>
            <p:ph type="dt" sz="half" idx="10"/>
          </p:nvPr>
        </p:nvSpPr>
        <p:spPr/>
        <p:txBody>
          <a:bodyPr/>
          <a:lstStyle/>
          <a:p>
            <a:fld id="{23345915-A1FD-4C5C-B842-CA66BA7AFAE6}" type="datetime1">
              <a:rPr lang="en-IN" smtClean="0"/>
              <a:t>09-09-2025</a:t>
            </a:fld>
            <a:endParaRPr lang="en-IN"/>
          </a:p>
        </p:txBody>
      </p:sp>
      <p:sp>
        <p:nvSpPr>
          <p:cNvPr id="5" name="Footer Placeholder 4">
            <a:extLst>
              <a:ext uri="{FF2B5EF4-FFF2-40B4-BE49-F238E27FC236}">
                <a16:creationId xmlns:a16="http://schemas.microsoft.com/office/drawing/2014/main" id="{5427578A-22AE-4F0F-B7C3-FD5EA484F537}"/>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0E9FA673-DF61-4D02-997E-0A081249FFE3}"/>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34487348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1" y="571501"/>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1" y="1673455"/>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01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endParaRPr lang="en-US"/>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
        <p:nvSpPr>
          <p:cNvPr id="2" name="Footer Placeholder 1"/>
          <p:cNvSpPr>
            <a:spLocks noGrp="1"/>
          </p:cNvSpPr>
          <p:nvPr>
            <p:ph type="ftr" sz="quarter" idx="14"/>
          </p:nvPr>
        </p:nvSpPr>
        <p:spPr/>
        <p:txBody>
          <a:bodyPr/>
          <a:lstStyle/>
          <a:p>
            <a:endParaRPr lang="en-US" sz="933">
              <a:solidFill>
                <a:prstClr val="white"/>
              </a:solidFill>
            </a:endParaRPr>
          </a:p>
        </p:txBody>
      </p:sp>
    </p:spTree>
    <p:extLst>
      <p:ext uri="{BB962C8B-B14F-4D97-AF65-F5344CB8AC3E}">
        <p14:creationId xmlns:p14="http://schemas.microsoft.com/office/powerpoint/2010/main" val="39295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471205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2" name="Footer Placeholder 1"/>
          <p:cNvSpPr>
            <a:spLocks noGrp="1"/>
          </p:cNvSpPr>
          <p:nvPr>
            <p:ph type="ftr" sz="quarter" idx="13"/>
          </p:nvPr>
        </p:nvSpPr>
        <p:spPr/>
        <p:txBody>
          <a:bodyPr/>
          <a:lstStyle/>
          <a:p>
            <a:endParaRPr lang="en-US" sz="933">
              <a:solidFill>
                <a:prstClr val="white"/>
              </a:solidFill>
            </a:endParaRPr>
          </a:p>
        </p:txBody>
      </p:sp>
    </p:spTree>
    <p:extLst>
      <p:ext uri="{BB962C8B-B14F-4D97-AF65-F5344CB8AC3E}">
        <p14:creationId xmlns:p14="http://schemas.microsoft.com/office/powerpoint/2010/main" val="417502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725312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6482989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715087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4267431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6602548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7835274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507143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370100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8227074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306689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137775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850097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9652549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153157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555969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BA70C5C4-0C90-4D36-AD6B-080C00C38F39}" type="slidenum">
              <a:rPr lang="en-US" smtClean="0"/>
              <a:pPr>
                <a:defRPr/>
              </a:pPr>
              <a:t>‹#›</a:t>
            </a:fld>
            <a:endParaRPr lang="en-US"/>
          </a:p>
        </p:txBody>
      </p:sp>
    </p:spTree>
    <p:extLst>
      <p:ext uri="{BB962C8B-B14F-4D97-AF65-F5344CB8AC3E}">
        <p14:creationId xmlns:p14="http://schemas.microsoft.com/office/powerpoint/2010/main" val="2054565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4028002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6040394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7693609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2" name="Footer Placeholder 1"/>
          <p:cNvSpPr>
            <a:spLocks noGrp="1"/>
          </p:cNvSpPr>
          <p:nvPr>
            <p:ph type="ftr" sz="quarter" idx="14"/>
          </p:nvPr>
        </p:nvSpPr>
        <p:spPr/>
        <p:txBody>
          <a:bodyPr/>
          <a:lstStyle/>
          <a:p>
            <a:endParaRPr lang="en-US" sz="933">
              <a:solidFill>
                <a:prstClr val="white"/>
              </a:solidFill>
            </a:endParaRPr>
          </a:p>
        </p:txBody>
      </p:sp>
    </p:spTree>
    <p:extLst>
      <p:ext uri="{BB962C8B-B14F-4D97-AF65-F5344CB8AC3E}">
        <p14:creationId xmlns:p14="http://schemas.microsoft.com/office/powerpoint/2010/main" val="412848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0506995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a:lvl1pPr>
          </a:lstStyle>
          <a:p>
            <a:r>
              <a:rPr lang="en-US" err="1"/>
              <a:t>28pt</a:t>
            </a:r>
            <a:r>
              <a:rPr lang="en-US"/>
              <a:t> Intel Clear Light Headline</a:t>
            </a:r>
          </a:p>
        </p:txBody>
      </p:sp>
      <p:sp>
        <p:nvSpPr>
          <p:cNvPr id="9" name="Content Placeholder 8"/>
          <p:cNvSpPr>
            <a:spLocks noGrp="1"/>
          </p:cNvSpPr>
          <p:nvPr>
            <p:ph sz="quarter" idx="13" hasCustomPrompt="1"/>
          </p:nvPr>
        </p:nvSpPr>
        <p:spPr>
          <a:xfrm>
            <a:off x="607484" y="1604434"/>
            <a:ext cx="10970683" cy="4567767"/>
          </a:xfrm>
        </p:spPr>
        <p:txBody>
          <a:bodyPr/>
          <a:lstStyle>
            <a:lvl2pPr>
              <a:defRPr sz="2400"/>
            </a:lvl2pPr>
            <a:lvl3pPr>
              <a:defRPr sz="2400"/>
            </a:lvl3pPr>
            <a:lvl4pPr>
              <a:defRPr sz="2133"/>
            </a:lvl4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Tree>
    <p:extLst>
      <p:ext uri="{BB962C8B-B14F-4D97-AF65-F5344CB8AC3E}">
        <p14:creationId xmlns:p14="http://schemas.microsoft.com/office/powerpoint/2010/main" val="31549163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16pt Intel Clear Subhead, Date, Etc.</a:t>
            </a:r>
          </a:p>
        </p:txBody>
      </p:sp>
      <p:pic>
        <p:nvPicPr>
          <p:cNvPr id="6"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2204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488952" y="1793881"/>
            <a:ext cx="11209867" cy="4168775"/>
          </a:xfrm>
          <a:prstGeom prst="rect">
            <a:avLst/>
          </a:prstGeom>
          <a:noFill/>
          <a:ln w="9525">
            <a:noFill/>
            <a:miter lim="800000"/>
            <a:headEnd/>
            <a:tailEnd/>
          </a:ln>
          <a:effectLst/>
        </p:spPr>
        <p:txBody>
          <a:bodyPr lIns="66606" tIns="33304" rIns="66606" bIns="33304" anchorCtr="1"/>
          <a:lstStyle/>
          <a:p>
            <a:pPr algn="r" defTabSz="1085752"/>
            <a:endParaRPr lang="en-US" sz="1746">
              <a:solidFill>
                <a:srgbClr val="000000"/>
              </a:solidFill>
              <a:effectLst>
                <a:outerShdw blurRad="38100" dist="38100" dir="2700000" algn="tl">
                  <a:srgbClr val="000000"/>
                </a:outerShdw>
              </a:effectLst>
              <a:latin typeface="Neo Sans Intel" pitchFamily="34" charset="0"/>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3048000" y="0"/>
            <a:ext cx="9144001" cy="6858000"/>
          </a:xfrm>
          <a:prstGeom prst="rect">
            <a:avLst/>
          </a:prstGeom>
        </p:spPr>
      </p:pic>
      <p:sp>
        <p:nvSpPr>
          <p:cNvPr id="5" name="Rectangle 4"/>
          <p:cNvSpPr/>
          <p:nvPr userDrawn="1"/>
        </p:nvSpPr>
        <p:spPr bwMode="auto">
          <a:xfrm>
            <a:off x="3048000" y="0"/>
            <a:ext cx="9033711" cy="6858000"/>
          </a:xfrm>
          <a:prstGeom prst="rect">
            <a:avLst/>
          </a:prstGeom>
          <a:gradFill>
            <a:gsLst>
              <a:gs pos="0">
                <a:schemeClr val="bg1"/>
              </a:gs>
              <a:gs pos="100000">
                <a:schemeClr val="bg1">
                  <a:alpha val="0"/>
                </a:schemeClr>
              </a:gs>
            </a:gsLst>
            <a:lin ang="0" scaled="0"/>
          </a:gradFill>
          <a:ln w="9525" cap="flat" cmpd="sng" algn="ctr">
            <a:noFill/>
            <a:prstDash val="solid"/>
            <a:round/>
            <a:headEnd type="none" w="med" len="med"/>
            <a:tailEnd type="none" w="med" len="med"/>
          </a:ln>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298" y="137604"/>
            <a:ext cx="2400698" cy="1817528"/>
          </a:xfrm>
          <a:prstGeom prst="rect">
            <a:avLst/>
          </a:prstGeom>
        </p:spPr>
      </p:pic>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709449" y="321493"/>
            <a:ext cx="2396290" cy="1597527"/>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1" name="Picture 1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876073" y="5026525"/>
            <a:ext cx="2396290" cy="1518238"/>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2" name="Picture 1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103507" y="2630239"/>
            <a:ext cx="2396290" cy="1597527"/>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3" name="Picture 12"/>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772004" y="2218954"/>
            <a:ext cx="1233963" cy="822569"/>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4" name="Picture 13"/>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342403" y="1377705"/>
            <a:ext cx="1363304" cy="908642"/>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5" name="Picture 1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9662162" y="4330698"/>
            <a:ext cx="1443579" cy="960539"/>
          </a:xfrm>
          <a:prstGeom prst="rect">
            <a:avLst/>
          </a:prstGeom>
          <a:ln w="38100">
            <a:solidFill>
              <a:schemeClr val="accent1"/>
            </a:solidFill>
          </a:ln>
          <a:effectLst>
            <a:outerShdw blurRad="292100" dist="139700" dir="2700000" algn="tl" rotWithShape="0">
              <a:srgbClr val="333333">
                <a:alpha val="65000"/>
              </a:srgbClr>
            </a:outerShdw>
          </a:effectLst>
        </p:spPr>
      </p:pic>
      <p:sp>
        <p:nvSpPr>
          <p:cNvPr id="8" name="Rectangle 7"/>
          <p:cNvSpPr/>
          <p:nvPr userDrawn="1"/>
        </p:nvSpPr>
        <p:spPr bwMode="auto">
          <a:xfrm>
            <a:off x="7416800" y="4772525"/>
            <a:ext cx="762000" cy="508000"/>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8" name="Rectangle 17"/>
          <p:cNvSpPr/>
          <p:nvPr userDrawn="1"/>
        </p:nvSpPr>
        <p:spPr bwMode="auto">
          <a:xfrm>
            <a:off x="10469880" y="5454654"/>
            <a:ext cx="762000" cy="508000"/>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9" name="Rectangle 18"/>
          <p:cNvSpPr/>
          <p:nvPr userDrawn="1"/>
        </p:nvSpPr>
        <p:spPr bwMode="auto">
          <a:xfrm>
            <a:off x="9624968" y="3175000"/>
            <a:ext cx="762000" cy="508000"/>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0" name="Rectangle 19"/>
          <p:cNvSpPr/>
          <p:nvPr userDrawn="1"/>
        </p:nvSpPr>
        <p:spPr bwMode="auto">
          <a:xfrm>
            <a:off x="7749540" y="705390"/>
            <a:ext cx="1244600" cy="829733"/>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2532" name="Rectangle 4"/>
          <p:cNvSpPr>
            <a:spLocks noGrp="1" noChangeArrowheads="1"/>
          </p:cNvSpPr>
          <p:nvPr>
            <p:ph type="ctrTitle"/>
          </p:nvPr>
        </p:nvSpPr>
        <p:spPr>
          <a:xfrm>
            <a:off x="391447" y="2249647"/>
            <a:ext cx="6762194" cy="1258423"/>
          </a:xfrm>
        </p:spPr>
        <p:txBody>
          <a:bodyPr anchor="b" anchorCtr="0"/>
          <a:lstStyle>
            <a:lvl1pPr algn="l">
              <a:defRPr sz="3990">
                <a:solidFill>
                  <a:schemeClr val="bg2"/>
                </a:solidFill>
              </a:defRPr>
            </a:lvl1pPr>
          </a:lstStyle>
          <a:p>
            <a:r>
              <a:rPr lang="en-US"/>
              <a:t>Click to edit Master title style</a:t>
            </a:r>
          </a:p>
        </p:txBody>
      </p:sp>
      <p:sp>
        <p:nvSpPr>
          <p:cNvPr id="22533" name="Rectangle 5"/>
          <p:cNvSpPr>
            <a:spLocks noGrp="1" noChangeArrowheads="1"/>
          </p:cNvSpPr>
          <p:nvPr>
            <p:ph type="subTitle" idx="1"/>
          </p:nvPr>
        </p:nvSpPr>
        <p:spPr>
          <a:xfrm>
            <a:off x="391446" y="3741697"/>
            <a:ext cx="6866888" cy="1178001"/>
          </a:xfrm>
        </p:spPr>
        <p:txBody>
          <a:bodyPr anchorCtr="0"/>
          <a:lstStyle>
            <a:lvl1pPr marL="0" indent="0" algn="l">
              <a:spcBef>
                <a:spcPts val="0"/>
              </a:spcBef>
              <a:buFont typeface="Wingdings" pitchFamily="2" charset="2"/>
              <a:buNone/>
              <a:defRPr>
                <a:solidFill>
                  <a:schemeClr val="bg2"/>
                </a:solidFill>
              </a:defRPr>
            </a:lvl1pPr>
          </a:lstStyle>
          <a:p>
            <a:r>
              <a:rPr lang="en-US"/>
              <a:t>Click to edit Master subtitle style</a:t>
            </a:r>
          </a:p>
        </p:txBody>
      </p:sp>
      <p:sp>
        <p:nvSpPr>
          <p:cNvPr id="9" name="Rectangle 8"/>
          <p:cNvSpPr/>
          <p:nvPr userDrawn="1"/>
        </p:nvSpPr>
        <p:spPr>
          <a:xfrm>
            <a:off x="278554" y="6492626"/>
            <a:ext cx="1592103" cy="246221"/>
          </a:xfrm>
          <a:prstGeom prst="rect">
            <a:avLst/>
          </a:prstGeom>
        </p:spPr>
        <p:txBody>
          <a:bodyPr wrap="none">
            <a:spAutoFit/>
          </a:bodyPr>
          <a:lstStyle/>
          <a:p>
            <a:pPr defTabSz="1085752"/>
            <a:r>
              <a:rPr lang="en-US" sz="998">
                <a:solidFill>
                  <a:srgbClr val="7ED3F7"/>
                </a:solidFill>
              </a:rPr>
              <a:t>Client Computing Group</a:t>
            </a:r>
            <a:endParaRPr lang="en-US" sz="998">
              <a:solidFill>
                <a:srgbClr val="000000"/>
              </a:solidFill>
            </a:endParaRPr>
          </a:p>
        </p:txBody>
      </p:sp>
    </p:spTree>
    <p:extLst>
      <p:ext uri="{BB962C8B-B14F-4D97-AF65-F5344CB8AC3E}">
        <p14:creationId xmlns:p14="http://schemas.microsoft.com/office/powerpoint/2010/main" val="30247486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a:xfrm>
            <a:off x="8424412" y="6356617"/>
            <a:ext cx="2742406" cy="365125"/>
          </a:xfrm>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05220796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660"/>
            </a:lvl1pPr>
            <a:lvl2pPr>
              <a:defRPr sz="2327"/>
            </a:lvl2pPr>
            <a:lvl3pPr>
              <a:defRPr sz="1663"/>
            </a:lvl3pPr>
            <a:lvl4pPr>
              <a:defRPr sz="1330"/>
            </a:lvl4pPr>
            <a:lvl5pPr>
              <a:defRPr sz="1330"/>
            </a:lvl5pPr>
            <a:lvl6pPr>
              <a:defRPr sz="1330"/>
            </a:lvl6pPr>
            <a:lvl7pPr>
              <a:defRPr sz="1330"/>
            </a:lvl7pPr>
            <a:lvl8pPr>
              <a:defRPr sz="1330"/>
            </a:lvl8pPr>
            <a:lvl9pPr>
              <a:defRPr sz="133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600205"/>
            <a:ext cx="5384800" cy="4525963"/>
          </a:xfrm>
        </p:spPr>
        <p:txBody>
          <a:bodyPr/>
          <a:lstStyle>
            <a:lvl1pPr>
              <a:defRPr sz="2660"/>
            </a:lvl1pPr>
            <a:lvl2pPr>
              <a:defRPr sz="2327"/>
            </a:lvl2pPr>
            <a:lvl3pPr>
              <a:defRPr sz="1663"/>
            </a:lvl3pPr>
            <a:lvl4pPr>
              <a:defRPr sz="1330"/>
            </a:lvl4pPr>
            <a:lvl5pPr>
              <a:defRPr sz="1330"/>
            </a:lvl5pPr>
            <a:lvl6pPr>
              <a:defRPr sz="1330"/>
            </a:lvl6pPr>
            <a:lvl7pPr>
              <a:defRPr sz="1330"/>
            </a:lvl7pPr>
            <a:lvl8pPr>
              <a:defRPr sz="1330"/>
            </a:lvl8pPr>
            <a:lvl9pPr>
              <a:defRPr sz="1330"/>
            </a:lvl9pPr>
          </a:lstStyle>
          <a:p>
            <a:pPr lvl="0"/>
            <a:r>
              <a:rPr lang="en-US"/>
              <a:t>Click to edit Master text styles</a:t>
            </a:r>
          </a:p>
          <a:p>
            <a:pPr lvl="1"/>
            <a:r>
              <a:rPr lang="en-US"/>
              <a:t>Second level</a:t>
            </a:r>
          </a:p>
          <a:p>
            <a:pPr lvl="2"/>
            <a:r>
              <a:rPr lang="en-US"/>
              <a:t>Third level</a:t>
            </a:r>
          </a:p>
        </p:txBody>
      </p:sp>
      <p:sp>
        <p:nvSpPr>
          <p:cNvPr id="5" name="Slide Number Placeholder 4"/>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258322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8" cy="639762"/>
          </a:xfrm>
        </p:spPr>
        <p:txBody>
          <a:bodyPr anchor="b"/>
          <a:lstStyle>
            <a:lvl1pPr marL="0" indent="0">
              <a:buNone/>
              <a:defRPr sz="2327" b="0"/>
            </a:lvl1pPr>
            <a:lvl2pPr marL="333255" indent="0">
              <a:buNone/>
              <a:defRPr sz="1413" b="1"/>
            </a:lvl2pPr>
            <a:lvl3pPr marL="666510" indent="0">
              <a:buNone/>
              <a:defRPr sz="1330" b="1"/>
            </a:lvl3pPr>
            <a:lvl4pPr marL="999765" indent="0">
              <a:buNone/>
              <a:defRPr sz="1164" b="1"/>
            </a:lvl4pPr>
            <a:lvl5pPr marL="1333021" indent="0">
              <a:buNone/>
              <a:defRPr sz="1164" b="1"/>
            </a:lvl5pPr>
            <a:lvl6pPr marL="1666276" indent="0">
              <a:buNone/>
              <a:defRPr sz="1164" b="1"/>
            </a:lvl6pPr>
            <a:lvl7pPr marL="1999530" indent="0">
              <a:buNone/>
              <a:defRPr sz="1164" b="1"/>
            </a:lvl7pPr>
            <a:lvl8pPr marL="2332784" indent="0">
              <a:buNone/>
              <a:defRPr sz="1164" b="1"/>
            </a:lvl8pPr>
            <a:lvl9pPr marL="2666039" indent="0">
              <a:buNone/>
              <a:defRPr sz="1164" b="1"/>
            </a:lvl9pPr>
          </a:lstStyle>
          <a:p>
            <a:pPr lvl="0"/>
            <a:r>
              <a:rPr lang="en-US"/>
              <a:t>Click to edit Master text styles</a:t>
            </a:r>
          </a:p>
        </p:txBody>
      </p:sp>
      <p:sp>
        <p:nvSpPr>
          <p:cNvPr id="4" name="Content Placeholder 3"/>
          <p:cNvSpPr>
            <a:spLocks noGrp="1"/>
          </p:cNvSpPr>
          <p:nvPr>
            <p:ph sz="half" idx="2"/>
          </p:nvPr>
        </p:nvSpPr>
        <p:spPr>
          <a:xfrm>
            <a:off x="609600" y="2174875"/>
            <a:ext cx="5386918" cy="3951288"/>
          </a:xfrm>
        </p:spPr>
        <p:txBody>
          <a:bodyPr/>
          <a:lstStyle>
            <a:lvl1pPr>
              <a:defRPr sz="2327"/>
            </a:lvl1pPr>
            <a:lvl2pPr>
              <a:defRPr sz="1663"/>
            </a:lvl2pPr>
            <a:lvl3pPr>
              <a:defRPr sz="1663"/>
            </a:lvl3pPr>
            <a:lvl4pPr>
              <a:defRPr sz="1164"/>
            </a:lvl4pPr>
            <a:lvl5pPr>
              <a:defRPr sz="1164"/>
            </a:lvl5pPr>
            <a:lvl6pPr>
              <a:defRPr sz="1164"/>
            </a:lvl6pPr>
            <a:lvl7pPr>
              <a:defRPr sz="1164"/>
            </a:lvl7pPr>
            <a:lvl8pPr>
              <a:defRPr sz="1164"/>
            </a:lvl8pPr>
            <a:lvl9pPr>
              <a:defRPr sz="1164"/>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9" y="1535113"/>
            <a:ext cx="5389034" cy="639762"/>
          </a:xfrm>
        </p:spPr>
        <p:txBody>
          <a:bodyPr anchor="b"/>
          <a:lstStyle>
            <a:lvl1pPr marL="0" indent="0">
              <a:buNone/>
              <a:defRPr sz="2327" b="0"/>
            </a:lvl1pPr>
            <a:lvl2pPr marL="333255" indent="0">
              <a:buNone/>
              <a:defRPr sz="1413" b="1"/>
            </a:lvl2pPr>
            <a:lvl3pPr marL="666510" indent="0">
              <a:buNone/>
              <a:defRPr sz="1330" b="1"/>
            </a:lvl3pPr>
            <a:lvl4pPr marL="999765" indent="0">
              <a:buNone/>
              <a:defRPr sz="1164" b="1"/>
            </a:lvl4pPr>
            <a:lvl5pPr marL="1333021" indent="0">
              <a:buNone/>
              <a:defRPr sz="1164" b="1"/>
            </a:lvl5pPr>
            <a:lvl6pPr marL="1666276" indent="0">
              <a:buNone/>
              <a:defRPr sz="1164" b="1"/>
            </a:lvl6pPr>
            <a:lvl7pPr marL="1999530" indent="0">
              <a:buNone/>
              <a:defRPr sz="1164" b="1"/>
            </a:lvl7pPr>
            <a:lvl8pPr marL="2332784" indent="0">
              <a:buNone/>
              <a:defRPr sz="1164" b="1"/>
            </a:lvl8pPr>
            <a:lvl9pPr marL="2666039" indent="0">
              <a:buNone/>
              <a:defRPr sz="1164" b="1"/>
            </a:lvl9pPr>
          </a:lstStyle>
          <a:p>
            <a:pPr lvl="0"/>
            <a:r>
              <a:rPr lang="en-US"/>
              <a:t>Click to edit Master text styles</a:t>
            </a:r>
          </a:p>
        </p:txBody>
      </p:sp>
      <p:sp>
        <p:nvSpPr>
          <p:cNvPr id="6" name="Content Placeholder 5"/>
          <p:cNvSpPr>
            <a:spLocks noGrp="1"/>
          </p:cNvSpPr>
          <p:nvPr>
            <p:ph sz="quarter" idx="4"/>
          </p:nvPr>
        </p:nvSpPr>
        <p:spPr>
          <a:xfrm>
            <a:off x="6193369" y="2174875"/>
            <a:ext cx="5389034" cy="3951288"/>
          </a:xfrm>
        </p:spPr>
        <p:txBody>
          <a:bodyPr/>
          <a:lstStyle>
            <a:lvl1pPr>
              <a:defRPr sz="2327"/>
            </a:lvl1pPr>
            <a:lvl2pPr>
              <a:defRPr sz="1663"/>
            </a:lvl2pPr>
            <a:lvl3pPr>
              <a:defRPr sz="1663"/>
            </a:lvl3pPr>
            <a:lvl4pPr>
              <a:defRPr sz="1164"/>
            </a:lvl4pPr>
            <a:lvl5pPr>
              <a:defRPr sz="1164"/>
            </a:lvl5pPr>
            <a:lvl6pPr>
              <a:defRPr sz="1164"/>
            </a:lvl6pPr>
            <a:lvl7pPr>
              <a:defRPr sz="1164"/>
            </a:lvl7pPr>
            <a:lvl8pPr>
              <a:defRPr sz="1164"/>
            </a:lvl8pPr>
            <a:lvl9pPr>
              <a:defRPr sz="1164"/>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74136017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3024533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87289371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38685" y="1644316"/>
            <a:ext cx="4714632" cy="3569368"/>
          </a:xfrm>
          <a:prstGeom prst="rect">
            <a:avLst/>
          </a:prstGeom>
        </p:spPr>
      </p:pic>
    </p:spTree>
    <p:extLst>
      <p:ext uri="{BB962C8B-B14F-4D97-AF65-F5344CB8AC3E}">
        <p14:creationId xmlns:p14="http://schemas.microsoft.com/office/powerpoint/2010/main" val="6111228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09863"/>
            <a:ext cx="10972801" cy="1152000"/>
          </a:xfrm>
        </p:spPr>
        <p:txBody>
          <a:bodyPr>
            <a:normAutofit/>
          </a:bodyPr>
          <a:lstStyle>
            <a:lvl1pPr>
              <a:defRPr sz="3691" baseline="0"/>
            </a:lvl1pPr>
          </a:lstStyle>
          <a:p>
            <a:r>
              <a:rPr lang="en-US"/>
              <a:t>Text Sample</a:t>
            </a:r>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pPr defTabSz="1085752"/>
            <a:endParaRPr lang="en-US" sz="2162">
              <a:solidFill>
                <a:prstClr val="black">
                  <a:tint val="75000"/>
                </a:prstClr>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black">
                    <a:tint val="75000"/>
                  </a:prstClr>
                </a:solidFill>
              </a:rPr>
              <a:pPr/>
              <a:t>‹#›</a:t>
            </a:fld>
            <a:endParaRPr lang="en-US">
              <a:solidFill>
                <a:prstClr val="black">
                  <a:tint val="75000"/>
                </a:prstClr>
              </a:solidFill>
            </a:endParaRPr>
          </a:p>
        </p:txBody>
      </p:sp>
      <p:sp>
        <p:nvSpPr>
          <p:cNvPr id="9" name="Inhaltsplatzhalter 8"/>
          <p:cNvSpPr>
            <a:spLocks noGrp="1"/>
          </p:cNvSpPr>
          <p:nvPr>
            <p:ph sz="quarter" idx="13"/>
          </p:nvPr>
        </p:nvSpPr>
        <p:spPr>
          <a:xfrm>
            <a:off x="607487" y="1598400"/>
            <a:ext cx="10972801" cy="4526400"/>
          </a:xfrm>
        </p:spPr>
        <p:txBody>
          <a:bodyPr/>
          <a:lstStyle>
            <a:lvl1pPr marL="0" indent="0">
              <a:buNone/>
              <a:defRPr/>
            </a:lvl1pPr>
          </a:lstStyle>
          <a:p>
            <a:pPr lvl="0"/>
            <a:r>
              <a:rPr lang="en-US" altLang="zh-CN"/>
              <a:t>Click to edit Master text styles</a:t>
            </a:r>
          </a:p>
        </p:txBody>
      </p:sp>
      <p:sp>
        <p:nvSpPr>
          <p:cNvPr id="3" name="TextBox 2"/>
          <p:cNvSpPr txBox="1"/>
          <p:nvPr userDrawn="1"/>
        </p:nvSpPr>
        <p:spPr>
          <a:xfrm>
            <a:off x="105800" y="6778654"/>
            <a:ext cx="1662545" cy="123111"/>
          </a:xfrm>
          <a:prstGeom prst="rect">
            <a:avLst/>
          </a:prstGeom>
          <a:noFill/>
        </p:spPr>
        <p:txBody>
          <a:bodyPr wrap="square" lIns="0" tIns="0" rIns="0" bIns="0" rtlCol="0">
            <a:spAutoFit/>
          </a:bodyPr>
          <a:lstStyle/>
          <a:p>
            <a:pPr defTabSz="912077"/>
            <a:r>
              <a:rPr lang="en-US" sz="798" b="1">
                <a:solidFill>
                  <a:prstClr val="white"/>
                </a:solidFill>
                <a:cs typeface="Neo Sans Intel"/>
              </a:rPr>
              <a:t>INTEL CONFIDENTIAL</a:t>
            </a:r>
          </a:p>
        </p:txBody>
      </p:sp>
    </p:spTree>
    <p:extLst>
      <p:ext uri="{BB962C8B-B14F-4D97-AF65-F5344CB8AC3E}">
        <p14:creationId xmlns:p14="http://schemas.microsoft.com/office/powerpoint/2010/main" val="13626884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0816791" y="6332380"/>
            <a:ext cx="395988" cy="305808"/>
          </a:xfrm>
          <a:prstGeom prst="rect">
            <a:avLst/>
          </a:prstGeom>
          <a:ln/>
        </p:spPr>
        <p:txBody>
          <a:bodyPr lIns="90892" tIns="45488" rIns="90892" bIns="45488"/>
          <a:lstStyle>
            <a:lvl1pPr>
              <a:defRPr/>
            </a:lvl1pPr>
          </a:lstStyle>
          <a:p>
            <a:pPr>
              <a:defRPr/>
            </a:pPr>
            <a:fld id="{7D84632C-4822-45E5-AFE2-C0DFBD5E0E3C}" type="slidenum">
              <a:rPr>
                <a:solidFill>
                  <a:srgbClr val="000000">
                    <a:tint val="75000"/>
                  </a:srgbClr>
                </a:solidFill>
              </a:rPr>
              <a:pPr>
                <a:defRPr/>
              </a:pPr>
              <a:t>‹#›</a:t>
            </a:fld>
            <a:endParaRPr lang="en-US">
              <a:solidFill>
                <a:srgbClr val="000000">
                  <a:tint val="75000"/>
                </a:srgbClr>
              </a:solidFill>
            </a:endParaRPr>
          </a:p>
        </p:txBody>
      </p:sp>
      <p:sp>
        <p:nvSpPr>
          <p:cNvPr id="3" name="Rectangle 7"/>
          <p:cNvSpPr>
            <a:spLocks noGrp="1" noChangeArrowheads="1"/>
          </p:cNvSpPr>
          <p:nvPr>
            <p:ph type="ftr" sz="quarter" idx="11"/>
          </p:nvPr>
        </p:nvSpPr>
        <p:spPr>
          <a:xfrm>
            <a:off x="10403178" y="5956684"/>
            <a:ext cx="1788904" cy="304345"/>
          </a:xfrm>
          <a:prstGeom prst="rect">
            <a:avLst/>
          </a:prstGeom>
          <a:ln/>
        </p:spPr>
        <p:txBody>
          <a:bodyPr lIns="90892" tIns="45488" rIns="90892" bIns="45488"/>
          <a:lstStyle>
            <a:lvl2pPr lvl="1">
              <a:defRPr/>
            </a:lvl2pPr>
          </a:lstStyle>
          <a:p>
            <a:pPr marL="418637" lvl="1" defTabSz="838397" eaLnBrk="0" fontAlgn="base" hangingPunct="0">
              <a:spcBef>
                <a:spcPct val="0"/>
              </a:spcBef>
              <a:spcAft>
                <a:spcPct val="0"/>
              </a:spcAft>
              <a:defRPr/>
            </a:pPr>
            <a:endParaRPr lang="en-US" sz="2211" noProof="1">
              <a:solidFill>
                <a:srgbClr val="000000"/>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618350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9" name="Content Placeholder 8"/>
          <p:cNvSpPr>
            <a:spLocks noGrp="1"/>
          </p:cNvSpPr>
          <p:nvPr>
            <p:ph sz="quarter" idx="13" hasCustomPrompt="1"/>
          </p:nvPr>
        </p:nvSpPr>
        <p:spPr>
          <a:xfrm>
            <a:off x="607485" y="1604437"/>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
        <p:nvSpPr>
          <p:cNvPr id="2" name="Footer Placeholder 1"/>
          <p:cNvSpPr>
            <a:spLocks noGrp="1"/>
          </p:cNvSpPr>
          <p:nvPr>
            <p:ph type="ftr" sz="quarter" idx="14"/>
          </p:nvPr>
        </p:nvSpPr>
        <p:spPr>
          <a:xfrm>
            <a:off x="169333" y="6432519"/>
            <a:ext cx="4114800" cy="366183"/>
          </a:xfrm>
          <a:prstGeom prst="rect">
            <a:avLst/>
          </a:prstGeom>
        </p:spPr>
        <p:txBody>
          <a:bodyPr/>
          <a:lstStyle/>
          <a:p>
            <a:endParaRPr lang="en-US">
              <a:solidFill>
                <a:prstClr val="white"/>
              </a:solidFill>
            </a:endParaRPr>
          </a:p>
        </p:txBody>
      </p:sp>
    </p:spTree>
    <p:extLst>
      <p:ext uri="{BB962C8B-B14F-4D97-AF65-F5344CB8AC3E}">
        <p14:creationId xmlns:p14="http://schemas.microsoft.com/office/powerpoint/2010/main" val="145987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secHead">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a:t>54pt Intel Clear Pro</a:t>
            </a:r>
            <a:br>
              <a:rPr lang="en-US"/>
            </a:br>
            <a:r>
              <a:rPr lang="en-US"/>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16pt Intel Clear Subhead</a:t>
            </a:r>
          </a:p>
        </p:txBody>
      </p:sp>
      <p:sp>
        <p:nvSpPr>
          <p:cNvPr id="4" name="TextBox 3"/>
          <p:cNvSpPr txBox="1"/>
          <p:nvPr userDrawn="1"/>
        </p:nvSpPr>
        <p:spPr>
          <a:xfrm>
            <a:off x="5334000" y="6543040"/>
            <a:ext cx="1513840" cy="233680"/>
          </a:xfrm>
          <a:prstGeom prst="rect">
            <a:avLst/>
          </a:prstGeom>
          <a:noFill/>
        </p:spPr>
        <p:txBody>
          <a:bodyPr vert="horz" wrap="square" lIns="0" tIns="0" rIns="0" bIns="0" rtlCol="0">
            <a:noAutofit/>
          </a:bodyPr>
          <a:lstStyle/>
          <a:p>
            <a:r>
              <a:rPr lang="en-US" sz="1467">
                <a:solidFill>
                  <a:schemeClr val="bg1"/>
                </a:solidFill>
              </a:rPr>
              <a:t>Intel Confidential</a:t>
            </a:r>
          </a:p>
        </p:txBody>
      </p:sp>
    </p:spTree>
    <p:extLst>
      <p:ext uri="{BB962C8B-B14F-4D97-AF65-F5344CB8AC3E}">
        <p14:creationId xmlns:p14="http://schemas.microsoft.com/office/powerpoint/2010/main" val="3089575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2"/>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p:txBody>
          <a:bodyPr/>
          <a:lstStyle>
            <a:lvl1pPr>
              <a:defRPr/>
            </a:lvl1pPr>
          </a:lstStyle>
          <a:p>
            <a:r>
              <a:rPr lang="en-US" err="1"/>
              <a:t>28pt</a:t>
            </a:r>
            <a:r>
              <a:rPr lang="en-US"/>
              <a:t> Arial Headline</a:t>
            </a:r>
          </a:p>
        </p:txBody>
      </p:sp>
      <p:sp>
        <p:nvSpPr>
          <p:cNvPr id="8" name="Content Placeholder 7"/>
          <p:cNvSpPr>
            <a:spLocks noGrp="1"/>
          </p:cNvSpPr>
          <p:nvPr>
            <p:ph sz="quarter" idx="13" hasCustomPrompt="1"/>
          </p:nvPr>
        </p:nvSpPr>
        <p:spPr>
          <a:xfrm>
            <a:off x="607484" y="1604435"/>
            <a:ext cx="10970683" cy="4567767"/>
          </a:xfrm>
        </p:spPr>
        <p:txBody>
          <a:bodyPr/>
          <a:lstStyle/>
          <a:p>
            <a:pPr lvl="0"/>
            <a:r>
              <a:rPr lang="en-US" err="1"/>
              <a:t>18pt</a:t>
            </a:r>
            <a:r>
              <a:rPr lang="en-US"/>
              <a:t> Arial body text</a:t>
            </a:r>
          </a:p>
          <a:p>
            <a:pPr lvl="1"/>
            <a:r>
              <a:rPr lang="en-US" err="1"/>
              <a:t>16pt</a:t>
            </a:r>
            <a:r>
              <a:rPr lang="en-US"/>
              <a:t> Arial bullet one</a:t>
            </a:r>
          </a:p>
          <a:p>
            <a:pPr lvl="2"/>
            <a:r>
              <a:rPr lang="en-US" err="1"/>
              <a:t>16pt</a:t>
            </a:r>
            <a:r>
              <a:rPr lang="en-US"/>
              <a:t> Arial sub-bullet</a:t>
            </a:r>
          </a:p>
          <a:p>
            <a:pPr lvl="3"/>
            <a:r>
              <a:rPr lang="en-US" err="1"/>
              <a:t>14pt</a:t>
            </a:r>
            <a:r>
              <a:rPr lang="en-US"/>
              <a:t> Arial fourth level</a:t>
            </a:r>
          </a:p>
          <a:p>
            <a:pPr lvl="4"/>
            <a:r>
              <a:rPr lang="en-US" err="1"/>
              <a:t>14pt</a:t>
            </a:r>
            <a:r>
              <a:rPr lang="en-US"/>
              <a:t> Arial fifth level</a:t>
            </a:r>
          </a:p>
        </p:txBody>
      </p:sp>
    </p:spTree>
    <p:extLst>
      <p:ext uri="{BB962C8B-B14F-4D97-AF65-F5344CB8AC3E}">
        <p14:creationId xmlns:p14="http://schemas.microsoft.com/office/powerpoint/2010/main" val="22659477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6"/>
          <p:cNvSpPr>
            <a:spLocks noGrp="1"/>
          </p:cNvSpPr>
          <p:nvPr>
            <p:ph type="title" hasCustomPrompt="1"/>
          </p:nvPr>
        </p:nvSpPr>
        <p:spPr>
          <a:xfrm>
            <a:off x="607484" y="411797"/>
            <a:ext cx="10972800" cy="1158240"/>
          </a:xfrm>
        </p:spPr>
        <p:txBody>
          <a:bodyPr vert="horz" lIns="0" tIns="0" rIns="0" bIns="0" rtlCol="0" anchor="t" anchorCtr="0">
            <a:noAutofit/>
          </a:bodyPr>
          <a:lstStyle>
            <a:lvl1pPr algn="ctr">
              <a:defRPr lang="en-US" dirty="0"/>
            </a:lvl1pPr>
          </a:lstStyle>
          <a:p>
            <a:pPr lvl="0"/>
            <a:r>
              <a:rPr lang="en-US"/>
              <a:t>28pt Intel Clear Headline</a:t>
            </a:r>
          </a:p>
        </p:txBody>
      </p:sp>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1913" y="6332563"/>
            <a:ext cx="485781" cy="32017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userDrawn="1"/>
        </p:nvSpPr>
        <p:spPr>
          <a:xfrm>
            <a:off x="11761829" y="6478628"/>
            <a:ext cx="171522" cy="164212"/>
          </a:xfrm>
          <a:prstGeom prst="rect">
            <a:avLst/>
          </a:prstGeom>
          <a:noFill/>
        </p:spPr>
        <p:txBody>
          <a:bodyPr vert="horz" wrap="none" lIns="0" tIns="0" rIns="0" bIns="0" rtlCol="0">
            <a:spAutoFit/>
          </a:bodyPr>
          <a:lstStyle/>
          <a:p>
            <a:pPr defTabSz="609570"/>
            <a:fld id="{AFB2E552-7FE6-4473-9F80-9166A6219CFF}" type="slidenum">
              <a:rPr lang="en-US" sz="1067">
                <a:solidFill>
                  <a:prstClr val="white"/>
                </a:solidFill>
              </a:rPr>
              <a:pPr defTabSz="609570"/>
              <a:t>‹#›</a:t>
            </a:fld>
            <a:endParaRPr lang="en-US" sz="1067">
              <a:solidFill>
                <a:prstClr val="white"/>
              </a:solidFill>
            </a:endParaRPr>
          </a:p>
        </p:txBody>
      </p:sp>
    </p:spTree>
    <p:extLst>
      <p:ext uri="{BB962C8B-B14F-4D97-AF65-F5344CB8AC3E}">
        <p14:creationId xmlns:p14="http://schemas.microsoft.com/office/powerpoint/2010/main" val="137359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652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4580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pic>
        <p:nvPicPr>
          <p:cNvPr id="2" name="Picture 1">
            <a:extLst>
              <a:ext uri="{FF2B5EF4-FFF2-40B4-BE49-F238E27FC236}">
                <a16:creationId xmlns:a16="http://schemas.microsoft.com/office/drawing/2014/main" id="{7EB19E42-ACEB-4BDE-A07A-1739404B5D0B}"/>
              </a:ext>
            </a:extLst>
          </p:cNvPr>
          <p:cNvPicPr>
            <a:picLocks noChangeAspect="1"/>
          </p:cNvPicPr>
          <p:nvPr userDrawn="1"/>
        </p:nvPicPr>
        <p:blipFill>
          <a:blip r:embed="rId4"/>
          <a:stretch>
            <a:fillRect/>
          </a:stretch>
        </p:blipFill>
        <p:spPr>
          <a:xfrm>
            <a:off x="1466514" y="1119063"/>
            <a:ext cx="3430768" cy="1463659"/>
          </a:xfrm>
          <a:prstGeom prst="rect">
            <a:avLst/>
          </a:prstGeom>
        </p:spPr>
      </p:pic>
    </p:spTree>
    <p:extLst>
      <p:ext uri="{BB962C8B-B14F-4D97-AF65-F5344CB8AC3E}">
        <p14:creationId xmlns:p14="http://schemas.microsoft.com/office/powerpoint/2010/main" val="371159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Tree>
    <p:extLst>
      <p:ext uri="{BB962C8B-B14F-4D97-AF65-F5344CB8AC3E}">
        <p14:creationId xmlns:p14="http://schemas.microsoft.com/office/powerpoint/2010/main" val="34571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49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06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7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79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844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0556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extLst>
      <p:ext uri="{BB962C8B-B14F-4D97-AF65-F5344CB8AC3E}">
        <p14:creationId xmlns:p14="http://schemas.microsoft.com/office/powerpoint/2010/main" val="28317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1686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07387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4419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263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718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6092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8374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521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343895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952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79884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3924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145632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160034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5858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2" name="Footer Placeholder 1"/>
          <p:cNvSpPr>
            <a:spLocks noGrp="1"/>
          </p:cNvSpPr>
          <p:nvPr>
            <p:ph type="ftr" sz="quarter" idx="13"/>
          </p:nvPr>
        </p:nvSpPr>
        <p:spPr/>
        <p:txBody>
          <a:bodyPr/>
          <a:lstStyle/>
          <a:p>
            <a:endParaRPr lang="en-US" sz="933">
              <a:solidFill>
                <a:prstClr val="white"/>
              </a:solidFill>
            </a:endParaRPr>
          </a:p>
        </p:txBody>
      </p:sp>
    </p:spTree>
    <p:extLst>
      <p:ext uri="{BB962C8B-B14F-4D97-AF65-F5344CB8AC3E}">
        <p14:creationId xmlns:p14="http://schemas.microsoft.com/office/powerpoint/2010/main" val="364398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5084-0889-4EC4-8CC0-12C197DA2A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0B3773-4956-4B8D-A664-86F0038C56E7}"/>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5EE590-4ABF-4327-B974-A88BE224BFAA}"/>
              </a:ext>
            </a:extLst>
          </p:cNvPr>
          <p:cNvSpPr>
            <a:spLocks noGrp="1"/>
          </p:cNvSpPr>
          <p:nvPr>
            <p:ph type="dt" sz="half" idx="10"/>
          </p:nvPr>
        </p:nvSpPr>
        <p:spPr/>
        <p:txBody>
          <a:bodyPr/>
          <a:lstStyle/>
          <a:p>
            <a:fld id="{E69DBA26-3E11-4F61-BB7B-7FBE855A9842}" type="datetime1">
              <a:rPr lang="en-IN" smtClean="0"/>
              <a:t>09-09-2025</a:t>
            </a:fld>
            <a:endParaRPr lang="en-IN"/>
          </a:p>
        </p:txBody>
      </p:sp>
      <p:sp>
        <p:nvSpPr>
          <p:cNvPr id="5" name="Footer Placeholder 4">
            <a:extLst>
              <a:ext uri="{FF2B5EF4-FFF2-40B4-BE49-F238E27FC236}">
                <a16:creationId xmlns:a16="http://schemas.microsoft.com/office/drawing/2014/main" id="{A9BF7976-58BB-4B45-BC3C-0238C4FEDCCA}"/>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51627129-6A6B-446A-8BBB-F9EB63B6A859}"/>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9441714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306F-E6A8-4E3D-A424-3F01664B57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788D0B-4CBF-4228-A8C7-B4A1931124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50BBB9-1B75-4864-9CEE-30784241DB85}"/>
              </a:ext>
            </a:extLst>
          </p:cNvPr>
          <p:cNvSpPr>
            <a:spLocks noGrp="1"/>
          </p:cNvSpPr>
          <p:nvPr>
            <p:ph type="dt" sz="half" idx="10"/>
          </p:nvPr>
        </p:nvSpPr>
        <p:spPr/>
        <p:txBody>
          <a:bodyPr/>
          <a:lstStyle/>
          <a:p>
            <a:fld id="{F2761060-3957-4E90-91E5-1FF828F28411}" type="datetime1">
              <a:rPr lang="en-IN" smtClean="0"/>
              <a:t>09-09-2025</a:t>
            </a:fld>
            <a:endParaRPr lang="en-IN"/>
          </a:p>
        </p:txBody>
      </p:sp>
      <p:sp>
        <p:nvSpPr>
          <p:cNvPr id="5" name="Footer Placeholder 4">
            <a:extLst>
              <a:ext uri="{FF2B5EF4-FFF2-40B4-BE49-F238E27FC236}">
                <a16:creationId xmlns:a16="http://schemas.microsoft.com/office/drawing/2014/main" id="{6310037A-DF0D-458E-95DE-7675C7004E2C}"/>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195E45F5-B60E-468B-A79D-72FD96420888}"/>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31314138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12E5-7738-4521-978F-4F2F5E5179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FFC6C2-52EC-449D-9134-958CD55990DB}"/>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3CF2CA-2991-47EE-9A7D-4F62E759467F}"/>
              </a:ext>
            </a:extLst>
          </p:cNvPr>
          <p:cNvSpPr>
            <a:spLocks noGrp="1"/>
          </p:cNvSpPr>
          <p:nvPr>
            <p:ph type="dt" sz="half" idx="10"/>
          </p:nvPr>
        </p:nvSpPr>
        <p:spPr/>
        <p:txBody>
          <a:bodyPr/>
          <a:lstStyle/>
          <a:p>
            <a:fld id="{9ECDD750-256D-425E-ADB0-6D0E7A36D15B}" type="datetime1">
              <a:rPr lang="en-IN" smtClean="0"/>
              <a:t>09-09-2025</a:t>
            </a:fld>
            <a:endParaRPr lang="en-IN"/>
          </a:p>
        </p:txBody>
      </p:sp>
      <p:sp>
        <p:nvSpPr>
          <p:cNvPr id="5" name="Footer Placeholder 4">
            <a:extLst>
              <a:ext uri="{FF2B5EF4-FFF2-40B4-BE49-F238E27FC236}">
                <a16:creationId xmlns:a16="http://schemas.microsoft.com/office/drawing/2014/main" id="{ABA57330-9955-43C8-B57D-4FAED0F9294C}"/>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3DEEB9F0-4914-4216-A2DC-DBD205133DCF}"/>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0027717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408C-5CE8-4FC5-90EB-C8CAE90598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39989C-2D82-40AC-B64D-3CBC69D6DFC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0FC316-2F3F-4607-9213-0B9A2DEABBEA}"/>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6FC7D1-0E8B-42D2-85E0-AB6C2B946E69}"/>
              </a:ext>
            </a:extLst>
          </p:cNvPr>
          <p:cNvSpPr>
            <a:spLocks noGrp="1"/>
          </p:cNvSpPr>
          <p:nvPr>
            <p:ph type="dt" sz="half" idx="10"/>
          </p:nvPr>
        </p:nvSpPr>
        <p:spPr/>
        <p:txBody>
          <a:bodyPr/>
          <a:lstStyle/>
          <a:p>
            <a:fld id="{2F9D4211-B7E5-4CC9-B57F-9F769B9DCFB3}" type="datetime1">
              <a:rPr lang="en-IN" smtClean="0"/>
              <a:t>09-09-2025</a:t>
            </a:fld>
            <a:endParaRPr lang="en-IN"/>
          </a:p>
        </p:txBody>
      </p:sp>
      <p:sp>
        <p:nvSpPr>
          <p:cNvPr id="6" name="Footer Placeholder 5">
            <a:extLst>
              <a:ext uri="{FF2B5EF4-FFF2-40B4-BE49-F238E27FC236}">
                <a16:creationId xmlns:a16="http://schemas.microsoft.com/office/drawing/2014/main" id="{8871D457-CDFD-45EF-9A74-0DDF7C619762}"/>
              </a:ext>
            </a:extLst>
          </p:cNvPr>
          <p:cNvSpPr>
            <a:spLocks noGrp="1"/>
          </p:cNvSpPr>
          <p:nvPr>
            <p:ph type="ftr" sz="quarter" idx="11"/>
          </p:nvPr>
        </p:nvSpPr>
        <p:spPr/>
        <p:txBody>
          <a:bodyPr/>
          <a:lstStyle/>
          <a:p>
            <a:r>
              <a:rPr lang="en-IN"/>
              <a:t>Intel Confidential</a:t>
            </a:r>
          </a:p>
        </p:txBody>
      </p:sp>
      <p:sp>
        <p:nvSpPr>
          <p:cNvPr id="7" name="Slide Number Placeholder 6">
            <a:extLst>
              <a:ext uri="{FF2B5EF4-FFF2-40B4-BE49-F238E27FC236}">
                <a16:creationId xmlns:a16="http://schemas.microsoft.com/office/drawing/2014/main" id="{928E3AA5-887F-4358-BE55-24202C98ABCA}"/>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20203290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D585-E70A-4073-B5DD-905122FEDC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A988F4-7B7C-49B6-B848-BF240F59400E}"/>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02894F-9EA1-4C11-B8C0-348CA575A790}"/>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535D2F-7A36-414D-A158-A15A0DF6FA3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5E09CC-AF11-4A9F-8FED-A22087FE24B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5015EF-8C1E-46F5-9165-21A8F24BD48C}"/>
              </a:ext>
            </a:extLst>
          </p:cNvPr>
          <p:cNvSpPr>
            <a:spLocks noGrp="1"/>
          </p:cNvSpPr>
          <p:nvPr>
            <p:ph type="dt" sz="half" idx="10"/>
          </p:nvPr>
        </p:nvSpPr>
        <p:spPr/>
        <p:txBody>
          <a:bodyPr/>
          <a:lstStyle/>
          <a:p>
            <a:fld id="{AD22E939-A1D0-4D83-AE77-60C755A4ED9B}" type="datetime1">
              <a:rPr lang="en-IN" smtClean="0"/>
              <a:t>09-09-2025</a:t>
            </a:fld>
            <a:endParaRPr lang="en-IN"/>
          </a:p>
        </p:txBody>
      </p:sp>
      <p:sp>
        <p:nvSpPr>
          <p:cNvPr id="8" name="Footer Placeholder 7">
            <a:extLst>
              <a:ext uri="{FF2B5EF4-FFF2-40B4-BE49-F238E27FC236}">
                <a16:creationId xmlns:a16="http://schemas.microsoft.com/office/drawing/2014/main" id="{ED756738-785A-4696-80F0-1D1C72E3097C}"/>
              </a:ext>
            </a:extLst>
          </p:cNvPr>
          <p:cNvSpPr>
            <a:spLocks noGrp="1"/>
          </p:cNvSpPr>
          <p:nvPr>
            <p:ph type="ftr" sz="quarter" idx="11"/>
          </p:nvPr>
        </p:nvSpPr>
        <p:spPr/>
        <p:txBody>
          <a:bodyPr/>
          <a:lstStyle/>
          <a:p>
            <a:r>
              <a:rPr lang="en-IN"/>
              <a:t>Intel Confidential</a:t>
            </a:r>
          </a:p>
        </p:txBody>
      </p:sp>
      <p:sp>
        <p:nvSpPr>
          <p:cNvPr id="9" name="Slide Number Placeholder 8">
            <a:extLst>
              <a:ext uri="{FF2B5EF4-FFF2-40B4-BE49-F238E27FC236}">
                <a16:creationId xmlns:a16="http://schemas.microsoft.com/office/drawing/2014/main" id="{F45FE1AA-DF6F-43DD-A62F-6D0473982A82}"/>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6436726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B4B5-990C-448F-B1CB-A1476EBDE7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8EA2312-F656-4B3F-873B-57CA16496139}"/>
              </a:ext>
            </a:extLst>
          </p:cNvPr>
          <p:cNvSpPr>
            <a:spLocks noGrp="1"/>
          </p:cNvSpPr>
          <p:nvPr>
            <p:ph type="dt" sz="half" idx="10"/>
          </p:nvPr>
        </p:nvSpPr>
        <p:spPr/>
        <p:txBody>
          <a:bodyPr/>
          <a:lstStyle/>
          <a:p>
            <a:fld id="{114FAE87-8CFF-4E5A-B89F-1EE46A0C6319}" type="datetime1">
              <a:rPr lang="en-IN" smtClean="0"/>
              <a:t>09-09-2025</a:t>
            </a:fld>
            <a:endParaRPr lang="en-IN"/>
          </a:p>
        </p:txBody>
      </p:sp>
      <p:sp>
        <p:nvSpPr>
          <p:cNvPr id="4" name="Footer Placeholder 3">
            <a:extLst>
              <a:ext uri="{FF2B5EF4-FFF2-40B4-BE49-F238E27FC236}">
                <a16:creationId xmlns:a16="http://schemas.microsoft.com/office/drawing/2014/main" id="{C1A167D7-ADE9-47F2-8B7B-3644BF44E307}"/>
              </a:ext>
            </a:extLst>
          </p:cNvPr>
          <p:cNvSpPr>
            <a:spLocks noGrp="1"/>
          </p:cNvSpPr>
          <p:nvPr>
            <p:ph type="ftr" sz="quarter" idx="11"/>
          </p:nvPr>
        </p:nvSpPr>
        <p:spPr/>
        <p:txBody>
          <a:bodyPr/>
          <a:lstStyle/>
          <a:p>
            <a:r>
              <a:rPr lang="en-IN"/>
              <a:t>Intel Confidential</a:t>
            </a:r>
          </a:p>
        </p:txBody>
      </p:sp>
      <p:sp>
        <p:nvSpPr>
          <p:cNvPr id="5" name="Slide Number Placeholder 4">
            <a:extLst>
              <a:ext uri="{FF2B5EF4-FFF2-40B4-BE49-F238E27FC236}">
                <a16:creationId xmlns:a16="http://schemas.microsoft.com/office/drawing/2014/main" id="{F7D443C9-40E6-4782-97CE-6ED3189563D1}"/>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1793222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AB0F26-9D09-4452-B811-547330552367}"/>
              </a:ext>
            </a:extLst>
          </p:cNvPr>
          <p:cNvSpPr>
            <a:spLocks noGrp="1"/>
          </p:cNvSpPr>
          <p:nvPr>
            <p:ph type="dt" sz="half" idx="10"/>
          </p:nvPr>
        </p:nvSpPr>
        <p:spPr/>
        <p:txBody>
          <a:bodyPr/>
          <a:lstStyle/>
          <a:p>
            <a:fld id="{F6C45494-E97D-4A0B-B34D-5BF575D29990}" type="datetime1">
              <a:rPr lang="en-IN" smtClean="0"/>
              <a:t>09-09-2025</a:t>
            </a:fld>
            <a:endParaRPr lang="en-IN"/>
          </a:p>
        </p:txBody>
      </p:sp>
      <p:sp>
        <p:nvSpPr>
          <p:cNvPr id="3" name="Footer Placeholder 2">
            <a:extLst>
              <a:ext uri="{FF2B5EF4-FFF2-40B4-BE49-F238E27FC236}">
                <a16:creationId xmlns:a16="http://schemas.microsoft.com/office/drawing/2014/main" id="{ACC12223-DB14-430D-B0D6-65AD62FFD212}"/>
              </a:ext>
            </a:extLst>
          </p:cNvPr>
          <p:cNvSpPr>
            <a:spLocks noGrp="1"/>
          </p:cNvSpPr>
          <p:nvPr>
            <p:ph type="ftr" sz="quarter" idx="11"/>
          </p:nvPr>
        </p:nvSpPr>
        <p:spPr/>
        <p:txBody>
          <a:bodyPr/>
          <a:lstStyle/>
          <a:p>
            <a:r>
              <a:rPr lang="en-IN"/>
              <a:t>Intel Confidential</a:t>
            </a:r>
          </a:p>
        </p:txBody>
      </p:sp>
      <p:sp>
        <p:nvSpPr>
          <p:cNvPr id="4" name="Slide Number Placeholder 3">
            <a:extLst>
              <a:ext uri="{FF2B5EF4-FFF2-40B4-BE49-F238E27FC236}">
                <a16:creationId xmlns:a16="http://schemas.microsoft.com/office/drawing/2014/main" id="{6007E060-8ACF-494C-A54E-B491D31AB8FA}"/>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0092017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3.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6" Type="http://schemas.openxmlformats.org/officeDocument/2006/relationships/image" Target="../media/image11.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10.pn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image" Target="../media/image1.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theme" Target="../theme/theme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heme" Target="../theme/theme4.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p>
            <a:r>
              <a:rPr lang="en-US"/>
              <a:t>40pt Intel Clear Light Text Goes Here</a:t>
            </a:r>
            <a:endParaRPr/>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2"/>
                </a:solidFill>
              </a:rPr>
              <a:t>Intel Confidential</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bg2"/>
              </a:solidFill>
              <a:effectLst/>
              <a:uFillTx/>
              <a:latin typeface="+mn-lt"/>
              <a:ea typeface="+mn-ea"/>
              <a:cs typeface="+mn-cs"/>
              <a:sym typeface="Helvetica Neue"/>
            </a:endParaRPr>
          </a:p>
        </p:txBody>
      </p:sp>
      <p:sp>
        <p:nvSpPr>
          <p:cNvPr id="8" name="Rectangle 7">
            <a:extLst>
              <a:ext uri="{FF2B5EF4-FFF2-40B4-BE49-F238E27FC236}">
                <a16:creationId xmlns:a16="http://schemas.microsoft.com/office/drawing/2014/main" id="{77FD1E5D-EE75-9D03-790B-32AEE4C33076}"/>
              </a:ext>
            </a:extLst>
          </p:cNvPr>
          <p:cNvSpPr/>
          <p:nvPr userDrawn="1"/>
        </p:nvSpPr>
        <p:spPr>
          <a:xfrm>
            <a:off x="1413008" y="6507503"/>
            <a:ext cx="1010213" cy="246221"/>
          </a:xfrm>
          <a:prstGeom prst="rect">
            <a:avLst/>
          </a:prstGeom>
        </p:spPr>
        <p:txBody>
          <a:bodyPr wrap="none">
            <a:spAutoFit/>
          </a:bodyPr>
          <a:lstStyle/>
          <a:p>
            <a:pPr algn="l"/>
            <a:r>
              <a:rPr lang="en-US" sz="1000">
                <a:solidFill>
                  <a:schemeClr val="bg2"/>
                </a:solidFill>
              </a:rPr>
              <a:t>CCG-CPE-CPS</a:t>
            </a:r>
          </a:p>
        </p:txBody>
      </p:sp>
      <p:pic>
        <p:nvPicPr>
          <p:cNvPr id="13" name="Picture 12">
            <a:extLst>
              <a:ext uri="{FF2B5EF4-FFF2-40B4-BE49-F238E27FC236}">
                <a16:creationId xmlns:a16="http://schemas.microsoft.com/office/drawing/2014/main" id="{92C04232-57E2-29AB-6AE8-97CCBE546BBA}"/>
              </a:ext>
            </a:extLst>
          </p:cNvPr>
          <p:cNvPicPr>
            <a:picLocks noChangeAspect="1"/>
          </p:cNvPicPr>
          <p:nvPr userDrawn="1"/>
        </p:nvPicPr>
        <p:blipFill>
          <a:blip r:embed="rId56"/>
          <a:stretch>
            <a:fillRect/>
          </a:stretch>
        </p:blipFill>
        <p:spPr>
          <a:xfrm>
            <a:off x="248836" y="6431061"/>
            <a:ext cx="973144" cy="415117"/>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827" r:id="rId27"/>
    <p:sldLayoutId id="2147483828" r:id="rId28"/>
    <p:sldLayoutId id="2147483829" r:id="rId29"/>
    <p:sldLayoutId id="2147483831" r:id="rId30"/>
    <p:sldLayoutId id="2147483832" r:id="rId31"/>
    <p:sldLayoutId id="2147483833" r:id="rId32"/>
    <p:sldLayoutId id="2147483835" r:id="rId33"/>
    <p:sldLayoutId id="2147483839" r:id="rId34"/>
    <p:sldLayoutId id="2147483841" r:id="rId35"/>
    <p:sldLayoutId id="2147483843" r:id="rId36"/>
    <p:sldLayoutId id="2147483848" r:id="rId37"/>
    <p:sldLayoutId id="2147483849" r:id="rId38"/>
    <p:sldLayoutId id="2147483853" r:id="rId39"/>
    <p:sldLayoutId id="2147483860" r:id="rId40"/>
    <p:sldLayoutId id="2147483866" r:id="rId41"/>
    <p:sldLayoutId id="2147483870" r:id="rId42"/>
    <p:sldLayoutId id="2147483871" r:id="rId43"/>
    <p:sldLayoutId id="2147483873" r:id="rId44"/>
    <p:sldLayoutId id="2147483881" r:id="rId45"/>
    <p:sldLayoutId id="2147483884" r:id="rId46"/>
    <p:sldLayoutId id="2147483885" r:id="rId47"/>
    <p:sldLayoutId id="2147483886" r:id="rId48"/>
    <p:sldLayoutId id="2147483889" r:id="rId49"/>
    <p:sldLayoutId id="2147483903" r:id="rId50"/>
    <p:sldLayoutId id="2147483904" r:id="rId51"/>
    <p:sldLayoutId id="2147483980"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4113" name="Rectangle 17"/>
          <p:cNvSpPr>
            <a:spLocks noChangeArrowheads="1"/>
          </p:cNvSpPr>
          <p:nvPr/>
        </p:nvSpPr>
        <p:spPr bwMode="auto">
          <a:xfrm>
            <a:off x="486835" y="381002"/>
            <a:ext cx="11214101" cy="1323975"/>
          </a:xfrm>
          <a:prstGeom prst="rect">
            <a:avLst/>
          </a:prstGeom>
          <a:noFill/>
          <a:ln w="9525">
            <a:noFill/>
            <a:miter lim="800000"/>
            <a:headEnd/>
            <a:tailEnd/>
          </a:ln>
          <a:effectLst/>
        </p:spPr>
        <p:txBody>
          <a:bodyPr lIns="67069" tIns="33535" rIns="67069" bIns="33535" anchor="ctr" anchorCtr="1"/>
          <a:lstStyle/>
          <a:p>
            <a:pPr defTabSz="1085752">
              <a:lnSpc>
                <a:spcPct val="90000"/>
              </a:lnSpc>
              <a:spcBef>
                <a:spcPct val="0"/>
              </a:spcBef>
            </a:pPr>
            <a:endParaRPr lang="en-US" sz="2327">
              <a:solidFill>
                <a:srgbClr val="000000"/>
              </a:solidFill>
              <a:effectLst>
                <a:outerShdw blurRad="38100" dist="38100" dir="2700000" algn="tl">
                  <a:srgbClr val="000000"/>
                </a:outerShdw>
              </a:effectLst>
              <a:latin typeface="Neo Sans Intel Medium" pitchFamily="34" charset="0"/>
            </a:endParaRPr>
          </a:p>
        </p:txBody>
      </p:sp>
      <p:sp>
        <p:nvSpPr>
          <p:cNvPr id="4114" name="Rectangle 18"/>
          <p:cNvSpPr>
            <a:spLocks noChangeArrowheads="1"/>
          </p:cNvSpPr>
          <p:nvPr/>
        </p:nvSpPr>
        <p:spPr bwMode="auto">
          <a:xfrm>
            <a:off x="488952" y="1793881"/>
            <a:ext cx="11209867" cy="4168775"/>
          </a:xfrm>
          <a:prstGeom prst="rect">
            <a:avLst/>
          </a:prstGeom>
          <a:noFill/>
          <a:ln w="9525">
            <a:noFill/>
            <a:miter lim="800000"/>
            <a:headEnd/>
            <a:tailEnd/>
          </a:ln>
          <a:effectLst/>
        </p:spPr>
        <p:txBody>
          <a:bodyPr lIns="66606" tIns="33304" rIns="66606" bIns="33304" anchorCtr="1"/>
          <a:lstStyle/>
          <a:p>
            <a:pPr marL="164313" indent="-164313" defTabSz="1085752">
              <a:buFont typeface="Wingdings" pitchFamily="2" charset="2"/>
              <a:buChar char=""/>
            </a:pPr>
            <a:endParaRPr lang="en-US" sz="1746">
              <a:solidFill>
                <a:srgbClr val="000000"/>
              </a:solidFill>
              <a:effectLst>
                <a:outerShdw blurRad="38100" dist="38100" dir="2700000" algn="tl">
                  <a:srgbClr val="000000"/>
                </a:outerShdw>
              </a:effectLst>
              <a:latin typeface="Neo Sans Intel" pitchFamily="34" charset="0"/>
            </a:endParaRPr>
          </a:p>
        </p:txBody>
      </p:sp>
      <p:sp>
        <p:nvSpPr>
          <p:cNvPr id="4115" name="Rectangle 19"/>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80185" tIns="40092" rIns="80185" bIns="40092" numCol="1" anchor="ctr" anchorCtr="0" compatLnSpc="1">
            <a:prstTxWarp prst="textNoShape">
              <a:avLst/>
            </a:prstTxWarp>
          </a:bodyPr>
          <a:lstStyle/>
          <a:p>
            <a:pPr lvl="0"/>
            <a:r>
              <a:rPr lang="en-US"/>
              <a:t>Click to edit Master title style</a:t>
            </a:r>
          </a:p>
        </p:txBody>
      </p:sp>
      <p:sp>
        <p:nvSpPr>
          <p:cNvPr id="4116" name="Rectangle 20"/>
          <p:cNvSpPr>
            <a:spLocks noGrp="1" noChangeArrowheads="1"/>
          </p:cNvSpPr>
          <p:nvPr>
            <p:ph type="body" idx="1"/>
          </p:nvPr>
        </p:nvSpPr>
        <p:spPr bwMode="auto">
          <a:xfrm>
            <a:off x="609600" y="1600205"/>
            <a:ext cx="10972800" cy="4525963"/>
          </a:xfrm>
          <a:prstGeom prst="rect">
            <a:avLst/>
          </a:prstGeom>
          <a:noFill/>
          <a:ln w="9525">
            <a:noFill/>
            <a:miter lim="800000"/>
            <a:headEnd/>
            <a:tailEnd/>
          </a:ln>
          <a:effectLst/>
        </p:spPr>
        <p:txBody>
          <a:bodyPr vert="horz" wrap="square" lIns="80185" tIns="40092" rIns="80185" bIns="4009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78554" y="6492626"/>
            <a:ext cx="1592103" cy="246221"/>
          </a:xfrm>
          <a:prstGeom prst="rect">
            <a:avLst/>
          </a:prstGeom>
        </p:spPr>
        <p:txBody>
          <a:bodyPr wrap="none">
            <a:spAutoFit/>
          </a:bodyPr>
          <a:lstStyle/>
          <a:p>
            <a:pPr defTabSz="1085752"/>
            <a:r>
              <a:rPr lang="en-US" sz="998">
                <a:solidFill>
                  <a:srgbClr val="0071C5"/>
                </a:solidFill>
              </a:rPr>
              <a:t>Client Computing Group</a:t>
            </a:r>
          </a:p>
        </p:txBody>
      </p:sp>
      <p:pic>
        <p:nvPicPr>
          <p:cNvPr id="7" name="Picture 6"/>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1171738" y="6166356"/>
            <a:ext cx="819737" cy="620267"/>
          </a:xfrm>
          <a:prstGeom prst="rect">
            <a:avLst/>
          </a:prstGeom>
        </p:spPr>
      </p:pic>
      <p:sp>
        <p:nvSpPr>
          <p:cNvPr id="2" name="Slide Number Placeholder 1"/>
          <p:cNvSpPr>
            <a:spLocks noGrp="1"/>
          </p:cNvSpPr>
          <p:nvPr>
            <p:ph type="sldNum" sz="quarter" idx="4"/>
          </p:nvPr>
        </p:nvSpPr>
        <p:spPr>
          <a:xfrm>
            <a:off x="8424412" y="6356617"/>
            <a:ext cx="2742406" cy="365125"/>
          </a:xfrm>
          <a:prstGeom prst="rect">
            <a:avLst/>
          </a:prstGeom>
        </p:spPr>
        <p:txBody>
          <a:bodyPr vert="horz" lIns="91440" tIns="45720" rIns="91440" bIns="45720" rtlCol="0" anchor="ctr"/>
          <a:lstStyle>
            <a:lvl1pPr algn="r">
              <a:defRPr sz="998">
                <a:solidFill>
                  <a:schemeClr val="tx1">
                    <a:tint val="75000"/>
                  </a:schemeClr>
                </a:solidFill>
              </a:defRPr>
            </a:lvl1pPr>
          </a:lstStyle>
          <a:p>
            <a:pPr defTabSz="1085752"/>
            <a:fld id="{8F5142AE-5E19-4AC0-91C9-09463833C9E0}" type="slidenum">
              <a:rPr lang="en-US" smtClean="0">
                <a:solidFill>
                  <a:srgbClr val="000000">
                    <a:tint val="75000"/>
                  </a:srgbClr>
                </a:solidFill>
              </a:rPr>
              <a:pPr defTabSz="1085752"/>
              <a:t>‹#›</a:t>
            </a:fld>
            <a:endParaRPr lang="en-US">
              <a:solidFill>
                <a:srgbClr val="000000">
                  <a:tint val="75000"/>
                </a:srgbClr>
              </a:solidFill>
            </a:endParaRPr>
          </a:p>
        </p:txBody>
      </p:sp>
      <p:sp>
        <p:nvSpPr>
          <p:cNvPr id="3" name="TextBox 2"/>
          <p:cNvSpPr txBox="1"/>
          <p:nvPr userDrawn="1"/>
        </p:nvSpPr>
        <p:spPr>
          <a:xfrm>
            <a:off x="5192680" y="6492623"/>
            <a:ext cx="1348446" cy="271934"/>
          </a:xfrm>
          <a:prstGeom prst="rect">
            <a:avLst/>
          </a:prstGeom>
          <a:noFill/>
        </p:spPr>
        <p:txBody>
          <a:bodyPr wrap="none" rtlCol="0">
            <a:spAutoFit/>
          </a:bodyPr>
          <a:lstStyle/>
          <a:p>
            <a:pPr defTabSz="1085752"/>
            <a:r>
              <a:rPr lang="en-US" sz="1164">
                <a:solidFill>
                  <a:srgbClr val="0071C5"/>
                </a:solidFill>
              </a:rPr>
              <a:t>Intel Confidential</a:t>
            </a:r>
          </a:p>
        </p:txBody>
      </p:sp>
      <p:pic>
        <p:nvPicPr>
          <p:cNvPr id="4" name="Picture 3">
            <a:extLst>
              <a:ext uri="{FF2B5EF4-FFF2-40B4-BE49-F238E27FC236}">
                <a16:creationId xmlns:a16="http://schemas.microsoft.com/office/drawing/2014/main" id="{118548B6-EDFF-4FF2-AA18-2712FB6E4D30}"/>
              </a:ext>
            </a:extLst>
          </p:cNvPr>
          <p:cNvPicPr>
            <a:picLocks noChangeAspect="1"/>
          </p:cNvPicPr>
          <p:nvPr userDrawn="1"/>
        </p:nvPicPr>
        <p:blipFill>
          <a:blip r:embed="rId16"/>
          <a:stretch>
            <a:fillRect/>
          </a:stretch>
        </p:blipFill>
        <p:spPr>
          <a:xfrm>
            <a:off x="1870657" y="6170394"/>
            <a:ext cx="981544" cy="543006"/>
          </a:xfrm>
          <a:prstGeom prst="rect">
            <a:avLst/>
          </a:prstGeom>
        </p:spPr>
      </p:pic>
    </p:spTree>
    <p:extLst>
      <p:ext uri="{BB962C8B-B14F-4D97-AF65-F5344CB8AC3E}">
        <p14:creationId xmlns:p14="http://schemas.microsoft.com/office/powerpoint/2010/main" val="1809514505"/>
      </p:ext>
    </p:extLst>
  </p:cSld>
  <p:clrMap bg1="dk2" tx1="lt1" bg2="dk1"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Lst>
  <p:transition>
    <p:fade/>
  </p:transition>
  <p:hf sldNum="0" hdr="0" ftr="0" dt="0"/>
  <p:txStyles>
    <p:titleStyle>
      <a:lvl1pPr algn="ctr" rtl="0" eaLnBrk="1" fontAlgn="base" hangingPunct="1">
        <a:lnSpc>
          <a:spcPct val="90000"/>
        </a:lnSpc>
        <a:spcBef>
          <a:spcPct val="0"/>
        </a:spcBef>
        <a:spcAft>
          <a:spcPct val="0"/>
        </a:spcAft>
        <a:defRPr sz="3658">
          <a:solidFill>
            <a:schemeClr val="bg1"/>
          </a:solidFill>
          <a:effectLst/>
          <a:latin typeface="+mj-lt"/>
          <a:ea typeface="+mj-ea"/>
          <a:cs typeface="+mj-cs"/>
        </a:defRPr>
      </a:lvl1pPr>
      <a:lvl2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5pPr>
      <a:lvl6pPr marL="333255"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6pPr>
      <a:lvl7pPr marL="666510"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7pPr>
      <a:lvl8pPr marL="999765"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8pPr>
      <a:lvl9pPr marL="1333021"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9pPr>
    </p:titleStyle>
    <p:bodyStyle>
      <a:lvl1pPr marL="164313" indent="-164313" algn="l" rtl="0" eaLnBrk="1" fontAlgn="base" hangingPunct="1">
        <a:lnSpc>
          <a:spcPct val="95000"/>
        </a:lnSpc>
        <a:spcBef>
          <a:spcPct val="30000"/>
        </a:spcBef>
        <a:spcAft>
          <a:spcPct val="0"/>
        </a:spcAft>
        <a:buClr>
          <a:schemeClr val="tx1"/>
        </a:buClr>
        <a:buFont typeface="Arial" pitchFamily="34" charset="0"/>
        <a:buChar char="•"/>
        <a:defRPr sz="2993">
          <a:solidFill>
            <a:schemeClr val="tx1"/>
          </a:solidFill>
          <a:effectLst/>
          <a:latin typeface="+mn-lt"/>
          <a:ea typeface="+mn-ea"/>
          <a:cs typeface="+mn-cs"/>
        </a:defRPr>
      </a:lvl1pPr>
      <a:lvl2pPr marL="415413" indent="-164313" algn="l" rtl="0" eaLnBrk="1" fontAlgn="base" hangingPunct="1">
        <a:lnSpc>
          <a:spcPct val="95000"/>
        </a:lnSpc>
        <a:spcBef>
          <a:spcPct val="30000"/>
        </a:spcBef>
        <a:spcAft>
          <a:spcPct val="0"/>
        </a:spcAft>
        <a:buClr>
          <a:schemeClr val="tx1"/>
        </a:buClr>
        <a:buChar char="–"/>
        <a:defRPr sz="2660">
          <a:solidFill>
            <a:schemeClr val="tx1"/>
          </a:solidFill>
          <a:effectLst/>
          <a:latin typeface="+mn-lt"/>
          <a:cs typeface="+mn-cs"/>
        </a:defRPr>
      </a:lvl2pPr>
      <a:lvl3pPr marL="666510" indent="-164313" algn="l" rtl="0" eaLnBrk="1" fontAlgn="base" hangingPunct="1">
        <a:lnSpc>
          <a:spcPct val="95000"/>
        </a:lnSpc>
        <a:spcBef>
          <a:spcPct val="30000"/>
        </a:spcBef>
        <a:spcAft>
          <a:spcPct val="0"/>
        </a:spcAft>
        <a:buClr>
          <a:schemeClr val="tx1"/>
        </a:buClr>
        <a:buChar char="–"/>
        <a:defRPr sz="2327">
          <a:solidFill>
            <a:schemeClr val="tx1"/>
          </a:solidFill>
          <a:effectLst/>
          <a:latin typeface="+mn-lt"/>
          <a:cs typeface="+mn-cs"/>
        </a:defRPr>
      </a:lvl3pPr>
      <a:lvl4pPr marL="1007866" indent="-174728"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4pPr>
      <a:lvl5pPr marL="1258964"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5pPr>
      <a:lvl6pPr marL="1592218"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6pPr>
      <a:lvl7pPr marL="1925473"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7pPr>
      <a:lvl8pPr marL="2258728"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8pPr>
      <a:lvl9pPr marL="2591983"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666510" rtl="0" eaLnBrk="1" latinLnBrk="0" hangingPunct="1">
        <a:defRPr sz="1330" kern="1200">
          <a:solidFill>
            <a:schemeClr val="tx1"/>
          </a:solidFill>
          <a:latin typeface="+mn-lt"/>
          <a:ea typeface="+mn-ea"/>
          <a:cs typeface="+mn-cs"/>
        </a:defRPr>
      </a:lvl1pPr>
      <a:lvl2pPr marL="333255" algn="l" defTabSz="666510" rtl="0" eaLnBrk="1" latinLnBrk="0" hangingPunct="1">
        <a:defRPr sz="1330" kern="1200">
          <a:solidFill>
            <a:schemeClr val="tx1"/>
          </a:solidFill>
          <a:latin typeface="+mn-lt"/>
          <a:ea typeface="+mn-ea"/>
          <a:cs typeface="+mn-cs"/>
        </a:defRPr>
      </a:lvl2pPr>
      <a:lvl3pPr marL="666510" algn="l" defTabSz="666510" rtl="0" eaLnBrk="1" latinLnBrk="0" hangingPunct="1">
        <a:defRPr sz="1330" kern="1200">
          <a:solidFill>
            <a:schemeClr val="tx1"/>
          </a:solidFill>
          <a:latin typeface="+mn-lt"/>
          <a:ea typeface="+mn-ea"/>
          <a:cs typeface="+mn-cs"/>
        </a:defRPr>
      </a:lvl3pPr>
      <a:lvl4pPr marL="999765" algn="l" defTabSz="666510" rtl="0" eaLnBrk="1" latinLnBrk="0" hangingPunct="1">
        <a:defRPr sz="1330" kern="1200">
          <a:solidFill>
            <a:schemeClr val="tx1"/>
          </a:solidFill>
          <a:latin typeface="+mn-lt"/>
          <a:ea typeface="+mn-ea"/>
          <a:cs typeface="+mn-cs"/>
        </a:defRPr>
      </a:lvl4pPr>
      <a:lvl5pPr marL="1333021" algn="l" defTabSz="666510" rtl="0" eaLnBrk="1" latinLnBrk="0" hangingPunct="1">
        <a:defRPr sz="1330" kern="1200">
          <a:solidFill>
            <a:schemeClr val="tx1"/>
          </a:solidFill>
          <a:latin typeface="+mn-lt"/>
          <a:ea typeface="+mn-ea"/>
          <a:cs typeface="+mn-cs"/>
        </a:defRPr>
      </a:lvl5pPr>
      <a:lvl6pPr marL="1666276" algn="l" defTabSz="666510" rtl="0" eaLnBrk="1" latinLnBrk="0" hangingPunct="1">
        <a:defRPr sz="1330" kern="1200">
          <a:solidFill>
            <a:schemeClr val="tx1"/>
          </a:solidFill>
          <a:latin typeface="+mn-lt"/>
          <a:ea typeface="+mn-ea"/>
          <a:cs typeface="+mn-cs"/>
        </a:defRPr>
      </a:lvl6pPr>
      <a:lvl7pPr marL="1999530" algn="l" defTabSz="666510" rtl="0" eaLnBrk="1" latinLnBrk="0" hangingPunct="1">
        <a:defRPr sz="1330" kern="1200">
          <a:solidFill>
            <a:schemeClr val="tx1"/>
          </a:solidFill>
          <a:latin typeface="+mn-lt"/>
          <a:ea typeface="+mn-ea"/>
          <a:cs typeface="+mn-cs"/>
        </a:defRPr>
      </a:lvl7pPr>
      <a:lvl8pPr marL="2332784" algn="l" defTabSz="666510" rtl="0" eaLnBrk="1" latinLnBrk="0" hangingPunct="1">
        <a:defRPr sz="1330" kern="1200">
          <a:solidFill>
            <a:schemeClr val="tx1"/>
          </a:solidFill>
          <a:latin typeface="+mn-lt"/>
          <a:ea typeface="+mn-ea"/>
          <a:cs typeface="+mn-cs"/>
        </a:defRPr>
      </a:lvl8pPr>
      <a:lvl9pPr marL="2666039" algn="l" defTabSz="666510" rtl="0" eaLnBrk="1" latinLnBrk="0" hangingPunct="1">
        <a:defRPr sz="133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p>
            <a:r>
              <a:rPr lang="en-US"/>
              <a:t>40pt Intel Clear Light Text Goes Here</a:t>
            </a:r>
            <a:endParaRPr/>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2"/>
                </a:solidFill>
              </a:rPr>
              <a:t>Intel Confidential</a:t>
            </a:r>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1225015" cy="231410"/>
          </a:xfrm>
          <a:prstGeom prst="rect">
            <a:avLst/>
          </a:prstGeom>
        </p:spPr>
        <p:txBody>
          <a:bodyPr wrap="none">
            <a:spAutoFit/>
          </a:bodyPr>
          <a:lstStyle/>
          <a:p>
            <a:pPr algn="l"/>
            <a:r>
              <a:rPr lang="en-US" sz="1000">
                <a:solidFill>
                  <a:schemeClr val="bg2"/>
                </a:solidFill>
              </a:rPr>
              <a:t>CCG-CPE-CPS-BA</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spTree>
    <p:extLst>
      <p:ext uri="{BB962C8B-B14F-4D97-AF65-F5344CB8AC3E}">
        <p14:creationId xmlns:p14="http://schemas.microsoft.com/office/powerpoint/2010/main" val="2913381975"/>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81"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5E327E-4635-45B6-BF22-9A5D52382E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AC0734-F6DC-4801-BB72-7FDDC0B9782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9AE164-9B01-4B7A-9878-BA99179720D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6E8F5-BB8E-442F-860E-642C398A71AC}" type="datetime1">
              <a:rPr lang="en-IN" smtClean="0"/>
              <a:t>09-09-2025</a:t>
            </a:fld>
            <a:endParaRPr lang="en-IN"/>
          </a:p>
        </p:txBody>
      </p:sp>
      <p:sp>
        <p:nvSpPr>
          <p:cNvPr id="5" name="Footer Placeholder 4">
            <a:extLst>
              <a:ext uri="{FF2B5EF4-FFF2-40B4-BE49-F238E27FC236}">
                <a16:creationId xmlns:a16="http://schemas.microsoft.com/office/drawing/2014/main" id="{9AD2A450-D945-4418-979D-789D5C68E5D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Intel Confidential</a:t>
            </a:r>
          </a:p>
        </p:txBody>
      </p:sp>
      <p:sp>
        <p:nvSpPr>
          <p:cNvPr id="6" name="Slide Number Placeholder 5">
            <a:extLst>
              <a:ext uri="{FF2B5EF4-FFF2-40B4-BE49-F238E27FC236}">
                <a16:creationId xmlns:a16="http://schemas.microsoft.com/office/drawing/2014/main" id="{BC8E6D9D-F742-43CE-9351-9CC81588386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EA678D-246E-41AC-9440-C412F251418F}" type="slidenum">
              <a:rPr lang="en-IN" smtClean="0"/>
              <a:t>‹#›</a:t>
            </a:fld>
            <a:endParaRPr lang="en-IN"/>
          </a:p>
        </p:txBody>
      </p:sp>
    </p:spTree>
    <p:extLst>
      <p:ext uri="{BB962C8B-B14F-4D97-AF65-F5344CB8AC3E}">
        <p14:creationId xmlns:p14="http://schemas.microsoft.com/office/powerpoint/2010/main" val="228108625"/>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3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8.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60.xml"/><Relationship Id="rId1" Type="http://schemas.openxmlformats.org/officeDocument/2006/relationships/slideLayout" Target="../slideLayouts/slideLayout38.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package" Target="../embeddings/Microsoft_Excel_Worksheet_FEFAF4A3.xlsx"/><Relationship Id="rId2" Type="http://schemas.openxmlformats.org/officeDocument/2006/relationships/notesSlide" Target="../notesSlides/notesSlide61.xml"/><Relationship Id="rId1" Type="http://schemas.openxmlformats.org/officeDocument/2006/relationships/slideLayout" Target="../slideLayouts/slideLayout27.xml"/><Relationship Id="rId4" Type="http://schemas.openxmlformats.org/officeDocument/2006/relationships/image" Target="../media/image139.emf"/></Relationships>
</file>

<file path=ppt/slides/_rels/slide105.xml.rels><?xml version="1.0" encoding="UTF-8" standalone="yes"?>
<Relationships xmlns="http://schemas.openxmlformats.org/package/2006/relationships"><Relationship Id="rId3" Type="http://schemas.openxmlformats.org/officeDocument/2006/relationships/package" Target="../embeddings/Microsoft_Excel_Worksheet_72A63600.xlsx"/><Relationship Id="rId2" Type="http://schemas.openxmlformats.org/officeDocument/2006/relationships/notesSlide" Target="../notesSlides/notesSlide62.xml"/><Relationship Id="rId1" Type="http://schemas.openxmlformats.org/officeDocument/2006/relationships/slideLayout" Target="../slideLayouts/slideLayout29.xml"/><Relationship Id="rId4" Type="http://schemas.openxmlformats.org/officeDocument/2006/relationships/image" Target="../media/image140.emf"/></Relationships>
</file>

<file path=ppt/slides/_rels/slide106.xml.rels><?xml version="1.0" encoding="UTF-8" standalone="yes"?>
<Relationships xmlns="http://schemas.openxmlformats.org/package/2006/relationships"><Relationship Id="rId3" Type="http://schemas.openxmlformats.org/officeDocument/2006/relationships/package" Target="../embeddings/Microsoft_Excel_Worksheet_7FDB3104.xlsx"/><Relationship Id="rId2" Type="http://schemas.openxmlformats.org/officeDocument/2006/relationships/notesSlide" Target="../notesSlides/notesSlide63.xml"/><Relationship Id="rId1" Type="http://schemas.openxmlformats.org/officeDocument/2006/relationships/slideLayout" Target="../slideLayouts/slideLayout27.xml"/><Relationship Id="rId4" Type="http://schemas.openxmlformats.org/officeDocument/2006/relationships/image" Target="../media/image141.emf"/></Relationships>
</file>

<file path=ppt/slides/_rels/slide107.xml.rels><?xml version="1.0" encoding="UTF-8" standalone="yes"?>
<Relationships xmlns="http://schemas.openxmlformats.org/package/2006/relationships"><Relationship Id="rId3" Type="http://schemas.openxmlformats.org/officeDocument/2006/relationships/package" Target="../embeddings/Microsoft_Excel_Worksheet_1F8956FF.xlsx"/><Relationship Id="rId2" Type="http://schemas.openxmlformats.org/officeDocument/2006/relationships/notesSlide" Target="../notesSlides/notesSlide64.xml"/><Relationship Id="rId1" Type="http://schemas.openxmlformats.org/officeDocument/2006/relationships/slideLayout" Target="../slideLayouts/slideLayout27.xml"/><Relationship Id="rId4" Type="http://schemas.openxmlformats.org/officeDocument/2006/relationships/image" Target="../media/image142.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65.xml"/><Relationship Id="rId1" Type="http://schemas.openxmlformats.org/officeDocument/2006/relationships/slideLayout" Target="../slideLayouts/slideLayout29.xml"/><Relationship Id="rId4" Type="http://schemas.openxmlformats.org/officeDocument/2006/relationships/image" Target="../media/image14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3" Type="http://schemas.openxmlformats.org/officeDocument/2006/relationships/hyperlink" Target="https://wiki.ith.intel.com/display/ITSDesignWiki/Cirrus+AIOC+v3" TargetMode="External"/><Relationship Id="rId2" Type="http://schemas.openxmlformats.org/officeDocument/2006/relationships/hyperlink" Target="https://wiki.ith.intel.com/display/ITSDesignWiki/Gen+6+Audio+Add-In-Card" TargetMode="External"/><Relationship Id="rId1" Type="http://schemas.openxmlformats.org/officeDocument/2006/relationships/slideLayout" Target="../slideLayouts/slideLayout28.xml"/><Relationship Id="rId4" Type="http://schemas.openxmlformats.org/officeDocument/2006/relationships/hyperlink" Target="https://wiki.ith.intel.com/display/ITSDesignWiki/Gen4+Audio+Add-In-Card"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73.xml"/><Relationship Id="rId1" Type="http://schemas.openxmlformats.org/officeDocument/2006/relationships/slideLayout" Target="../slideLayouts/slideLayout41.xml"/></Relationships>
</file>

<file path=ppt/slides/_rels/slide12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4.xml"/><Relationship Id="rId1" Type="http://schemas.openxmlformats.org/officeDocument/2006/relationships/slideLayout" Target="../slideLayouts/slideLayout41.xml"/><Relationship Id="rId4" Type="http://schemas.openxmlformats.org/officeDocument/2006/relationships/image" Target="../media/image159.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134.xml.rels><?xml version="1.0" encoding="UTF-8" standalone="yes"?>
<Relationships xmlns="http://schemas.openxmlformats.org/package/2006/relationships"><Relationship Id="rId3" Type="http://schemas.openxmlformats.org/officeDocument/2006/relationships/hyperlink" Target="https://wiki.ith.intel.com/display/ITSDesignWiki/Cirrus+AIOC+v3" TargetMode="External"/><Relationship Id="rId7" Type="http://schemas.openxmlformats.org/officeDocument/2006/relationships/hyperlink" Target="https://hsdes.intel.com/appstore/article/#/16020811151" TargetMode="External"/><Relationship Id="rId2" Type="http://schemas.openxmlformats.org/officeDocument/2006/relationships/hyperlink" Target="https://wiki.ith.intel.com/display/ITSDesignWiki/Gen+6+Audio+Add-In-Card" TargetMode="External"/><Relationship Id="rId1" Type="http://schemas.openxmlformats.org/officeDocument/2006/relationships/slideLayout" Target="../slideLayouts/slideLayout27.xml"/><Relationship Id="rId6" Type="http://schemas.openxmlformats.org/officeDocument/2006/relationships/hyperlink" Target="https://docs.intel.com/documents/iparch/ace/ACE%20IP/3.x/Integration%20Specs/PTLSM/PTLSM_ACE3.x_Integration_HAS.html#privacy-microphone-protection" TargetMode="External"/><Relationship Id="rId5" Type="http://schemas.openxmlformats.org/officeDocument/2006/relationships/hyperlink" Target="https://wiki.ith.intel.com/display/ITSDesignWiki/Gen4+Audio+Add-In-Card" TargetMode="External"/><Relationship Id="rId4" Type="http://schemas.openxmlformats.org/officeDocument/2006/relationships/hyperlink" Target="https://wiki.ith.intel.com/display/ITSDesignWiki/Gen3+Audio+Add-In-Card"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0.xml"/></Relationships>
</file>

<file path=ppt/slides/_rels/slide13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6.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package" Target="../embeddings/Microsoft_Visio_Drawing_81F8499F.vsdx"/><Relationship Id="rId1" Type="http://schemas.openxmlformats.org/officeDocument/2006/relationships/slideLayout" Target="../slideLayouts/slideLayout4.xml"/><Relationship Id="rId5" Type="http://schemas.openxmlformats.org/officeDocument/2006/relationships/image" Target="../media/image31.emf"/><Relationship Id="rId4" Type="http://schemas.openxmlformats.org/officeDocument/2006/relationships/package" Target="../embeddings/Microsoft_Visio_Drawing_B89F82A9.vsdx"/></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84.xml"/><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87.xml"/><Relationship Id="rId1" Type="http://schemas.openxmlformats.org/officeDocument/2006/relationships/slideLayout" Target="../slideLayouts/slideLayout43.xml"/></Relationships>
</file>

<file path=ppt/slides/_rels/slide156.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88.xml"/><Relationship Id="rId1" Type="http://schemas.openxmlformats.org/officeDocument/2006/relationships/slideLayout" Target="../slideLayouts/slideLayout43.xml"/></Relationships>
</file>

<file path=ppt/slides/_rels/slide157.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158.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package" Target="../embeddings/Microsoft_Visio_Drawing_4BAF9F68.vsdx"/><Relationship Id="rId1" Type="http://schemas.openxmlformats.org/officeDocument/2006/relationships/slideLayout" Target="../slideLayouts/slideLayout4.xml"/><Relationship Id="rId5" Type="http://schemas.openxmlformats.org/officeDocument/2006/relationships/image" Target="../media/image33.emf"/><Relationship Id="rId4" Type="http://schemas.openxmlformats.org/officeDocument/2006/relationships/package" Target="../embeddings/Microsoft_Visio_Drawing_D462A855.vsdx"/></Relationships>
</file>

<file path=ppt/slides/_rels/slide160.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2_NVL_HX_UPH_UL_RVP/01_NVL_HX_UPH_UL_RVP_Architecture/05_NVL_HX_UPH_UL_RVP_PCH_EC_GPIO?csf=1&amp;web=1&amp;e=adsfgD" TargetMode="External"/><Relationship Id="rId2" Type="http://schemas.openxmlformats.org/officeDocument/2006/relationships/hyperlink" Target="https://intel.sharepoint.com/sites/ccgnvlclientsystempdt/Shared%20Documents/Forms/AllItems.aspx?csf=1&amp;web=1&amp;e=JC6fam&amp;CID=0f8b75b9%2D23fb%2D410b%2Dbe24%2De9e3ea4c0da3&amp;FolderCTID=0x012000A5479A301566494DAB0517CFB7AE0EA8&amp;id=%2Fsites%2Fccgnvlclientsystempdt%2FShared%20Documents%2F02%5FRVP%5FEngineering%5FDocs%2F01%5FNVL%5FS%5FRVP%2F01%5FNVL%5FS%5FRVP%5FArchitecture%2F05%5FNVL%5FS%5FRVP%5FPCH%5FEC%5FGPIO%2F01%5FNVL%5FBoard%5FID%5Fdocument" TargetMode="External"/><Relationship Id="rId1" Type="http://schemas.openxmlformats.org/officeDocument/2006/relationships/slideLayout" Target="../slideLayouts/slideLayout44.xml"/><Relationship Id="rId6" Type="http://schemas.openxmlformats.org/officeDocument/2006/relationships/hyperlink" Target="https://docs.intel.com/documents/pch_doc/NVL/PCH/HAS/Chap03_NVL-PCH_Pins_Chap18_GPIO_Automation/Chap03_NVL-PCH_Pins_Chap18_GPIO_Automation.html" TargetMode="External"/><Relationship Id="rId5" Type="http://schemas.openxmlformats.org/officeDocument/2006/relationships/hyperlink" Target="https://docs.intel.com/documents/pch_doc/NVL/PCD-H/HAS/Chap03_NVL_Pins/nvl-pcd-h_pinlist.html" TargetMode="External"/><Relationship Id="rId4" Type="http://schemas.openxmlformats.org/officeDocument/2006/relationships/hyperlink" Target="https://intel.sharepoint.com/sites/ccgnvlclientsystempdt/Shared%20Documents/Forms/AllItems.aspx?id=%2Fsites%2Fccgnvlclientsystempdt%2FShared%20Documents%2F02%5FRVP%5FEngineering%5FDocs%2F02%5FNVL%5FHX%5FUPH%5FUL%5FRVP%2F01%5FNVL%5FHX%5FUPH%5FUL%5FRVP%5FArchitecture%2F05%5FNVL%5FHX%5FUPH%5FUL%5FRVP%5FPCH%5FEC%5FGPIO%2FEC%5FGPIO%5Fdoc&amp;viewid=534fef3a%2D5d0d%2D4850%2D9ca6%2D5301ff4e18c3&amp;csf=1&amp;web=1&amp;e=adsfgD&amp;CID=5786f470%2Dc0d4%2D4338%2D9348%2D4265e1ddde3a&amp;FolderCTID=0x012000A5479A301566494DAB0517CFB7AE0EA8"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5.xml"/><Relationship Id="rId1" Type="http://schemas.openxmlformats.org/officeDocument/2006/relationships/slideLayout" Target="../slideLayouts/slideLayout45.xml"/><Relationship Id="rId4" Type="http://schemas.openxmlformats.org/officeDocument/2006/relationships/image" Target="../media/image17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jpeg"/><Relationship Id="rId1" Type="http://schemas.openxmlformats.org/officeDocument/2006/relationships/slideLayout" Target="../slideLayouts/slideLayout27.xml"/><Relationship Id="rId5" Type="http://schemas.openxmlformats.org/officeDocument/2006/relationships/image" Target="../media/image175.png"/><Relationship Id="rId4" Type="http://schemas.openxmlformats.org/officeDocument/2006/relationships/hyperlink" Target="https://designintools.intel.com/product_p/itpmipi602itp60v2.htm"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9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8" Type="http://schemas.openxmlformats.org/officeDocument/2006/relationships/hyperlink" Target="https://securewiki.ith.intel.com/display/ccd/CCD+Technologies" TargetMode="External"/><Relationship Id="rId3" Type="http://schemas.openxmlformats.org/officeDocument/2006/relationships/hyperlink" Target="https://wiki.ith.intel.com/display/PEVH/MIPI60-to-LAI+High-Speed+Adapter" TargetMode="External"/><Relationship Id="rId7" Type="http://schemas.openxmlformats.org/officeDocument/2006/relationships/hyperlink" Target="https://designintools.intel.com/ProductDetails.asp?ProductCode=ITPXDPSVT" TargetMode="External"/><Relationship Id="rId2" Type="http://schemas.openxmlformats.org/officeDocument/2006/relationships/notesSlide" Target="../notesSlides/notesSlide98.xml"/><Relationship Id="rId1" Type="http://schemas.openxmlformats.org/officeDocument/2006/relationships/slideLayout" Target="../slideLayouts/slideLayout27.xml"/><Relationship Id="rId6" Type="http://schemas.openxmlformats.org/officeDocument/2006/relationships/hyperlink" Target="https://sharepoint.amr.ith.intel.com/sites/VTG/VTG%20TPV%20Enabling/External%20%20TPV%20Information/Lauterbach/Ordering%20and%20Pricing" TargetMode="External"/><Relationship Id="rId5" Type="http://schemas.openxmlformats.org/officeDocument/2006/relationships/hyperlink" Target="https://wiki.ith.intel.com/display/PEVH/LNL+VISA+Debug+Cable" TargetMode="External"/><Relationship Id="rId10" Type="http://schemas.openxmlformats.org/officeDocument/2006/relationships/hyperlink" Target="http://goto/lauterbachpricing" TargetMode="External"/><Relationship Id="rId4" Type="http://schemas.openxmlformats.org/officeDocument/2006/relationships/hyperlink" Target="https://wiki.ith.intel.com/display/PEVH/MIPI60-to-LAI+Adapter" TargetMode="External"/><Relationship Id="rId9" Type="http://schemas.openxmlformats.org/officeDocument/2006/relationships/hyperlink" Target="http://goto/IntelDPS" TargetMode="External"/></Relationships>
</file>

<file path=ppt/slides/_rels/slide17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5.xml"/></Relationships>
</file>

<file path=ppt/slides/_rels/slide17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5.xml"/></Relationships>
</file>

<file path=ppt/slides/_rels/slide174.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4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6.xml.rels><?xml version="1.0" encoding="UTF-8" standalone="yes"?>
<Relationships xmlns="http://schemas.openxmlformats.org/package/2006/relationships"><Relationship Id="rId3" Type="http://schemas.openxmlformats.org/officeDocument/2006/relationships/hyperlink" Target="http://wiki.ith.intel.com/display/ttk/Home;jsessionid=4A921E9E02225A53936EB4597773B75B" TargetMode="External"/><Relationship Id="rId2" Type="http://schemas.openxmlformats.org/officeDocument/2006/relationships/hyperlink" Target="https://validationtoolcenter.intel.com/Tool/Latest/84" TargetMode="External"/><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48.xml"/><Relationship Id="rId5" Type="http://schemas.openxmlformats.org/officeDocument/2006/relationships/image" Target="../media/image185.jpeg"/><Relationship Id="rId4" Type="http://schemas.openxmlformats.org/officeDocument/2006/relationships/image" Target="../media/image184.jpeg"/></Relationships>
</file>

<file path=ppt/slides/_rels/slide17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9.xml"/></Relationships>
</file>

<file path=ppt/slides/_rels/slide185.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104.xml"/><Relationship Id="rId1" Type="http://schemas.openxmlformats.org/officeDocument/2006/relationships/slideLayout" Target="../slideLayouts/slideLayout49.xml"/></Relationships>
</file>

<file path=ppt/slides/_rels/slide186.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notesSlide" Target="../notesSlides/notesSlide105.xml"/><Relationship Id="rId1" Type="http://schemas.openxmlformats.org/officeDocument/2006/relationships/slideLayout" Target="../slideLayouts/slideLayout49.xml"/></Relationships>
</file>

<file path=ppt/slides/_rels/slide187.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notesSlide" Target="../notesSlides/notesSlide106.xml"/><Relationship Id="rId1" Type="http://schemas.openxmlformats.org/officeDocument/2006/relationships/slideLayout" Target="../slideLayouts/slideLayout49.xml"/></Relationships>
</file>

<file path=ppt/slides/_rels/slide188.xml.rels><?xml version="1.0" encoding="UTF-8" standalone="yes"?>
<Relationships xmlns="http://schemas.openxmlformats.org/package/2006/relationships"><Relationship Id="rId3" Type="http://schemas.openxmlformats.org/officeDocument/2006/relationships/hyperlink" Target="https://intel.sharepoint.com/:u:/r/sites/ccgnvlclientsystempdt/_layouts/15/Doc.aspx?sourcedoc=%7B899E83EB-4C40-4F0A-9201-8E2F7508E6BD%7D&amp;file=NVL-Hx_Power_delivery_block_diagram.vsdx&amp;action=default&amp;mobileredirect=true" TargetMode="External"/><Relationship Id="rId2" Type="http://schemas.openxmlformats.org/officeDocument/2006/relationships/notesSlide" Target="../notesSlides/notesSlide107.xml"/><Relationship Id="rId1" Type="http://schemas.openxmlformats.org/officeDocument/2006/relationships/slideLayout" Target="../slideLayouts/slideLayout50.xml"/><Relationship Id="rId4" Type="http://schemas.openxmlformats.org/officeDocument/2006/relationships/image" Target="../media/image190.emf"/></Relationships>
</file>

<file path=ppt/slides/_rels/slide189.xml.rels><?xml version="1.0" encoding="UTF-8" standalone="yes"?>
<Relationships xmlns="http://schemas.openxmlformats.org/package/2006/relationships"><Relationship Id="rId3" Type="http://schemas.openxmlformats.org/officeDocument/2006/relationships/hyperlink" Target="https://intel-my.sharepoint.com/:x:/r/personal/ramasai_ponugubati_intel_com/Documents/Microsoft%20Teams%20Chat%20Files/NVL_Hx_PowerMap_DDR5_WIP_EXT%20-%20Copy.xlsx?d=w65cce9b7c97e41eea92f32b7463abee3&amp;csf=1&amp;web=1&amp;e=JKLxlI" TargetMode="External"/><Relationship Id="rId2" Type="http://schemas.openxmlformats.org/officeDocument/2006/relationships/notesSlide" Target="../notesSlides/notesSlide108.xml"/><Relationship Id="rId1" Type="http://schemas.openxmlformats.org/officeDocument/2006/relationships/slideLayout" Target="../slideLayouts/slideLayout50.xml"/><Relationship Id="rId4" Type="http://schemas.openxmlformats.org/officeDocument/2006/relationships/image" Target="../media/image191.png"/></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9.xml"/><Relationship Id="rId1" Type="http://schemas.openxmlformats.org/officeDocument/2006/relationships/slideLayout" Target="../slideLayouts/slideLayout50.xml"/></Relationships>
</file>

<file path=ppt/slides/_rels/slide191.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50.xml"/></Relationships>
</file>

<file path=ppt/slides/_rels/slide192.xml.rels><?xml version="1.0" encoding="UTF-8" standalone="yes"?>
<Relationships xmlns="http://schemas.openxmlformats.org/package/2006/relationships"><Relationship Id="rId3" Type="http://schemas.openxmlformats.org/officeDocument/2006/relationships/hyperlink" Target="https://intel.sharepoint.com/:u:/r/sites/ccgnvlclientsystempdt/_layouts/15/Doc.aspx?sourcedoc=%7B4DB044D5-AB2A-4310-82A6-B13371B67339%7D&amp;file=NVL-Hx_Power_sequence_diagram.vsdx&amp;action=default&amp;mobileredirect=true" TargetMode="External"/><Relationship Id="rId2" Type="http://schemas.openxmlformats.org/officeDocument/2006/relationships/hyperlink" Target="https://intel.sharepoint.com/sites/ccgptlplatformpdtprogrammanagement/PTLUPH%20RVP%20documents/Forms/AllItems.aspx?csf=1&amp;web=1&amp;e=QnOuw9&amp;CID=a904e5ea%2D5432%2D43ba%2D9fde%2Da707eeaaf44b&amp;FolderCTID=0x0120005EA20068BDDC554D918726F8ED2F5CFF&amp;id=%2Fsites%2Fccgptlplatformpdtprogrammanagement%2FPTLUPH%20RVP%20documents%2FPTL%2DUPH%20RVP%20Architecture%20documents%2FPower%5FMap%2FPower%5FSequencing&amp;viewid=fdd971bd%2D971b%2D48fc%2D8bdf%2D919e4de144b9&amp;OR=Teams%2DHL&amp;CT=1718809195323&amp;clickparams=eyJBcHBOYW1lIjoiVGVhbXMtRGVza3RvcCIsIkFwcFZlcnNpb24iOiI0OS8yNDA1MDMwNzYxNyIsIkhhc0ZlZGVyYXRlZFVzZXIiOmZhbHNlfQ%3D%3D" TargetMode="External"/><Relationship Id="rId1" Type="http://schemas.openxmlformats.org/officeDocument/2006/relationships/slideLayout" Target="../slideLayouts/slideLayout5.xml"/><Relationship Id="rId4" Type="http://schemas.openxmlformats.org/officeDocument/2006/relationships/image" Target="../media/image194.emf"/></Relationships>
</file>

<file path=ppt/slides/_rels/slide19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5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0.xml"/></Relationships>
</file>

<file path=ppt/slides/_rels/slide196.xml.rels><?xml version="1.0" encoding="UTF-8" standalone="yes"?>
<Relationships xmlns="http://schemas.openxmlformats.org/package/2006/relationships"><Relationship Id="rId3" Type="http://schemas.openxmlformats.org/officeDocument/2006/relationships/hyperlink" Target="https://wiki.ith.intel.com/spaces/Powermeter/pages/3989105227/NVL-Hx" TargetMode="External"/><Relationship Id="rId2" Type="http://schemas.openxmlformats.org/officeDocument/2006/relationships/hyperlink" Target="https://intel.sharepoint.com/:x:/r/sites/ccgptlplatformpdtprogrammanagement/PTLUPH%20RVP%20documents/PTL-UPH%20RVP%20Architecture%20documents/Power_Map/2x7_Mapping/RVP4/RVP4_PTL_UH_DDR5_T3_SODIMM_2x7_HDR_MAPPING_WW23.xlsx?d=w9f95d499bfac4ef39cd86c726b927553&amp;csf=1&amp;web=1&amp;e=QRlJDK" TargetMode="External"/><Relationship Id="rId1" Type="http://schemas.openxmlformats.org/officeDocument/2006/relationships/slideLayout" Target="../slideLayouts/slideLayout5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hyperlink" Target="https://intellabs.service-now.com/rework" TargetMode="External"/><Relationship Id="rId2" Type="http://schemas.openxmlformats.org/officeDocument/2006/relationships/notesSlide" Target="../notesSlides/notesSlide113.xml"/><Relationship Id="rId1" Type="http://schemas.openxmlformats.org/officeDocument/2006/relationships/slideLayout" Target="../slideLayouts/slideLayout29.xml"/><Relationship Id="rId6" Type="http://schemas.openxmlformats.org/officeDocument/2006/relationships/hyperlink" Target="https://wiki.ith.intel.com/spaces/PEVH/pages/3480142200/LPDDR5X+CAMM2+16-64GB" TargetMode="External"/><Relationship Id="rId5" Type="http://schemas.openxmlformats.org/officeDocument/2006/relationships/hyperlink" Target="https://wiki.ith.intel.com/spaces/PEVH/pages/1397953102/LPDDR5+Multi+Package+Sockets+-+315BGA" TargetMode="External"/><Relationship Id="rId4" Type="http://schemas.openxmlformats.org/officeDocument/2006/relationships/hyperlink" Target="https://intel.sharepoint.com/:p:/r/sites/ccgcpecpsrvp-NVLHxRVPTeamChannel/Shared%20Documents/NVL%20Hx,%20UPH%20RVP%20Team%20Channel/NVL-HX/09_CSF/Si_Assembly_Instruction/NVL%20assembly%20instructions%20RH-HS%20Rev_combined.pptx?d=wa21f0c5489db47f9b3e7de23587a341a&amp;csf=1&amp;web=1&amp;e=EBCPDj" TargetMode="Externa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9.xml"/></Relationships>
</file>

<file path=ppt/slides/_rels/slide202.xml.rels><?xml version="1.0" encoding="UTF-8" standalone="yes"?>
<Relationships xmlns="http://schemas.openxmlformats.org/package/2006/relationships"><Relationship Id="rId3" Type="http://schemas.openxmlformats.org/officeDocument/2006/relationships/hyperlink" Target="https://intel.sharepoint.com/:f:/r/sites/ccgptlplatformpdtprogrammanagement/PTLUPH%20RVP%20documents/Validation/Software_Tool/Softwares/DEDIPROG?csf=1&amp;web=1&amp;e=Tck237" TargetMode="External"/><Relationship Id="rId2" Type="http://schemas.openxmlformats.org/officeDocument/2006/relationships/notesSlide" Target="../notesSlides/notesSlide115.xml"/><Relationship Id="rId1" Type="http://schemas.openxmlformats.org/officeDocument/2006/relationships/slideLayout" Target="../slideLayouts/slideLayout29.xml"/></Relationships>
</file>

<file path=ppt/slides/_rels/slide20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29.xml"/><Relationship Id="rId6" Type="http://schemas.openxmlformats.org/officeDocument/2006/relationships/slide" Target="slide202.xml"/><Relationship Id="rId5" Type="http://schemas.openxmlformats.org/officeDocument/2006/relationships/image" Target="../media/image197.png"/><Relationship Id="rId4" Type="http://schemas.openxmlformats.org/officeDocument/2006/relationships/image" Target="../media/image19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9.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0.xml"/><Relationship Id="rId1" Type="http://schemas.openxmlformats.org/officeDocument/2006/relationships/slideLayout" Target="../slideLayouts/slideLayout66.xml"/><Relationship Id="rId4" Type="http://schemas.openxmlformats.org/officeDocument/2006/relationships/slide" Target="slide3.xml"/></Relationships>
</file>

<file path=ppt/slides/_rels/slide21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1.xml"/><Relationship Id="rId1" Type="http://schemas.openxmlformats.org/officeDocument/2006/relationships/slideLayout" Target="../slideLayouts/slideLayout92.xml"/><Relationship Id="rId4" Type="http://schemas.openxmlformats.org/officeDocument/2006/relationships/image" Target="../media/image200.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99.xml"/></Relationships>
</file>

<file path=ppt/slides/_rels/slide21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104.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20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2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9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intel.sharepoint.com/:f:/r/sites/ccgcpecpssmartkvm/Shared%20Documents/General/Videos?csf=1&amp;web=1&amp;e=ardovI" TargetMode="Externa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6.png"/><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3.png"/><Relationship Id="rId7" Type="http://schemas.openxmlformats.org/officeDocument/2006/relationships/image" Target="../media/image221.png"/><Relationship Id="rId2" Type="http://schemas.openxmlformats.org/officeDocument/2006/relationships/image" Target="../media/image217.png"/><Relationship Id="rId1" Type="http://schemas.openxmlformats.org/officeDocument/2006/relationships/slideLayout" Target="../slideLayouts/slideLayout5.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3.png"/><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4.png"/><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26.png"/><Relationship Id="rId7" Type="http://schemas.openxmlformats.org/officeDocument/2006/relationships/image" Target="../media/image204.png"/><Relationship Id="rId2" Type="http://schemas.openxmlformats.org/officeDocument/2006/relationships/image" Target="../media/image225.png"/><Relationship Id="rId1" Type="http://schemas.openxmlformats.org/officeDocument/2006/relationships/slideLayout" Target="../slideLayouts/slideLayout5.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 Id="rId9" Type="http://schemas.openxmlformats.org/officeDocument/2006/relationships/image" Target="../media/image206.png"/></Relationships>
</file>

<file path=ppt/slides/_rels/slide2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3.pn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1.xml.rels><?xml version="1.0" encoding="UTF-8" standalone="yes"?>
<Relationships xmlns="http://schemas.openxmlformats.org/package/2006/relationships"><Relationship Id="rId3" Type="http://schemas.openxmlformats.org/officeDocument/2006/relationships/hyperlink" Target="https://goto/rvpdac" TargetMode="External"/><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hyperlink" Target="mailto:deepak.sharma@intel.com" TargetMode="External"/><Relationship Id="rId4" Type="http://schemas.openxmlformats.org/officeDocument/2006/relationships/hyperlink" Target="https://intel.sharepoint.com/:v:/r/sites/ccgcpecpsrvpdaconestop/Shared%20Documents/DAC_DEMO_REV1p0_Meeting_Recording.mp4?csf=1&amp;web=1&amp;e=8g4Sdg&amp;isSPOFile=1"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2_NVL_HX_UPH_UL_RVP/01_NVL_HX_UPH_UL_RVP_Architecture/01_NVL_HX_UPH_UL_RVP_Strategy?csf=1&amp;web=1&amp;e=G9l3d0"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hyperlink" Target="https://intel.sharepoint.com/:f:/r/sites/ccgnvlclientsystempdt/Shared%20Documents/02_RVP_Engineering_Docs/02_NVL_HX_UPH_UL_RVP/01_NVL_HX_UPH_UL_RVP_Architecture/02_NVL_HX_UPH_UL_RVP_LZ_PRD?csf=1&amp;web=1&amp;e=BPZtbA"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25.xml"/><Relationship Id="rId1" Type="http://schemas.openxmlformats.org/officeDocument/2006/relationships/slideLayout" Target="../slideLayouts/slideLayout5.xml"/><Relationship Id="rId6" Type="http://schemas.openxmlformats.org/officeDocument/2006/relationships/slide" Target="slide8.xml"/><Relationship Id="rId5" Type="http://schemas.openxmlformats.org/officeDocument/2006/relationships/hyperlink" Target="https://docs.intel.com/documents/ClientSilicon/NVL/Overview/Product.html" TargetMode="External"/><Relationship Id="rId4" Type="http://schemas.openxmlformats.org/officeDocument/2006/relationships/hyperlink" Target="https://docs.intel.com/documents/ClientSilicon/NVL/index.html" TargetMode="External"/></Relationships>
</file>

<file path=ppt/slides/_rels/slide23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232.png"/><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s://intel.sharepoint.com/:f:/r/sites/ccgnvl/Shared%20Documents/NVL%20PXT/Published%20Platform%20Schedule" TargetMode="External"/><Relationship Id="rId1" Type="http://schemas.openxmlformats.org/officeDocument/2006/relationships/slideLayout" Target="../slideLayouts/slideLayout4.xml"/><Relationship Id="rId4" Type="http://schemas.openxmlformats.org/officeDocument/2006/relationships/slide" Target="slide8.xml"/></Relationships>
</file>

<file path=ppt/slides/_rels/slide237.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2_NVL_HX_UPH_UL_RVP/01_NVL_HX_UPH_UL_RVP_Architecture/02_NVL_HX_UPH_UL_RVP_LZ_PRD?csf=1&amp;web=1&amp;e=BPZtbA" TargetMode="External"/><Relationship Id="rId2" Type="http://schemas.openxmlformats.org/officeDocument/2006/relationships/hyperlink" Target="https://intel.sharepoint.com/:f:/r/sites/ccgnvlclientsystempdt/Shared%20Documents/02_RVP_Engineering_Docs/02_NVL_HX_UPH_UL_RVP/01_NVL_HX_UPH_UL_RVP_Architecture/01_NVL_HX_UPH_UL_RVP_Strategy?csf=1&amp;web=1&amp;e=G9l3d0" TargetMode="External"/><Relationship Id="rId1" Type="http://schemas.openxmlformats.org/officeDocument/2006/relationships/slideLayout" Target="../slideLayouts/slideLayout12.xml"/><Relationship Id="rId4" Type="http://schemas.openxmlformats.org/officeDocument/2006/relationships/slide" Target="slide8.xml"/></Relationships>
</file>

<file path=ppt/slides/_rels/slide23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34.png"/><Relationship Id="rId7" Type="http://schemas.openxmlformats.org/officeDocument/2006/relationships/diagramColors" Target="../diagrams/colors6.xml"/><Relationship Id="rId2" Type="http://schemas.openxmlformats.org/officeDocument/2006/relationships/notesSlide" Target="../notesSlides/notesSlide126.xml"/><Relationship Id="rId1" Type="http://schemas.openxmlformats.org/officeDocument/2006/relationships/slideLayout" Target="../slideLayouts/slideLayout8.xml"/><Relationship Id="rId6" Type="http://schemas.openxmlformats.org/officeDocument/2006/relationships/diagramQuickStyle" Target="../diagrams/quickStyle6.xml"/><Relationship Id="rId11" Type="http://schemas.openxmlformats.org/officeDocument/2006/relationships/slide" Target="slide8.xml"/><Relationship Id="rId5" Type="http://schemas.openxmlformats.org/officeDocument/2006/relationships/diagramLayout" Target="../diagrams/layout6.xml"/><Relationship Id="rId10" Type="http://schemas.openxmlformats.org/officeDocument/2006/relationships/hyperlink" Target="https://intel.sharepoint.com/:f:/r/sites/ccgnvlclientsystempdt/Shared%20Documents/02_RVP_Engineering_Docs/02_NVL_HX_UPH_UL_RVP/01_NVL_HX_UPH_UL_RVP_Architecture/02_NVL_HX_UPH_UL_RVP_LZ_PRD?csf=1&amp;web=1&amp;e=BPZtbA" TargetMode="External"/><Relationship Id="rId4" Type="http://schemas.openxmlformats.org/officeDocument/2006/relationships/diagramData" Target="../diagrams/data6.xml"/><Relationship Id="rId9" Type="http://schemas.openxmlformats.org/officeDocument/2006/relationships/hyperlink" Target="https://intel.sharepoint.com/:f:/r/sites/ccgnvlclientsystempdt/Shared%20Documents/02_RVP_Engineering_Docs/02_NVL_HX_UPH_UL_RVP/01_NVL_HX_UPH_UL_RVP_Architecture/01_NVL_HX_UPH_UL_RVP_Strategy?csf=1&amp;web=1&amp;e=G9l3d0" TargetMode="External"/></Relationships>
</file>

<file path=ppt/slides/_rels/slide239.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2_NVL_HX_UPH_UL_RVP/01_NVL_HX_UPH_UL_RVP_Architecture/02_NVL_HX_UPH_UL_RVP_LZ_PRD?csf=1&amp;web=1&amp;e=BPZtbA" TargetMode="External"/><Relationship Id="rId2" Type="http://schemas.openxmlformats.org/officeDocument/2006/relationships/hyperlink" Target="https://intel.sharepoint.com/:f:/r/sites/ccgnvlclientsystempdt/Shared%20Documents/02_RVP_Engineering_Docs/02_NVL_HX_UPH_UL_RVP/01_NVL_HX_UPH_UL_RVP_Architecture/01_NVL_HX_UPH_UL_RVP_Strategy?csf=1&amp;web=1&amp;e=G9l3d0" TargetMode="External"/><Relationship Id="rId1" Type="http://schemas.openxmlformats.org/officeDocument/2006/relationships/slideLayout" Target="../slideLayouts/slideLayout5.xml"/><Relationship Id="rId4" Type="http://schemas.openxmlformats.org/officeDocument/2006/relationships/slide" Target="slide8.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240.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2_NVL_HX_UPH_UL_RVP/01_NVL_HX_UPH_UL_RVP_Architecture/02_NVL_HX_UPH_UL_RVP_LZ_PRD?csf=1&amp;web=1&amp;e=BPZtbA" TargetMode="External"/><Relationship Id="rId2" Type="http://schemas.openxmlformats.org/officeDocument/2006/relationships/hyperlink" Target="https://intel.sharepoint.com/:f:/r/sites/ccgnvlclientsystempdt/Shared%20Documents/02_RVP_Engineering_Docs/02_NVL_HX_UPH_UL_RVP/01_NVL_HX_UPH_UL_RVP_Architecture/01_NVL_HX_UPH_UL_RVP_Strategy?csf=1&amp;web=1&amp;e=G9l3d0" TargetMode="External"/><Relationship Id="rId1" Type="http://schemas.openxmlformats.org/officeDocument/2006/relationships/slideLayout" Target="../slideLayouts/slideLayout5.xml"/><Relationship Id="rId4" Type="http://schemas.openxmlformats.org/officeDocument/2006/relationships/slide" Target="slide8.xml"/></Relationships>
</file>

<file path=ppt/slides/_rels/slide241.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2_NVL_HX_UPH_UL_RVP/01_NVL_HX_UPH_UL_RVP_Architecture/02_NVL_HX_UPH_UL_RVP_LZ_PRD?csf=1&amp;web=1&amp;e=BPZtbA" TargetMode="External"/><Relationship Id="rId2" Type="http://schemas.openxmlformats.org/officeDocument/2006/relationships/hyperlink" Target="https://intel.sharepoint.com/:f:/r/sites/ccgnvlclientsystempdt/Shared%20Documents/02_RVP_Engineering_Docs/02_NVL_HX_UPH_UL_RVP/01_NVL_HX_UPH_UL_RVP_Architecture/01_NVL_HX_UPH_UL_RVP_Strategy?csf=1&amp;web=1&amp;e=G9l3d0" TargetMode="External"/><Relationship Id="rId1" Type="http://schemas.openxmlformats.org/officeDocument/2006/relationships/slideLayout" Target="../slideLayouts/slideLayout5.xml"/><Relationship Id="rId4" Type="http://schemas.openxmlformats.org/officeDocument/2006/relationships/slide" Target="slide8.xml"/></Relationships>
</file>

<file path=ppt/slides/_rels/slide242.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2_NVL_HX_UPH_UL_RVP/01_NVL_HX_UPH_UL_RVP_Architecture/02_NVL_HX_UPH_UL_RVP_LZ_PRD?csf=1&amp;web=1&amp;e=BPZtbA" TargetMode="External"/><Relationship Id="rId2" Type="http://schemas.openxmlformats.org/officeDocument/2006/relationships/hyperlink" Target="https://intel.sharepoint.com/:f:/r/sites/ccgnvlclientsystempdt/Shared%20Documents/02_RVP_Engineering_Docs/02_NVL_HX_UPH_UL_RVP/01_NVL_HX_UPH_UL_RVP_Architecture/01_NVL_HX_UPH_UL_RVP_Strategy?csf=1&amp;web=1&amp;e=G9l3d0" TargetMode="External"/><Relationship Id="rId1" Type="http://schemas.openxmlformats.org/officeDocument/2006/relationships/slideLayout" Target="../slideLayouts/slideLayout5.xml"/><Relationship Id="rId4" Type="http://schemas.openxmlformats.org/officeDocument/2006/relationships/slide" Target="slide8.xml"/></Relationships>
</file>

<file path=ppt/slides/_rels/slide243.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2_NVL_HX_UPH_UL_RVP/01_NVL_HX_UPH_UL_RVP_Architecture/01_NVL_HX_UPH_UL_RVP_Strategy?csf=1&amp;web=1&amp;e=G9l3d0" TargetMode="External"/><Relationship Id="rId2" Type="http://schemas.openxmlformats.org/officeDocument/2006/relationships/notesSlide" Target="../notesSlides/notesSlide127.xml"/><Relationship Id="rId1" Type="http://schemas.openxmlformats.org/officeDocument/2006/relationships/slideLayout" Target="../slideLayouts/slideLayout5.xml"/><Relationship Id="rId5" Type="http://schemas.openxmlformats.org/officeDocument/2006/relationships/slide" Target="slide8.xml"/><Relationship Id="rId4" Type="http://schemas.openxmlformats.org/officeDocument/2006/relationships/hyperlink" Target="https://intel.sharepoint.com/:f:/r/sites/ccgnvlclientsystempdt/Shared%20Documents/02_RVP_Engineering_Docs/02_NVL_HX_UPH_UL_RVP/01_NVL_HX_UPH_UL_RVP_Architecture/02_NVL_HX_UPH_UL_RVP_LZ_PRD?csf=1&amp;web=1&amp;e=BPZtbA" TargetMode="External"/></Relationships>
</file>

<file path=ppt/slides/_rels/slide244.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2_NVL_HX_UPH_UL_RVP/01_NVL_HX_UPH_UL_RVP_Architecture/02_NVL_HX_UPH_UL_RVP_LZ_PRD?csf=1&amp;web=1&amp;e=BPZtbA" TargetMode="External"/><Relationship Id="rId2" Type="http://schemas.openxmlformats.org/officeDocument/2006/relationships/hyperlink" Target="https://intel.sharepoint.com/:f:/r/sites/ccgnvlclientsystempdt/Shared%20Documents/02_RVP_Engineering_Docs/02_NVL_HX_UPH_UL_RVP/01_NVL_HX_UPH_UL_RVP_Architecture/01_NVL_HX_UPH_UL_RVP_Strategy?csf=1&amp;web=1&amp;e=G9l3d0" TargetMode="External"/><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2_NVL_HX_UPH_UL_RVP/01_NVL_HX_UPH_UL_RVP_Architecture/02_NVL_HX_UPH_UL_RVP_LZ_PRD?csf=1&amp;web=1&amp;e=BPZtbA" TargetMode="External"/><Relationship Id="rId2" Type="http://schemas.openxmlformats.org/officeDocument/2006/relationships/hyperlink" Target="https://intel.sharepoint.com/:f:/r/sites/ccgnvlclientsystempdt/Shared%20Documents/02_RVP_Engineering_Docs/02_NVL_HX_UPH_UL_RVP/01_NVL_HX_UPH_UL_RVP_Architecture/01_NVL_HX_UPH_UL_RVP_Strategy?csf=1&amp;web=1&amp;e=G9l3d0" TargetMode="External"/><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2_NVL_HX_UPH_UL_RVP/01_NVL_HX_UPH_UL_RVP_Architecture/02_NVL_HX_UPH_UL_RVP_LZ_PRD?csf=1&amp;web=1&amp;e=BPZtbA" TargetMode="External"/><Relationship Id="rId2" Type="http://schemas.openxmlformats.org/officeDocument/2006/relationships/hyperlink" Target="https://intel.sharepoint.com/:f:/r/sites/ccgnvlclientsystempdt/Shared%20Documents/02_RVP_Engineering_Docs/02_NVL_HX_UPH_UL_RVP/01_NVL_HX_UPH_UL_RVP_Architecture/01_NVL_HX_UPH_UL_RVP_Strategy?csf=1&amp;web=1&amp;e=G9l3d0" TargetMode="External"/><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9.xml"/></Relationships>
</file>

<file path=ppt/slides/_rels/slide248.xml.rels><?xml version="1.0" encoding="UTF-8" standalone="yes"?>
<Relationships xmlns="http://schemas.openxmlformats.org/package/2006/relationships"><Relationship Id="rId3" Type="http://schemas.openxmlformats.org/officeDocument/2006/relationships/slide" Target="slide202.xml"/><Relationship Id="rId2" Type="http://schemas.openxmlformats.org/officeDocument/2006/relationships/notesSlide" Target="../notesSlides/notesSlide129.xml"/><Relationship Id="rId1" Type="http://schemas.openxmlformats.org/officeDocument/2006/relationships/slideLayout" Target="../slideLayouts/slideLayout29.xml"/></Relationships>
</file>

<file path=ppt/slides/_rels/slide24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30.xml"/><Relationship Id="rId1" Type="http://schemas.openxmlformats.org/officeDocument/2006/relationships/slideLayout" Target="../slideLayouts/slideLayout29.xml"/><Relationship Id="rId6" Type="http://schemas.openxmlformats.org/officeDocument/2006/relationships/slide" Target="slide202.xml"/><Relationship Id="rId5" Type="http://schemas.openxmlformats.org/officeDocument/2006/relationships/image" Target="../media/image197.png"/><Relationship Id="rId4" Type="http://schemas.openxmlformats.org/officeDocument/2006/relationships/image" Target="../media/image196.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250.xml.rels><?xml version="1.0" encoding="UTF-8" standalone="yes"?>
<Relationships xmlns="http://schemas.openxmlformats.org/package/2006/relationships"><Relationship Id="rId3" Type="http://schemas.openxmlformats.org/officeDocument/2006/relationships/slide" Target="slide202.xml"/><Relationship Id="rId2" Type="http://schemas.openxmlformats.org/officeDocument/2006/relationships/notesSlide" Target="../notesSlides/notesSlide131.xml"/><Relationship Id="rId1" Type="http://schemas.openxmlformats.org/officeDocument/2006/relationships/slideLayout" Target="../slideLayouts/slideLayout29.xml"/></Relationships>
</file>

<file path=ppt/slides/_rels/slide25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32.xml"/><Relationship Id="rId1" Type="http://schemas.openxmlformats.org/officeDocument/2006/relationships/slideLayout" Target="../slideLayouts/slideLayout29.xml"/><Relationship Id="rId5" Type="http://schemas.openxmlformats.org/officeDocument/2006/relationships/slide" Target="slide202.xml"/><Relationship Id="rId4" Type="http://schemas.openxmlformats.org/officeDocument/2006/relationships/image" Target="../media/image236.png"/></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34.xml"/><Relationship Id="rId1" Type="http://schemas.openxmlformats.org/officeDocument/2006/relationships/slideLayout" Target="../slideLayouts/slideLayout35.xml"/><Relationship Id="rId4" Type="http://schemas.openxmlformats.org/officeDocument/2006/relationships/slide" Target="slide85.xml"/></Relationships>
</file>

<file path=ppt/slides/_rels/slide255.xml.rels><?xml version="1.0" encoding="UTF-8" standalone="yes"?>
<Relationships xmlns="http://schemas.openxmlformats.org/package/2006/relationships"><Relationship Id="rId3" Type="http://schemas.openxmlformats.org/officeDocument/2006/relationships/hyperlink" Target="https://wiki.ith.intel.com/display/ITSDesignWiki/TCSS+Module" TargetMode="External"/><Relationship Id="rId2" Type="http://schemas.openxmlformats.org/officeDocument/2006/relationships/notesSlide" Target="../notesSlides/notesSlide135.xml"/><Relationship Id="rId1" Type="http://schemas.openxmlformats.org/officeDocument/2006/relationships/slideLayout" Target="../slideLayouts/slideLayout34.xml"/><Relationship Id="rId5" Type="http://schemas.openxmlformats.org/officeDocument/2006/relationships/slide" Target="slide82.xml"/><Relationship Id="rId4" Type="http://schemas.openxmlformats.org/officeDocument/2006/relationships/image" Target="../media/image238.emf"/></Relationships>
</file>

<file path=ppt/slides/_rels/slide25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36.xml"/><Relationship Id="rId1" Type="http://schemas.openxmlformats.org/officeDocument/2006/relationships/slideLayout" Target="../slideLayouts/slideLayout34.xml"/><Relationship Id="rId5" Type="http://schemas.openxmlformats.org/officeDocument/2006/relationships/slide" Target="slide82.xml"/><Relationship Id="rId4" Type="http://schemas.microsoft.com/office/2007/relationships/hdphoto" Target="../media/hdphoto5.wdp"/></Relationships>
</file>

<file path=ppt/slides/_rels/slide257.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137.xml"/><Relationship Id="rId1" Type="http://schemas.openxmlformats.org/officeDocument/2006/relationships/slideLayout" Target="../slideLayouts/slideLayout34.xml"/><Relationship Id="rId5" Type="http://schemas.openxmlformats.org/officeDocument/2006/relationships/slide" Target="slide82.xml"/><Relationship Id="rId4" Type="http://schemas.openxmlformats.org/officeDocument/2006/relationships/image" Target="../media/image241.png"/></Relationships>
</file>

<file path=ppt/slides/_rels/slide258.x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package" Target="../embeddings/Microsoft_Visio_Drawing_419C83D6.vsdx"/><Relationship Id="rId1" Type="http://schemas.openxmlformats.org/officeDocument/2006/relationships/slideLayout" Target="../slideLayouts/slideLayout34.xml"/><Relationship Id="rId4" Type="http://schemas.openxmlformats.org/officeDocument/2006/relationships/slide" Target="slide9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44.png"/><Relationship Id="rId5" Type="http://schemas.microsoft.com/office/2007/relationships/hdphoto" Target="../media/hdphoto1.wdp"/><Relationship Id="rId4" Type="http://schemas.openxmlformats.org/officeDocument/2006/relationships/image" Target="../media/image43.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www.mcmaster.com/" TargetMode="External"/><Relationship Id="rId7"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47.png"/><Relationship Id="rId5" Type="http://schemas.openxmlformats.org/officeDocument/2006/relationships/hyperlink" Target="http://www.polywater.com/" TargetMode="External"/><Relationship Id="rId4" Type="http://schemas.openxmlformats.org/officeDocument/2006/relationships/hyperlink" Target="http://www.excelta.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microsoft.com/office/2007/relationships/hdphoto" Target="../media/hdphoto3.wdp"/><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7.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56.png"/><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hyperlink" Target="mailto:hayley.e.klug@intel.com" TargetMode="External"/><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hyperlink" Target="mailto:jmshim@isc21.kr"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s://intel.sharepoint.com/:f:/r/sites/ccgnvlclientsystempdt/Shared%20Documents/02_RVP_Engineering_Docs/07_NVL_RVP_CCB/NVL-HX_UPH_UL_RVP_Layout_File?csf=1&amp;web=1&amp;e=YoLbUQ" TargetMode="External"/><Relationship Id="rId3" Type="http://schemas.openxmlformats.org/officeDocument/2006/relationships/hyperlink" Target="https://intel.sharepoint.com/sites/ccgnvlclientsystempdt/SitePages/NVL_Hx_UPH_UL_RVP_Engineering_Documents.aspx" TargetMode="External"/><Relationship Id="rId7" Type="http://schemas.openxmlformats.org/officeDocument/2006/relationships/hyperlink" Target="https://intel.sharepoint.com/:f:/r/sites/ccgnvlclientsystempdt/Shared%20Documents/02_RVP_Engineering_Docs/02_NVL_HX_UPH_UL_RVP/02_NVL_HX_UPH_UL_RVP_Schematics?csf=1&amp;web=1&amp;e=U9RUjY" TargetMode="External"/><Relationship Id="rId12" Type="http://schemas.openxmlformats.org/officeDocument/2006/relationships/hyperlink" Target="https://hsdes.intel.com/appstore/generalapps/#/pages/community/16025392167?queryId=16026461077" TargetMode="External"/><Relationship Id="rId2" Type="http://schemas.openxmlformats.org/officeDocument/2006/relationships/hyperlink" Target="https://wiki.ith.intel.com/pages/viewpage.action?pageId=1905393415" TargetMode="External"/><Relationship Id="rId1" Type="http://schemas.openxmlformats.org/officeDocument/2006/relationships/slideLayout" Target="../slideLayouts/slideLayout4.xml"/><Relationship Id="rId6" Type="http://schemas.openxmlformats.org/officeDocument/2006/relationships/hyperlink" Target="https://intel.sharepoint.com/:f:/r/sites/ccgnvlclientsystempdt/Shared%20Documents/02_RVP_Engineering_Docs/02_NVL_HX_UPH_UL_RVP/01_NVL_HX_UPH_UL_RVP_Architecture/05_NVL_HX_UPH_UL_RVP_PCH_EC_GPIO?csf=1&amp;web=1&amp;e=adsfgD" TargetMode="External"/><Relationship Id="rId11" Type="http://schemas.openxmlformats.org/officeDocument/2006/relationships/hyperlink" Target="https://hsdes.intel.com/appstore/generalapps/#/pages/community/16025392167?queryId=16025576218" TargetMode="External"/><Relationship Id="rId5" Type="http://schemas.openxmlformats.org/officeDocument/2006/relationships/hyperlink" Target="https://intel.sharepoint.com/sites/ccgnvlclientsystempdt/Shared%20Documents/Forms/AllItems.aspx?csf=1&amp;web=1&amp;e=JC6fam&amp;CID=0f8b75b9%2D23fb%2D410b%2Dbe24%2De9e3ea4c0da3&amp;FolderCTID=0x012000A5479A301566494DAB0517CFB7AE0EA8&amp;id=%2Fsites%2Fccgnvlclientsystempdt%2FShared%20Documents%2F02%5FRVP%5FEngineering%5FDocs%2F01%5FNVL%5FS%5FRVP%2F01%5FNVL%5FS%5FRVP%5FArchitecture%2F05%5FNVL%5FS%5FRVP%5FPCH%5FEC%5FGPIO%2F01%5FNVL%5FBoard%5FID%5Fdocument" TargetMode="External"/><Relationship Id="rId10" Type="http://schemas.openxmlformats.org/officeDocument/2006/relationships/hyperlink" Target="https://hsdes.intel.com/appstore/generalapps/#/pages/community/16025392167?queryId=16025395686" TargetMode="External"/><Relationship Id="rId4" Type="http://schemas.openxmlformats.org/officeDocument/2006/relationships/hyperlink" Target="https://intel.sharepoint.com/:f:/r/sites/ccgnvlclientsystempdt/Shared%20Documents/02_RVP_Engineering_Docs/02_NVL_HX_UPH_UL_RVP/01_NVL_HX_UPH_UL_RVP_Architecture/03_NVL_HX_UPH_UL_RVP_HAS?csf=1&amp;web=1&amp;e=EQMB9i" TargetMode="External"/><Relationship Id="rId9" Type="http://schemas.openxmlformats.org/officeDocument/2006/relationships/hyperlink" Target="https://intel.sharepoint.com/:f:/r/sites/ccgnvlclientsystempdt/Shared%20Documents/02_RVP_Engineering_Docs/02_NVL_HX_UPH_UL_RVP/99_NVL_HX_UPH_UL_RVP_Temp_Misc_Library/02_NVL-HX_RVP_TOPS_Document?csf=1&amp;web=1&amp;e=3zCBLV"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hyperlink" Target="https://intel.sharepoint.com/sites/DDR5_Suppliers_Secure/Datasheets/Forms/AllItems.aspx?id=%2Fsites%2FDDR5%5FSuppliers%5FSecure%2FDatasheets%2FDRAM%5FDIMM%2FSK%20Hynix%2FDIMM%2F7200%2F16Gb&amp;viewpath=%2Fsites%2Fddr5%5Fsuppliers%5Fsecure%2Fdatasheets&amp;view=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32.xml"/><Relationship Id="rId5" Type="http://schemas.openxmlformats.org/officeDocument/2006/relationships/hyperlink" Target="https://intel.sharepoint.com/sites/DDR5_Suppliers_Secure/Datasheets/Forms/AllItems.aspx?id=%2Fsites%2FDDR5%5FSuppliers%5FSecure%2FDatasheets%2FDRAM%5FDIMM%2FSK%20Hynix%2FDIMM%2F7200%2F16Gb&amp;viewpath=%2Fsites%2Fddr5%5Fsuppliers%5Fsecure%2Fdatasheets&amp;view=7" TargetMode="Externa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hyperlink" Target="https://wiki.ith.intel.com/spaces/PEVH/pages/3480142200/LPDDR5X+CAMM2+16-64GB" TargetMode="External"/><Relationship Id="rId2" Type="http://schemas.openxmlformats.org/officeDocument/2006/relationships/image" Target="../media/image84.png"/><Relationship Id="rId1" Type="http://schemas.openxmlformats.org/officeDocument/2006/relationships/slideLayout" Target="../slideLayouts/slideLayout33.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hyperlink" Target="https://intel.sharepoint.com/sites/PMOmemory/LPDDR5/LP5-LP5x_secure/LP5_secure_docs/Forms/AllItems.aspx?id=%2Fsites%2FPMOmemory%2FLPDDR5%2FLP5%2DLP5x%5Fsecure%2FLP5%5Fsecure%5Fdocs%2F1%2FSKhynix%2FDatasheets%2FLP%20CAMM2%2F8500&amp;sortField=Modified&amp;isAscending=true&amp;viewid=e0a032f8%2Df0fc%2D4715%2D9cab%2D6e3608b175c9&amp;FolderCTID=0x0120001CE2987EB0EC9642BF0AEAA4ED1CC01C&amp;ovuser=46c98d88%2De344%2D4ed4%2D8496%2D4ed7712e255d%2Cdivya%2Evidaya%40intel%2Ecom&amp;OR=Teams%2DHL&amp;CT=1751430216266&amp;clickparams=eyJBcHBOYW1lIjoiVGVhbXMtRGVza3RvcCIsIkFwcFZlcnNpb24iOiI0OS8yNTA2MDIwNjYxNiIsIkhhc0ZlZGVyYXRlZFVzZXIiOmZhbHNlfQ%3D%3D" TargetMode="External"/><Relationship Id="rId2" Type="http://schemas.openxmlformats.org/officeDocument/2006/relationships/image" Target="../media/image86.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intel.sharepoint.com/sites/ccgnvlclientsystempdt/Shared%20Documents/Forms/AllItems.aspx?csf=1&amp;web=1&amp;e=cjdIRo&amp;CID=c88872ac%2D58e2%2D4256%2Daf51%2Da5f42a6ccb56&amp;FolderCTID=0x012000A5479A301566494DAB0517CFB7AE0EA8&amp;id=%2Fsites%2Fccgnvlclientsystempdt%2FShared%20Documents%2F02%5FRVP%5FEngineering%5FDocs%2F02%5FNVL%5FHX%5FUPH%5FUL%5FRVP" TargetMode="External"/><Relationship Id="rId2" Type="http://schemas.openxmlformats.org/officeDocument/2006/relationships/image" Target="../media/image24.png"/><Relationship Id="rId1" Type="http://schemas.openxmlformats.org/officeDocument/2006/relationships/slideLayout" Target="../slideLayouts/slideLayout2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hyperlink" Target="https://wiki.ith.intel.com/spaces/PEVH/pages/1397953102/LPDDR5+Multi+Package+Sockets+-+315BGA" TargetMode="External"/><Relationship Id="rId2" Type="http://schemas.openxmlformats.org/officeDocument/2006/relationships/notesSlide" Target="../notesSlides/notesSlide30.xml"/><Relationship Id="rId1" Type="http://schemas.openxmlformats.org/officeDocument/2006/relationships/slideLayout" Target="../slideLayouts/slideLayout33.xml"/><Relationship Id="rId5" Type="http://schemas.openxmlformats.org/officeDocument/2006/relationships/image" Target="../media/image8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hyperlink" Target="https://intel.sharepoint.com/sites/PMOmemory/LPDDR5/LP5-LP5x_secure/LP5_secure_docs/Forms/AllItems.aspx?id=%2Fsites%2FPMOmemory%2FLPDDR5%2FLP5%2DLP5x%5Fsecure%2FLP5%5Fsecure%5Fdocs%2F1%2FSKhynix%2FDatasheets%2F315b%2F1b%20nm&amp;sortField=Modified&amp;isAscending=true&amp;viewid=e0a032f8%2Df0fc%2D4715%2D9cab%2D6e3608b175c9&amp;FolderCTID=0x0120001CE2987EB0EC9642BF0AEAA4ED1CC01C&amp;ovuser=46c98d88%2De344%2D4ed4%2D8496%2D4ed7712e255d%2Cdivya%2Evidaya%40intel%2Ecom&amp;OR=Teams%2DHL&amp;CT=1751430216266&amp;clickparams=eyJBcHBOYW1lIjoiVGVhbXMtRGVza3RvcCIsIkFwcFZlcnNpb24iOiI0OS8yNTA2MDIwNjYxNiIsIkhhc0ZlZGVyYXRlZFVzZXIiOmZhbHNlfQ%3D%3D" TargetMode="External"/><Relationship Id="rId2" Type="http://schemas.openxmlformats.org/officeDocument/2006/relationships/image" Target="../media/image89.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hyperlink" Target="https://www.totalphase.com/support/articles/200468316-aardvark-i2c-spi-host-adapter-user-manual/" TargetMode="External"/><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hyperlink" Target="https://wiki.ith.intel.com/spaces/ITSCMD/pages/2702290834/SPD_Files"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wiki.ith.intel.com/pages/viewpage.action?pageId=2702290834&amp;spaceKey=ITSCMD&amp;title=SPD_Files" TargetMode="External"/><Relationship Id="rId3" Type="http://schemas.openxmlformats.org/officeDocument/2006/relationships/hyperlink" Target="https://hsdes.intel.com/appstore/generalapps/#/pages/community/16025392167?queryId=16025395457" TargetMode="External"/><Relationship Id="rId7" Type="http://schemas.openxmlformats.org/officeDocument/2006/relationships/hyperlink" Target="https://intel.sharepoint.com/sites/mio/MPE/SitePages/Home.aspx" TargetMode="External"/><Relationship Id="rId2" Type="http://schemas.openxmlformats.org/officeDocument/2006/relationships/hyperlink" Target="https://docs.intel.com/documents/client_platform_memory/MVL_mobile_DT/MVL_mobile_DT/NVL_MB_DT_Memory.html" TargetMode="External"/><Relationship Id="rId1" Type="http://schemas.openxmlformats.org/officeDocument/2006/relationships/slideLayout" Target="../slideLayouts/slideLayout12.xml"/><Relationship Id="rId6" Type="http://schemas.openxmlformats.org/officeDocument/2006/relationships/hyperlink" Target="https://intel.sharepoint.com/sites/PMOmemory/LPDDR5/default.aspx" TargetMode="External"/><Relationship Id="rId5" Type="http://schemas.openxmlformats.org/officeDocument/2006/relationships/hyperlink" Target="https://intel.sharepoint.com/sites/PMOmemory/SitePages/Home.aspx" TargetMode="External"/><Relationship Id="rId10" Type="http://schemas.openxmlformats.org/officeDocument/2006/relationships/hyperlink" Target="https://wiki.ith.intel.com/pages/viewpage.action?pageId=2738066238&amp;spaceKey=ITSCMD&amp;title=MRC" TargetMode="External"/><Relationship Id="rId4" Type="http://schemas.openxmlformats.org/officeDocument/2006/relationships/hyperlink" Target="https://hsdes.intel.com/appstore/generalapps/#/pages/community/16025392167?queryId=16025395130" TargetMode="External"/><Relationship Id="rId9" Type="http://schemas.openxmlformats.org/officeDocument/2006/relationships/hyperlink" Target="https://wiki.ith.intel.com/spaces/fvcommon/pages/2349046452/LP5+SPD+Decoder+Table"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https://wiki.ith.intel.com/spaces/PEVH/pages/3480142200/LPDDR5X+CAMM2+16-64GB" TargetMode="External"/><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6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hyperlink" Target="https://wiki.ith.intel.com/spaces/PEVH/pages/1397953102/LPDDR5+Multi+Package+Sockets+-+315BGA" TargetMode="External"/><Relationship Id="rId1"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docs.intel.com/documents/pch_doc/NVL/PCD-S/HAS/Display_NVL/display_nvl.html#pcd-h"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09.jpeg"/></Relationships>
</file>

<file path=ppt/slides/_rels/slide7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1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slide" Target="slide233.xml"/><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hyperlink" Target="https://intel.sharepoint.com/:f:/r/sites/ccgnvlclientsystempdt/Shared%20Documents/02_RVP_Engineering_Docs/02_NVL_HX_UPH_UL_RVP/01_NVL_HX_UPH_UL_RVP_Architecture/02_NVL_HX_UPH_UL_RVP_LZ_PRD?csf=1&amp;web=1&amp;e=FSFCEg" TargetMode="External"/><Relationship Id="rId5" Type="http://schemas.openxmlformats.org/officeDocument/2006/relationships/hyperlink" Target="https://intel.sharepoint.com/:f:/r/sites/ccgnvlclientsystempdt/Shared%20Documents/02_RVP_Engineering_Docs/02_NVL_HX_UPH_UL_RVP/01_NVL_HX_UPH_UL_RVP_Architecture/01_NVL_HX_UPH_UL_RVP_Strategy?csf=1&amp;web=1&amp;e=utyYMV" TargetMode="External"/><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3" Type="http://schemas.openxmlformats.org/officeDocument/2006/relationships/hyperlink" Target="https://wiki.ith.intel.com/display/ITSDesignWiki/TCSS+Module" TargetMode="External"/><Relationship Id="rId2" Type="http://schemas.openxmlformats.org/officeDocument/2006/relationships/notesSlide" Target="../notesSlides/notesSlide44.xml"/><Relationship Id="rId1" Type="http://schemas.openxmlformats.org/officeDocument/2006/relationships/slideLayout" Target="../slideLayouts/slideLayout34.xml"/><Relationship Id="rId4" Type="http://schemas.openxmlformats.org/officeDocument/2006/relationships/hyperlink" Target="https://intel.sharepoint.com/:x:/r/sites/ccgcpecpsrvp-NVLHxRVPTeamChannel/Shared%20Documents/NVL%20Hx,%20UPH%20RVP%20Team%20Channel/Common_HX_UPH/TCSS_MODULE/NVL-Hx-UPH_Type-C_lengths_TCSS_support.xlsx?d=wa35e3c45de5e47b98a4e0d32e09a308a&amp;csf=1&amp;web=1&amp;e=tNyiLQ"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5.xml"/><Relationship Id="rId1" Type="http://schemas.openxmlformats.org/officeDocument/2006/relationships/slideLayout" Target="../slideLayouts/slideLayout34.xml"/><Relationship Id="rId6" Type="http://schemas.openxmlformats.org/officeDocument/2006/relationships/image" Target="../media/image117.jpeg"/><Relationship Id="rId5" Type="http://schemas.openxmlformats.org/officeDocument/2006/relationships/image" Target="../media/image116.png"/><Relationship Id="rId4" Type="http://schemas.openxmlformats.org/officeDocument/2006/relationships/image" Target="../media/image115.jpeg"/></Relationships>
</file>

<file path=ppt/slides/_rels/slide82.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notesSlide" Target="../notesSlides/notesSlide46.xml"/><Relationship Id="rId1" Type="http://schemas.openxmlformats.org/officeDocument/2006/relationships/slideLayout" Target="../slideLayouts/slideLayout34.xml"/><Relationship Id="rId5" Type="http://schemas.openxmlformats.org/officeDocument/2006/relationships/hyperlink" Target="https://intel.sharepoint.com/sites/ccgcpecpsrvp-NVLHxRVPTeamChannel/Shared%20Documents/Forms/AllItems.aspx?id=%2Fsites%2Fccgcpecpsrvp%2DNVLHxRVPTeamChannel%2FShared%20Documents%2FNVL%20Hx%2C%20UPH%20RVP%20Team%20Channel%2FCommon%5FHX%5FUPH%2FTCSS%5FMODULE%2FPD%5FProgramming&amp;viewid=1aa12678%2D662f%2D44ed%2Dbd72%2D0afa379f1be3&amp;csf=1&amp;web=1&amp;e=LRNqTY&amp;CID=46e1e8f7%2Dce11%2D4549%2Daa9b%2D73237a143cfd&amp;FolderCTID=0x012000185A31B2615F0C4782C258D3C91C6BC3" TargetMode="External"/><Relationship Id="rId4" Type="http://schemas.openxmlformats.org/officeDocument/2006/relationships/slide" Target="slide25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51.xml"/><Relationship Id="rId1" Type="http://schemas.openxmlformats.org/officeDocument/2006/relationships/slideLayout" Target="../slideLayouts/slideLayout34.xml"/><Relationship Id="rId5" Type="http://schemas.openxmlformats.org/officeDocument/2006/relationships/slide" Target="slide258.xml"/><Relationship Id="rId4" Type="http://schemas.openxmlformats.org/officeDocument/2006/relationships/image" Target="../media/image123.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94.xml.rels><?xml version="1.0" encoding="UTF-8" standalone="yes"?>
<Relationships xmlns="http://schemas.openxmlformats.org/package/2006/relationships"><Relationship Id="rId3" Type="http://schemas.openxmlformats.org/officeDocument/2006/relationships/hyperlink" Target="https://intel.sharepoint.com/sites/ccgcpecpsrvp-NVLHxRVPTeamChannel/Shared%20Documents/Forms/AllItems.aspx?id=%2Fsites%2Fccgcpecpsrvp%2DNVLHxRVPTeamChannel%2FShared%20Documents%2FNVL%20Hx%2C%20UPH%20RVP%20Team%20Channel%2FCommon%5FHX%5FUPH%2FTCSS%5FMODULE%2FPD%5FProgramming&amp;viewid=1aa12678%2D662f%2D44ed%2Dbd72%2D0afa379f1be3&amp;p=true&amp;ct=1753159077775&amp;or=Teams%2DHL&amp;ga=1&amp;LOF=1" TargetMode="External"/><Relationship Id="rId7" Type="http://schemas.openxmlformats.org/officeDocument/2006/relationships/image" Target="../media/image126.jpeg"/><Relationship Id="rId2" Type="http://schemas.openxmlformats.org/officeDocument/2006/relationships/notesSlide" Target="../notesSlides/notesSlide55.xml"/><Relationship Id="rId1" Type="http://schemas.openxmlformats.org/officeDocument/2006/relationships/slideLayout" Target="../slideLayouts/slideLayout38.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hyperlink" Target="https://intel.sharepoint.com/:f:/r/sites/ccgptlplatformpdtprogrammanagement/PTLUPH%20RVP%20documents/AIC/PD_FW_FLASHING?csf=1&amp;web=1&amp;e=HPMK1R"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8.xml"/><Relationship Id="rId4" Type="http://schemas.openxmlformats.org/officeDocument/2006/relationships/image" Target="../media/image1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58.xml"/><Relationship Id="rId1" Type="http://schemas.openxmlformats.org/officeDocument/2006/relationships/slideLayout" Target="../slideLayouts/slideLayout38.xml"/><Relationship Id="rId4" Type="http://schemas.openxmlformats.org/officeDocument/2006/relationships/image" Target="../media/image1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895475" y="3585279"/>
            <a:ext cx="9796653" cy="1091827"/>
          </a:xfrm>
        </p:spPr>
        <p:txBody>
          <a:bodyPr lIns="0" tIns="0" rIns="0" bIns="0" anchor="t">
            <a:noAutofit/>
          </a:bodyPr>
          <a:lstStyle/>
          <a:p>
            <a:r>
              <a:rPr lang="en-US" sz="4400">
                <a:latin typeface="Intel Clear Light"/>
              </a:rPr>
              <a:t>NVL-HX RVP TOPS Training</a:t>
            </a:r>
            <a:br>
              <a:rPr lang="en-US" sz="4400"/>
            </a:br>
            <a:endParaRPr lang="en-US" sz="4400"/>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a:xfrm>
            <a:off x="1908348" y="4501523"/>
            <a:ext cx="10283651" cy="960340"/>
          </a:xfrm>
        </p:spPr>
        <p:txBody>
          <a:bodyPr>
            <a:normAutofit/>
          </a:bodyPr>
          <a:lstStyle/>
          <a:p>
            <a:r>
              <a:rPr lang="en-IN"/>
              <a:t>NVL-HX RVP Team </a:t>
            </a:r>
          </a:p>
          <a:p>
            <a:r>
              <a:rPr lang="en-IN"/>
              <a:t>WW37Y2025</a:t>
            </a:r>
            <a:endParaRPr lang="en-US"/>
          </a:p>
        </p:txBody>
      </p:sp>
    </p:spTree>
    <p:extLst>
      <p:ext uri="{BB962C8B-B14F-4D97-AF65-F5344CB8AC3E}">
        <p14:creationId xmlns:p14="http://schemas.microsoft.com/office/powerpoint/2010/main" val="3983794656"/>
      </p:ext>
    </p:extLst>
  </p:cSld>
  <p:clrMapOvr>
    <a:masterClrMapping/>
  </p:clrMapOvr>
  <mc:AlternateContent xmlns:mc="http://schemas.openxmlformats.org/markup-compatibility/2006" xmlns:p14="http://schemas.microsoft.com/office/powerpoint/2010/main">
    <mc:Choice Requires="p14">
      <p:transition spd="med" p14:dur="700" advTm="8560">
        <p:fade/>
      </p:transition>
    </mc:Choice>
    <mc:Fallback xmlns="">
      <p:transition spd="med" advTm="856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4325" y="0"/>
            <a:ext cx="11033380" cy="848811"/>
          </a:xfrm>
          <a:ln w="12700">
            <a:miter lim="400000"/>
          </a:ln>
        </p:spPr>
        <p:txBody>
          <a:bodyPr lIns="0" tIns="0" rIns="0" bIns="0" anchor="ctr">
            <a:normAutofit/>
          </a:bodyPr>
          <a:lstStyle/>
          <a:p>
            <a:pPr algn="ctr" rtl="0"/>
            <a:r>
              <a:rPr lang="en-US" b="1">
                <a:solidFill>
                  <a:schemeClr val="bg2"/>
                </a:solidFill>
              </a:rPr>
              <a:t>Boot KIT:</a:t>
            </a:r>
            <a:r>
              <a:rPr lang="en-US" b="1">
                <a:solidFill>
                  <a:schemeClr val="bg2"/>
                </a:solidFill>
                <a:sym typeface="Helvetica Neue"/>
              </a:rPr>
              <a:t> NVL-HX RVP-02</a:t>
            </a:r>
            <a:endParaRPr lang="en-US" b="1">
              <a:solidFill>
                <a:schemeClr val="bg2"/>
              </a:solidFill>
            </a:endParaRPr>
          </a:p>
        </p:txBody>
      </p:sp>
      <p:graphicFrame>
        <p:nvGraphicFramePr>
          <p:cNvPr id="4" name="Table 3">
            <a:extLst>
              <a:ext uri="{FF2B5EF4-FFF2-40B4-BE49-F238E27FC236}">
                <a16:creationId xmlns:a16="http://schemas.microsoft.com/office/drawing/2014/main" id="{75C4DAC4-CC4F-6D09-8CB6-FAE861385BE7}"/>
              </a:ext>
            </a:extLst>
          </p:cNvPr>
          <p:cNvGraphicFramePr>
            <a:graphicFrameLocks noGrp="1"/>
          </p:cNvGraphicFramePr>
          <p:nvPr>
            <p:extLst>
              <p:ext uri="{D42A27DB-BD31-4B8C-83A1-F6EECF244321}">
                <p14:modId xmlns:p14="http://schemas.microsoft.com/office/powerpoint/2010/main" val="2133392272"/>
              </p:ext>
            </p:extLst>
          </p:nvPr>
        </p:nvGraphicFramePr>
        <p:xfrm>
          <a:off x="314325" y="1062990"/>
          <a:ext cx="11033380" cy="3013710"/>
        </p:xfrm>
        <a:graphic>
          <a:graphicData uri="http://schemas.openxmlformats.org/drawingml/2006/table">
            <a:tbl>
              <a:tblPr>
                <a:tableStyleId>{5940675A-B579-460E-94D1-54222C63F5DA}</a:tableStyleId>
              </a:tblPr>
              <a:tblGrid>
                <a:gridCol w="876868">
                  <a:extLst>
                    <a:ext uri="{9D8B030D-6E8A-4147-A177-3AD203B41FA5}">
                      <a16:colId xmlns:a16="http://schemas.microsoft.com/office/drawing/2014/main" val="1691680765"/>
                    </a:ext>
                  </a:extLst>
                </a:gridCol>
                <a:gridCol w="1114669">
                  <a:extLst>
                    <a:ext uri="{9D8B030D-6E8A-4147-A177-3AD203B41FA5}">
                      <a16:colId xmlns:a16="http://schemas.microsoft.com/office/drawing/2014/main" val="3059150009"/>
                    </a:ext>
                  </a:extLst>
                </a:gridCol>
                <a:gridCol w="581139">
                  <a:extLst>
                    <a:ext uri="{9D8B030D-6E8A-4147-A177-3AD203B41FA5}">
                      <a16:colId xmlns:a16="http://schemas.microsoft.com/office/drawing/2014/main" val="449037530"/>
                    </a:ext>
                  </a:extLst>
                </a:gridCol>
                <a:gridCol w="1364062">
                  <a:extLst>
                    <a:ext uri="{9D8B030D-6E8A-4147-A177-3AD203B41FA5}">
                      <a16:colId xmlns:a16="http://schemas.microsoft.com/office/drawing/2014/main" val="29302290"/>
                    </a:ext>
                  </a:extLst>
                </a:gridCol>
                <a:gridCol w="5330694">
                  <a:extLst>
                    <a:ext uri="{9D8B030D-6E8A-4147-A177-3AD203B41FA5}">
                      <a16:colId xmlns:a16="http://schemas.microsoft.com/office/drawing/2014/main" val="1466968851"/>
                    </a:ext>
                  </a:extLst>
                </a:gridCol>
                <a:gridCol w="380196">
                  <a:extLst>
                    <a:ext uri="{9D8B030D-6E8A-4147-A177-3AD203B41FA5}">
                      <a16:colId xmlns:a16="http://schemas.microsoft.com/office/drawing/2014/main" val="2320463124"/>
                    </a:ext>
                  </a:extLst>
                </a:gridCol>
                <a:gridCol w="1385752">
                  <a:extLst>
                    <a:ext uri="{9D8B030D-6E8A-4147-A177-3AD203B41FA5}">
                      <a16:colId xmlns:a16="http://schemas.microsoft.com/office/drawing/2014/main" val="2080006179"/>
                    </a:ext>
                  </a:extLst>
                </a:gridCol>
              </a:tblGrid>
              <a:tr h="573037">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Base SKU</a:t>
                      </a:r>
                    </a:p>
                  </a:txBody>
                  <a:tcPr marL="5205" marR="5205" marT="5205" marB="0" anchor="ctr">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BOM SKU</a:t>
                      </a:r>
                    </a:p>
                  </a:txBody>
                  <a:tcPr marL="5205" marR="5205" marT="5205" marB="0" anchor="ctr">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SL NO</a:t>
                      </a:r>
                    </a:p>
                  </a:txBody>
                  <a:tcPr marL="5205" marR="5205" marT="5205" marB="0" anchor="ctr">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Item Code/IPN</a:t>
                      </a:r>
                    </a:p>
                  </a:txBody>
                  <a:tcPr marL="5205" marR="5205" marT="5205" marB="0" anchor="ctr">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Description</a:t>
                      </a:r>
                    </a:p>
                  </a:txBody>
                  <a:tcPr marL="5205" marR="5205" marT="5205" marB="0" anchor="ctr">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Qty</a:t>
                      </a:r>
                    </a:p>
                  </a:txBody>
                  <a:tcPr marL="5205" marR="5205" marT="5205" marB="0" anchor="ctr">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Comments</a:t>
                      </a:r>
                    </a:p>
                  </a:txBody>
                  <a:tcPr marL="5205" marR="5205" marT="5205" marB="0" anchor="ctr">
                    <a:solidFill>
                      <a:srgbClr val="FFFFCC"/>
                    </a:solidFill>
                  </a:tcPr>
                </a:tc>
                <a:extLst>
                  <a:ext uri="{0D108BD9-81ED-4DB2-BD59-A6C34878D82A}">
                    <a16:rowId xmlns:a16="http://schemas.microsoft.com/office/drawing/2014/main" val="733727558"/>
                  </a:ext>
                </a:extLst>
              </a:tr>
              <a:tr h="456169">
                <a:tc rowSpan="5">
                  <a:txBody>
                    <a:bodyPr/>
                    <a:lstStyle/>
                    <a:p>
                      <a:pPr algn="ctr" fontAlgn="ctr">
                        <a:buNone/>
                      </a:pPr>
                      <a:r>
                        <a:rPr lang="en-US" sz="1200" u="none" strike="noStrike">
                          <a:effectLst/>
                        </a:rPr>
                        <a:t>RVP-02</a:t>
                      </a:r>
                      <a:endParaRPr lang="en-US" sz="1200" b="0" i="0" u="none" strike="noStrike">
                        <a:solidFill>
                          <a:srgbClr val="000000"/>
                        </a:solidFill>
                        <a:effectLst/>
                        <a:latin typeface="Aptos Narrow" panose="020B0004020202020204" pitchFamily="34" charset="0"/>
                      </a:endParaRPr>
                    </a:p>
                  </a:txBody>
                  <a:tcPr marL="6350" marR="6350" marT="6350" marB="0" anchor="ctr"/>
                </a:tc>
                <a:tc rowSpan="5">
                  <a:txBody>
                    <a:bodyPr/>
                    <a:lstStyle/>
                    <a:p>
                      <a:pPr algn="ctr" fontAlgn="ctr">
                        <a:buNone/>
                      </a:pPr>
                      <a:r>
                        <a:rPr lang="en-US" sz="1200" u="none" strike="noStrike">
                          <a:effectLst/>
                        </a:rPr>
                        <a:t>RVP-021</a:t>
                      </a:r>
                      <a:br>
                        <a:rPr lang="en-US" sz="1200" u="none" strike="noStrike">
                          <a:effectLst/>
                        </a:rPr>
                      </a:br>
                      <a:r>
                        <a:rPr lang="en-US" sz="1200" u="none" strike="noStrike">
                          <a:effectLst/>
                        </a:rPr>
                        <a:t>(Base)</a:t>
                      </a:r>
                      <a:br>
                        <a:rPr lang="en-US" sz="1200" u="none" strike="noStrike">
                          <a:effectLst/>
                        </a:rPr>
                      </a:br>
                      <a:r>
                        <a:rPr lang="en-US" sz="1200" u="none" strike="noStrike">
                          <a:effectLst/>
                        </a:rPr>
                        <a:t>N75380-001</a:t>
                      </a:r>
                      <a:endParaRPr lang="en-US" sz="12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100" u="none" strike="noStrike">
                          <a:effectLst/>
                        </a:rPr>
                        <a:t>N34281-001</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100" u="none" strike="noStrike">
                          <a:effectLst/>
                        </a:rPr>
                        <a:t>SOCKET, 2540BGA, NSP ELASTOMER,BENCHTOP, RVP/MDV, NVL-H/U</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buNone/>
                      </a:pPr>
                      <a:r>
                        <a:rPr lang="en-US" sz="1100" u="none" strike="noStrike">
                          <a:effectLst/>
                        </a:rPr>
                        <a:t>SOC socket</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70326250"/>
                  </a:ext>
                </a:extLst>
              </a:tr>
              <a:tr h="496126">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200" u="none" strike="noStrike">
                          <a:effectLst/>
                        </a:rPr>
                        <a:t>N69163-001</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200" u="none" strike="noStrike">
                          <a:effectLst/>
                        </a:rPr>
                        <a:t>SKT,ISC,ELASTOMER,NVP-S,</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buNone/>
                      </a:pPr>
                      <a:r>
                        <a:rPr lang="en-US" sz="1200" u="none" strike="noStrike">
                          <a:effectLst/>
                        </a:rPr>
                        <a:t>PCH socket</a:t>
                      </a:r>
                      <a:endParaRPr lang="en-US"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578190287"/>
                  </a:ext>
                </a:extLst>
              </a:tr>
              <a:tr h="496126">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200" u="none" strike="noStrike">
                          <a:effectLst/>
                        </a:rPr>
                        <a:t>N72043-001</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200" u="none" strike="noStrike">
                          <a:effectLst/>
                        </a:rPr>
                        <a:t>SKT, RETENTION, ISC, 05V, NVPS,</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buNone/>
                      </a:pPr>
                      <a:r>
                        <a:rPr lang="en-US" sz="1200" u="none" strike="noStrike">
                          <a:effectLst/>
                        </a:rPr>
                        <a:t>15W PCH R. HW</a:t>
                      </a:r>
                      <a:endParaRPr lang="en-US"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37236828"/>
                  </a:ext>
                </a:extLst>
              </a:tr>
              <a:tr h="496126">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200" u="none" strike="noStrike">
                          <a:effectLst/>
                        </a:rPr>
                        <a:t>N72618-001</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sv-SE" sz="1200" u="none" strike="noStrike">
                          <a:effectLst/>
                        </a:rPr>
                        <a:t>ASSY, RT HW 2540BGA,,ELASTOMER, HAND SOCKET, NVL</a:t>
                      </a:r>
                      <a:endParaRPr lang="sv-SE"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buNone/>
                      </a:pPr>
                      <a:r>
                        <a:rPr lang="en-US" sz="1200" u="none" strike="noStrike">
                          <a:effectLst/>
                        </a:rPr>
                        <a:t>SOC R. HW</a:t>
                      </a:r>
                      <a:endParaRPr lang="en-US"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947059076"/>
                  </a:ext>
                </a:extLst>
              </a:tr>
              <a:tr h="496126">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200" u="none" strike="noStrike">
                          <a:effectLst/>
                        </a:rPr>
                        <a:t>N76346-001</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200" u="none" strike="noStrike">
                          <a:effectLst/>
                        </a:rPr>
                        <a:t>DDR5SODIMM,MOD,1RX16NE,1.10V,7200Mbps,</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buNone/>
                      </a:pP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buNone/>
                      </a:pPr>
                      <a:r>
                        <a:rPr lang="en-US" sz="1200" u="none" strike="noStrike">
                          <a:effectLst/>
                        </a:rPr>
                        <a:t>Memory</a:t>
                      </a:r>
                      <a:endParaRPr lang="en-US"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35586485"/>
                  </a:ext>
                </a:extLst>
              </a:tr>
            </a:tbl>
          </a:graphicData>
        </a:graphic>
      </p:graphicFrame>
    </p:spTree>
    <p:extLst>
      <p:ext uri="{BB962C8B-B14F-4D97-AF65-F5344CB8AC3E}">
        <p14:creationId xmlns:p14="http://schemas.microsoft.com/office/powerpoint/2010/main" val="234181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7336D-54A4-802B-8E0D-A789DFA1E9F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EC16DD4-A3F4-8A05-C69A-9F53B3A4BA5A}"/>
              </a:ext>
            </a:extLst>
          </p:cNvPr>
          <p:cNvPicPr>
            <a:picLocks noChangeAspect="1"/>
          </p:cNvPicPr>
          <p:nvPr/>
        </p:nvPicPr>
        <p:blipFill>
          <a:blip r:embed="rId2"/>
          <a:stretch>
            <a:fillRect/>
          </a:stretch>
        </p:blipFill>
        <p:spPr>
          <a:xfrm>
            <a:off x="106680" y="586740"/>
            <a:ext cx="5989320" cy="5074920"/>
          </a:xfrm>
          <a:prstGeom prst="rect">
            <a:avLst/>
          </a:prstGeom>
        </p:spPr>
      </p:pic>
      <p:pic>
        <p:nvPicPr>
          <p:cNvPr id="9" name="Picture 8">
            <a:extLst>
              <a:ext uri="{FF2B5EF4-FFF2-40B4-BE49-F238E27FC236}">
                <a16:creationId xmlns:a16="http://schemas.microsoft.com/office/drawing/2014/main" id="{B94388B6-0E04-BCB5-9849-30ABB71F1C81}"/>
              </a:ext>
            </a:extLst>
          </p:cNvPr>
          <p:cNvPicPr>
            <a:picLocks noChangeAspect="1"/>
          </p:cNvPicPr>
          <p:nvPr/>
        </p:nvPicPr>
        <p:blipFill>
          <a:blip r:embed="rId3"/>
          <a:stretch>
            <a:fillRect/>
          </a:stretch>
        </p:blipFill>
        <p:spPr>
          <a:xfrm>
            <a:off x="6486529" y="0"/>
            <a:ext cx="4602018" cy="6609849"/>
          </a:xfrm>
          <a:prstGeom prst="rect">
            <a:avLst/>
          </a:prstGeom>
        </p:spPr>
      </p:pic>
      <p:sp>
        <p:nvSpPr>
          <p:cNvPr id="10" name="Rectangle 9">
            <a:extLst>
              <a:ext uri="{FF2B5EF4-FFF2-40B4-BE49-F238E27FC236}">
                <a16:creationId xmlns:a16="http://schemas.microsoft.com/office/drawing/2014/main" id="{B48C8A9B-1A35-F271-8EE9-1B43CF1428C9}"/>
              </a:ext>
            </a:extLst>
          </p:cNvPr>
          <p:cNvSpPr/>
          <p:nvPr/>
        </p:nvSpPr>
        <p:spPr>
          <a:xfrm>
            <a:off x="10223771" y="5758774"/>
            <a:ext cx="797670" cy="544749"/>
          </a:xfrm>
          <a:prstGeom prst="rect">
            <a:avLst/>
          </a:prstGeom>
          <a:noFill/>
          <a:ln w="31750" cap="flat">
            <a:solidFill>
              <a:srgbClr val="9F5FCF"/>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4657797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36FA1-5E5F-8425-2A4A-FC0C20FAF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EA2D5-B1B8-CC0C-5F9C-3016432B6BB4}"/>
              </a:ext>
            </a:extLst>
          </p:cNvPr>
          <p:cNvSpPr>
            <a:spLocks noGrp="1"/>
          </p:cNvSpPr>
          <p:nvPr>
            <p:ph type="title"/>
          </p:nvPr>
        </p:nvSpPr>
        <p:spPr>
          <a:xfrm>
            <a:off x="0" y="79199"/>
            <a:ext cx="10972801" cy="538388"/>
          </a:xfrm>
        </p:spPr>
        <p:txBody>
          <a:bodyPr/>
          <a:lstStyle/>
          <a:p>
            <a:r>
              <a:rPr lang="en-US"/>
              <a:t>USB3.2 – </a:t>
            </a:r>
            <a:r>
              <a:rPr lang="en-US" err="1"/>
              <a:t>Modphy</a:t>
            </a:r>
            <a:r>
              <a:rPr lang="en-US"/>
              <a:t> Mapping</a:t>
            </a:r>
          </a:p>
        </p:txBody>
      </p:sp>
      <p:sp>
        <p:nvSpPr>
          <p:cNvPr id="5" name="Content Placeholder 3">
            <a:extLst>
              <a:ext uri="{FF2B5EF4-FFF2-40B4-BE49-F238E27FC236}">
                <a16:creationId xmlns:a16="http://schemas.microsoft.com/office/drawing/2014/main" id="{C695778E-BFAB-1878-4536-78AB62FD1610}"/>
              </a:ext>
            </a:extLst>
          </p:cNvPr>
          <p:cNvSpPr txBox="1">
            <a:spLocks/>
          </p:cNvSpPr>
          <p:nvPr/>
        </p:nvSpPr>
        <p:spPr>
          <a:xfrm>
            <a:off x="524270" y="738571"/>
            <a:ext cx="10872584" cy="65760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US" sz="1400"/>
              <a:t>NVL </a:t>
            </a:r>
            <a:r>
              <a:rPr lang="en-US" sz="1400" err="1"/>
              <a:t>Hx</a:t>
            </a:r>
            <a:r>
              <a:rPr lang="en-US" sz="1400"/>
              <a:t>-UPH PCD die supports 2 USB3.2 Gen2 ports and NVL PCH IOE supports 10 USB3.2 Ports. </a:t>
            </a:r>
          </a:p>
          <a:p>
            <a:r>
              <a:rPr lang="en-US" sz="1400"/>
              <a:t>NVL-</a:t>
            </a:r>
            <a:r>
              <a:rPr lang="en-US" sz="1400" err="1"/>
              <a:t>Hx</a:t>
            </a:r>
            <a:r>
              <a:rPr lang="en-US" sz="1400"/>
              <a:t>-UPH RVP supports </a:t>
            </a:r>
            <a:r>
              <a:rPr lang="en-US" sz="1400" err="1"/>
              <a:t>Redriver</a:t>
            </a:r>
            <a:r>
              <a:rPr lang="en-US" sz="1400"/>
              <a:t> and </a:t>
            </a:r>
            <a:r>
              <a:rPr lang="en-US" sz="1400" err="1"/>
              <a:t>Redriverless</a:t>
            </a:r>
            <a:r>
              <a:rPr lang="en-US" sz="1400"/>
              <a:t> USB3.2 Topologies.</a:t>
            </a:r>
          </a:p>
          <a:p>
            <a:endParaRPr lang="en-US" sz="1400"/>
          </a:p>
        </p:txBody>
      </p:sp>
      <p:graphicFrame>
        <p:nvGraphicFramePr>
          <p:cNvPr id="3" name="Table 2">
            <a:extLst>
              <a:ext uri="{FF2B5EF4-FFF2-40B4-BE49-F238E27FC236}">
                <a16:creationId xmlns:a16="http://schemas.microsoft.com/office/drawing/2014/main" id="{450C83BF-07D1-D4E0-A4DA-D065B892D4C5}"/>
              </a:ext>
            </a:extLst>
          </p:cNvPr>
          <p:cNvGraphicFramePr>
            <a:graphicFrameLocks noGrp="1"/>
          </p:cNvGraphicFramePr>
          <p:nvPr>
            <p:extLst>
              <p:ext uri="{D42A27DB-BD31-4B8C-83A1-F6EECF244321}">
                <p14:modId xmlns:p14="http://schemas.microsoft.com/office/powerpoint/2010/main" val="3870804287"/>
              </p:ext>
            </p:extLst>
          </p:nvPr>
        </p:nvGraphicFramePr>
        <p:xfrm>
          <a:off x="524271" y="1517164"/>
          <a:ext cx="11013681" cy="3785602"/>
        </p:xfrm>
        <a:graphic>
          <a:graphicData uri="http://schemas.openxmlformats.org/drawingml/2006/table">
            <a:tbl>
              <a:tblPr firstRow="1" firstCol="1" bandRow="1"/>
              <a:tblGrid>
                <a:gridCol w="1389754">
                  <a:extLst>
                    <a:ext uri="{9D8B030D-6E8A-4147-A177-3AD203B41FA5}">
                      <a16:colId xmlns:a16="http://schemas.microsoft.com/office/drawing/2014/main" val="3418698596"/>
                    </a:ext>
                  </a:extLst>
                </a:gridCol>
                <a:gridCol w="1022996">
                  <a:extLst>
                    <a:ext uri="{9D8B030D-6E8A-4147-A177-3AD203B41FA5}">
                      <a16:colId xmlns:a16="http://schemas.microsoft.com/office/drawing/2014/main" val="2091900903"/>
                    </a:ext>
                  </a:extLst>
                </a:gridCol>
                <a:gridCol w="2033439">
                  <a:extLst>
                    <a:ext uri="{9D8B030D-6E8A-4147-A177-3AD203B41FA5}">
                      <a16:colId xmlns:a16="http://schemas.microsoft.com/office/drawing/2014/main" val="3641064177"/>
                    </a:ext>
                  </a:extLst>
                </a:gridCol>
                <a:gridCol w="2482066">
                  <a:extLst>
                    <a:ext uri="{9D8B030D-6E8A-4147-A177-3AD203B41FA5}">
                      <a16:colId xmlns:a16="http://schemas.microsoft.com/office/drawing/2014/main" val="3876876422"/>
                    </a:ext>
                  </a:extLst>
                </a:gridCol>
                <a:gridCol w="1909815">
                  <a:extLst>
                    <a:ext uri="{9D8B030D-6E8A-4147-A177-3AD203B41FA5}">
                      <a16:colId xmlns:a16="http://schemas.microsoft.com/office/drawing/2014/main" val="1265110753"/>
                    </a:ext>
                  </a:extLst>
                </a:gridCol>
                <a:gridCol w="2175611">
                  <a:extLst>
                    <a:ext uri="{9D8B030D-6E8A-4147-A177-3AD203B41FA5}">
                      <a16:colId xmlns:a16="http://schemas.microsoft.com/office/drawing/2014/main" val="1176831096"/>
                    </a:ext>
                  </a:extLst>
                </a:gridCol>
              </a:tblGrid>
              <a:tr h="241807">
                <a:tc>
                  <a:txBody>
                    <a:bodyPr/>
                    <a:lstStyle/>
                    <a:p>
                      <a:pPr algn="ctr">
                        <a:lnSpc>
                          <a:spcPct val="107000"/>
                        </a:lnSpc>
                        <a:spcBef>
                          <a:spcPts val="400"/>
                        </a:spcBef>
                        <a:spcAft>
                          <a:spcPts val="400"/>
                        </a:spcAft>
                        <a:buNone/>
                      </a:pPr>
                      <a:r>
                        <a:rPr lang="en-US" sz="1200" b="1">
                          <a:solidFill>
                            <a:srgbClr val="FFFFFF"/>
                          </a:solidFill>
                          <a:effectLst/>
                          <a:latin typeface="+mj-lt"/>
                          <a:ea typeface="Times New Roman" panose="02020603050405020304" pitchFamily="18" charset="0"/>
                          <a:cs typeface="Calibri" panose="020F0502020204030204" pitchFamily="34" charset="0"/>
                        </a:rPr>
                        <a:t>Domain Feature</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200" b="1">
                          <a:solidFill>
                            <a:srgbClr val="FFFFFF"/>
                          </a:solidFill>
                          <a:effectLst/>
                          <a:latin typeface="+mj-lt"/>
                          <a:ea typeface="Times New Roman" panose="02020603050405020304" pitchFamily="18" charset="0"/>
                          <a:cs typeface="Calibri" panose="020F0502020204030204" pitchFamily="34" charset="0"/>
                        </a:rPr>
                        <a:t>Type A Port #</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200" b="1">
                          <a:solidFill>
                            <a:srgbClr val="FFFFFF"/>
                          </a:solidFill>
                          <a:effectLst/>
                          <a:latin typeface="+mj-lt"/>
                          <a:ea typeface="Times New Roman" panose="02020603050405020304" pitchFamily="18" charset="0"/>
                          <a:cs typeface="Calibri" panose="020F0502020204030204" pitchFamily="34" charset="0"/>
                        </a:rPr>
                        <a:t>RVP 01</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200" b="1">
                          <a:solidFill>
                            <a:srgbClr val="FFFFFF"/>
                          </a:solidFill>
                          <a:effectLst/>
                          <a:latin typeface="+mj-lt"/>
                          <a:ea typeface="Times New Roman" panose="02020603050405020304" pitchFamily="18" charset="0"/>
                          <a:cs typeface="Calibri" panose="020F0502020204030204" pitchFamily="34" charset="0"/>
                        </a:rPr>
                        <a:t>RVP 02</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200" b="1">
                          <a:solidFill>
                            <a:srgbClr val="FFFFFF"/>
                          </a:solidFill>
                          <a:effectLst/>
                          <a:latin typeface="+mj-lt"/>
                          <a:ea typeface="Times New Roman" panose="02020603050405020304" pitchFamily="18" charset="0"/>
                          <a:cs typeface="Calibri" panose="020F0502020204030204" pitchFamily="34" charset="0"/>
                        </a:rPr>
                        <a:t>RVP 03</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200" b="1">
                          <a:solidFill>
                            <a:srgbClr val="FFFFFF"/>
                          </a:solidFill>
                          <a:effectLst/>
                          <a:latin typeface="+mj-lt"/>
                          <a:ea typeface="Times New Roman" panose="02020603050405020304" pitchFamily="18" charset="0"/>
                          <a:cs typeface="Calibri" panose="020F0502020204030204" pitchFamily="34" charset="0"/>
                        </a:rPr>
                        <a:t>RVP 04</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853055564"/>
                  </a:ext>
                </a:extLst>
              </a:tr>
              <a:tr h="1055042">
                <a:tc rowSpan="2">
                  <a:txBody>
                    <a:bodyPr/>
                    <a:lstStyle/>
                    <a:p>
                      <a:pPr algn="ctr">
                        <a:lnSpc>
                          <a:spcPct val="107000"/>
                        </a:lnSpc>
                        <a:spcBef>
                          <a:spcPts val="400"/>
                        </a:spcBef>
                        <a:spcAft>
                          <a:spcPts val="400"/>
                        </a:spcAft>
                        <a:buNone/>
                      </a:pPr>
                      <a:r>
                        <a:rPr lang="en-US" sz="1200" b="1">
                          <a:solidFill>
                            <a:srgbClr val="000000"/>
                          </a:solidFill>
                          <a:effectLst/>
                          <a:latin typeface="+mj-lt"/>
                          <a:ea typeface="Times New Roman" panose="02020603050405020304" pitchFamily="18" charset="0"/>
                          <a:cs typeface="Calibri" panose="020F0502020204030204" pitchFamily="34" charset="0"/>
                        </a:rPr>
                        <a:t>USB3.1/2 Type-A Ports (not from TCSS ports) from SoC</a:t>
                      </a:r>
                      <a:br>
                        <a:rPr lang="en-US" sz="1200" b="1">
                          <a:solidFill>
                            <a:srgbClr val="000000"/>
                          </a:solidFill>
                          <a:effectLst/>
                          <a:latin typeface="+mj-lt"/>
                          <a:ea typeface="Times New Roman" panose="02020603050405020304" pitchFamily="18" charset="0"/>
                          <a:cs typeface="Calibri" panose="020F0502020204030204" pitchFamily="34" charset="0"/>
                        </a:rPr>
                      </a:b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Bef>
                          <a:spcPts val="400"/>
                        </a:spcBef>
                        <a:spcAft>
                          <a:spcPts val="400"/>
                        </a:spcAft>
                        <a:buNone/>
                      </a:pPr>
                      <a:r>
                        <a:rPr lang="en-US" sz="1200" b="1">
                          <a:effectLst/>
                          <a:latin typeface="+mj-lt"/>
                          <a:ea typeface="Times New Roman" panose="02020603050405020304" pitchFamily="18" charset="0"/>
                          <a:cs typeface="Calibri" panose="020F0502020204030204" pitchFamily="34" charset="0"/>
                        </a:rPr>
                        <a:t>Port 1</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b="1">
                          <a:effectLst/>
                          <a:latin typeface="+mj-lt"/>
                          <a:ea typeface="Times New Roman" panose="02020603050405020304" pitchFamily="18" charset="0"/>
                          <a:cs typeface="Calibri" panose="020F0502020204030204" pitchFamily="34" charset="0"/>
                        </a:rPr>
                        <a:t>Default Option:</a:t>
                      </a:r>
                      <a:endParaRPr lang="en-US" sz="1200">
                        <a:effectLst/>
                        <a:latin typeface="+mj-lt"/>
                        <a:ea typeface="Times New Roman" panose="02020603050405020304" pitchFamily="18" charset="0"/>
                        <a:cs typeface="Times New Roman" panose="02020603050405020304" pitchFamily="18" charset="0"/>
                      </a:endParaRPr>
                    </a:p>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1x No's - USB3.2 Gen2 </a:t>
                      </a:r>
                      <a:r>
                        <a:rPr lang="en-US" sz="1200" b="1">
                          <a:effectLst/>
                          <a:latin typeface="+mj-lt"/>
                          <a:ea typeface="Times New Roman" panose="02020603050405020304" pitchFamily="18" charset="0"/>
                          <a:cs typeface="Calibri" panose="020F0502020204030204" pitchFamily="34" charset="0"/>
                        </a:rPr>
                        <a:t>with redriver</a:t>
                      </a:r>
                      <a:r>
                        <a:rPr lang="en-US" sz="1200">
                          <a:effectLst/>
                          <a:latin typeface="+mj-lt"/>
                          <a:ea typeface="Times New Roman" panose="02020603050405020304" pitchFamily="18" charset="0"/>
                          <a:cs typeface="Calibri" panose="020F0502020204030204" pitchFamily="34" charset="0"/>
                        </a:rPr>
                        <a:t> Type-A Port</a:t>
                      </a:r>
                      <a:r>
                        <a:rPr lang="en-US" sz="1200" b="1">
                          <a:effectLst/>
                          <a:latin typeface="+mj-lt"/>
                          <a:ea typeface="Times New Roman" panose="02020603050405020304" pitchFamily="18" charset="0"/>
                          <a:cs typeface="Calibri" panose="020F0502020204030204" pitchFamily="34" charset="0"/>
                        </a:rPr>
                        <a:t> </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b="1">
                          <a:effectLst/>
                          <a:latin typeface="+mj-lt"/>
                          <a:ea typeface="Times New Roman" panose="02020603050405020304" pitchFamily="18" charset="0"/>
                          <a:cs typeface="Calibri" panose="020F0502020204030204" pitchFamily="34" charset="0"/>
                        </a:rPr>
                        <a:t>Default Option:</a:t>
                      </a:r>
                      <a:endParaRPr lang="en-US" sz="1200">
                        <a:effectLst/>
                        <a:latin typeface="+mj-lt"/>
                        <a:ea typeface="Times New Roman" panose="02020603050405020304" pitchFamily="18" charset="0"/>
                        <a:cs typeface="Times New Roman" panose="02020603050405020304" pitchFamily="18" charset="0"/>
                      </a:endParaRPr>
                    </a:p>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1x No's - USB3.2 Gen2 </a:t>
                      </a:r>
                      <a:r>
                        <a:rPr lang="en-US" sz="1200" b="1">
                          <a:effectLst/>
                          <a:latin typeface="+mj-lt"/>
                          <a:ea typeface="Times New Roman" panose="02020603050405020304" pitchFamily="18" charset="0"/>
                          <a:cs typeface="Calibri" panose="020F0502020204030204" pitchFamily="34" charset="0"/>
                        </a:rPr>
                        <a:t>with redriver</a:t>
                      </a:r>
                      <a:r>
                        <a:rPr lang="en-US" sz="1200">
                          <a:effectLst/>
                          <a:latin typeface="+mj-lt"/>
                          <a:ea typeface="Times New Roman" panose="02020603050405020304" pitchFamily="18" charset="0"/>
                          <a:cs typeface="Calibri" panose="020F0502020204030204" pitchFamily="34" charset="0"/>
                        </a:rPr>
                        <a:t> Type-A Port</a:t>
                      </a:r>
                      <a:r>
                        <a:rPr lang="en-US" sz="1200" b="1">
                          <a:effectLst/>
                          <a:latin typeface="+mj-lt"/>
                          <a:ea typeface="Times New Roman" panose="02020603050405020304" pitchFamily="18" charset="0"/>
                          <a:cs typeface="Calibri" panose="020F0502020204030204" pitchFamily="34" charset="0"/>
                        </a:rPr>
                        <a:t> </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b="1">
                          <a:solidFill>
                            <a:srgbClr val="000000"/>
                          </a:solidFill>
                          <a:effectLst/>
                          <a:latin typeface="+mj-lt"/>
                          <a:ea typeface="Times New Roman" panose="02020603050405020304" pitchFamily="18" charset="0"/>
                          <a:cs typeface="Calibri" panose="020F0502020204030204" pitchFamily="34" charset="0"/>
                        </a:rPr>
                        <a:t>Default Option:</a:t>
                      </a:r>
                      <a:endParaRPr lang="en-US" sz="1200">
                        <a:effectLst/>
                        <a:latin typeface="+mj-lt"/>
                        <a:ea typeface="Times New Roman" panose="02020603050405020304" pitchFamily="18" charset="0"/>
                        <a:cs typeface="Times New Roman" panose="02020603050405020304" pitchFamily="18" charset="0"/>
                      </a:endParaRPr>
                    </a:p>
                    <a:p>
                      <a:pPr algn="l">
                        <a:lnSpc>
                          <a:spcPct val="107000"/>
                        </a:lnSpc>
                        <a:spcBef>
                          <a:spcPts val="400"/>
                        </a:spcBef>
                        <a:spcAft>
                          <a:spcPts val="400"/>
                        </a:spcAft>
                        <a:buNone/>
                      </a:pPr>
                      <a:r>
                        <a:rPr lang="en-US" sz="1200">
                          <a:solidFill>
                            <a:srgbClr val="000000"/>
                          </a:solidFill>
                          <a:effectLst/>
                          <a:latin typeface="+mj-lt"/>
                          <a:ea typeface="Times New Roman" panose="02020603050405020304" pitchFamily="18" charset="0"/>
                          <a:cs typeface="Calibri" panose="020F0502020204030204" pitchFamily="34" charset="0"/>
                        </a:rPr>
                        <a:t>1x No's - USB3.2 Gen2 </a:t>
                      </a:r>
                      <a:r>
                        <a:rPr lang="en-US" sz="1200" b="1">
                          <a:solidFill>
                            <a:srgbClr val="000000"/>
                          </a:solidFill>
                          <a:effectLst/>
                          <a:latin typeface="+mj-lt"/>
                          <a:ea typeface="Times New Roman" panose="02020603050405020304" pitchFamily="18" charset="0"/>
                          <a:cs typeface="Calibri" panose="020F0502020204030204" pitchFamily="34" charset="0"/>
                        </a:rPr>
                        <a:t>redriver less </a:t>
                      </a:r>
                      <a:r>
                        <a:rPr lang="en-US" sz="1200">
                          <a:solidFill>
                            <a:srgbClr val="000000"/>
                          </a:solidFill>
                          <a:effectLst/>
                          <a:latin typeface="+mj-lt"/>
                          <a:ea typeface="Times New Roman" panose="02020603050405020304" pitchFamily="18" charset="0"/>
                          <a:cs typeface="Calibri" panose="020F0502020204030204" pitchFamily="34" charset="0"/>
                        </a:rPr>
                        <a:t>Type-A Port</a:t>
                      </a:r>
                      <a:r>
                        <a:rPr lang="en-US" sz="1200" b="1">
                          <a:solidFill>
                            <a:srgbClr val="000000"/>
                          </a:solidFill>
                          <a:effectLst/>
                          <a:latin typeface="+mj-lt"/>
                          <a:ea typeface="Times New Roman" panose="02020603050405020304" pitchFamily="18" charset="0"/>
                          <a:cs typeface="Calibri" panose="020F0502020204030204" pitchFamily="34" charset="0"/>
                        </a:rPr>
                        <a:t> </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7000"/>
                        </a:lnSpc>
                        <a:spcBef>
                          <a:spcPts val="400"/>
                        </a:spcBef>
                        <a:spcAft>
                          <a:spcPts val="400"/>
                        </a:spcAft>
                        <a:buNone/>
                      </a:pPr>
                      <a:r>
                        <a:rPr lang="en-US" sz="1200" b="1">
                          <a:effectLst/>
                          <a:latin typeface="+mj-lt"/>
                          <a:ea typeface="Times New Roman" panose="02020603050405020304" pitchFamily="18" charset="0"/>
                          <a:cs typeface="Calibri" panose="020F0502020204030204" pitchFamily="34" charset="0"/>
                        </a:rPr>
                        <a:t>Default Option:</a:t>
                      </a:r>
                      <a:endParaRPr lang="en-US" sz="1200">
                        <a:effectLst/>
                        <a:latin typeface="+mj-lt"/>
                        <a:ea typeface="Times New Roman" panose="02020603050405020304" pitchFamily="18" charset="0"/>
                        <a:cs typeface="Times New Roman" panose="02020603050405020304" pitchFamily="18" charset="0"/>
                      </a:endParaRPr>
                    </a:p>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1x No's - USB3.2 Gen2 </a:t>
                      </a:r>
                      <a:r>
                        <a:rPr lang="en-US" sz="1200" b="1">
                          <a:effectLst/>
                          <a:latin typeface="+mj-lt"/>
                          <a:ea typeface="Times New Roman" panose="02020603050405020304" pitchFamily="18" charset="0"/>
                          <a:cs typeface="Calibri" panose="020F0502020204030204" pitchFamily="34" charset="0"/>
                        </a:rPr>
                        <a:t>with</a:t>
                      </a:r>
                      <a:r>
                        <a:rPr lang="en-US" sz="1200">
                          <a:effectLst/>
                          <a:latin typeface="+mj-lt"/>
                          <a:ea typeface="Times New Roman" panose="02020603050405020304" pitchFamily="18" charset="0"/>
                          <a:cs typeface="Calibri" panose="020F0502020204030204" pitchFamily="34" charset="0"/>
                        </a:rPr>
                        <a:t> </a:t>
                      </a:r>
                      <a:r>
                        <a:rPr lang="en-US" sz="1200" b="1">
                          <a:effectLst/>
                          <a:latin typeface="+mj-lt"/>
                          <a:ea typeface="Times New Roman" panose="02020603050405020304" pitchFamily="18" charset="0"/>
                          <a:cs typeface="Calibri" panose="020F0502020204030204" pitchFamily="34" charset="0"/>
                        </a:rPr>
                        <a:t>redriver </a:t>
                      </a:r>
                      <a:r>
                        <a:rPr lang="en-US" sz="1200">
                          <a:effectLst/>
                          <a:latin typeface="+mj-lt"/>
                          <a:ea typeface="Times New Roman" panose="02020603050405020304" pitchFamily="18" charset="0"/>
                          <a:cs typeface="Calibri" panose="020F0502020204030204" pitchFamily="34" charset="0"/>
                        </a:rPr>
                        <a:t>Type-A Port</a:t>
                      </a:r>
                      <a:r>
                        <a:rPr lang="en-US" sz="1200" b="1">
                          <a:effectLst/>
                          <a:latin typeface="+mj-lt"/>
                          <a:ea typeface="Times New Roman" panose="02020603050405020304" pitchFamily="18" charset="0"/>
                          <a:cs typeface="Calibri" panose="020F0502020204030204" pitchFamily="34" charset="0"/>
                        </a:rPr>
                        <a:t> </a:t>
                      </a:r>
                      <a:br>
                        <a:rPr lang="en-US" sz="1200">
                          <a:effectLst/>
                          <a:latin typeface="+mj-lt"/>
                          <a:ea typeface="Times New Roman" panose="02020603050405020304" pitchFamily="18" charset="0"/>
                          <a:cs typeface="Calibri" panose="020F0502020204030204" pitchFamily="34" charset="0"/>
                        </a:rPr>
                      </a:b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1917776"/>
                  </a:ext>
                </a:extLst>
              </a:tr>
              <a:tr h="1580187">
                <a:tc vMerge="1">
                  <a:txBody>
                    <a:bodyPr/>
                    <a:lstStyle/>
                    <a:p>
                      <a:endParaRPr lang="en-US"/>
                    </a:p>
                  </a:txBody>
                  <a:tcPr/>
                </a:tc>
                <a:tc>
                  <a:txBody>
                    <a:bodyPr/>
                    <a:lstStyle/>
                    <a:p>
                      <a:pPr algn="ctr">
                        <a:lnSpc>
                          <a:spcPct val="107000"/>
                        </a:lnSpc>
                        <a:spcBef>
                          <a:spcPts val="400"/>
                        </a:spcBef>
                        <a:spcAft>
                          <a:spcPts val="400"/>
                        </a:spcAft>
                        <a:buNone/>
                      </a:pPr>
                      <a:r>
                        <a:rPr lang="en-US" sz="1200" b="1">
                          <a:effectLst/>
                          <a:latin typeface="+mj-lt"/>
                          <a:ea typeface="Times New Roman" panose="02020603050405020304" pitchFamily="18" charset="0"/>
                          <a:cs typeface="Calibri" panose="020F0502020204030204" pitchFamily="34" charset="0"/>
                        </a:rPr>
                        <a:t>Port 2</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b="1">
                          <a:effectLst/>
                          <a:latin typeface="+mj-lt"/>
                          <a:ea typeface="Times New Roman" panose="02020603050405020304" pitchFamily="18" charset="0"/>
                          <a:cs typeface="Calibri" panose="020F0502020204030204" pitchFamily="34" charset="0"/>
                        </a:rPr>
                        <a:t>Default Option:</a:t>
                      </a:r>
                      <a:endParaRPr lang="en-US" sz="1200">
                        <a:effectLst/>
                        <a:latin typeface="+mj-lt"/>
                        <a:ea typeface="Times New Roman" panose="02020603050405020304" pitchFamily="18" charset="0"/>
                        <a:cs typeface="Times New Roman" panose="02020603050405020304" pitchFamily="18" charset="0"/>
                      </a:endParaRPr>
                    </a:p>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1x No's - USB3.2 Gen2 </a:t>
                      </a:r>
                      <a:r>
                        <a:rPr lang="en-US" sz="1200" b="1">
                          <a:effectLst/>
                          <a:latin typeface="+mj-lt"/>
                          <a:ea typeface="Times New Roman" panose="02020603050405020304" pitchFamily="18" charset="0"/>
                          <a:cs typeface="Calibri" panose="020F0502020204030204" pitchFamily="34" charset="0"/>
                        </a:rPr>
                        <a:t>with redriver</a:t>
                      </a:r>
                      <a:r>
                        <a:rPr lang="en-US" sz="1200">
                          <a:effectLst/>
                          <a:latin typeface="+mj-lt"/>
                          <a:ea typeface="Times New Roman" panose="02020603050405020304" pitchFamily="18" charset="0"/>
                          <a:cs typeface="Calibri" panose="020F0502020204030204" pitchFamily="34" charset="0"/>
                        </a:rPr>
                        <a:t> Type-A Port</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b="1">
                          <a:effectLst/>
                          <a:latin typeface="+mj-lt"/>
                          <a:ea typeface="Times New Roman" panose="02020603050405020304" pitchFamily="18" charset="0"/>
                          <a:cs typeface="Calibri" panose="020F0502020204030204" pitchFamily="34" charset="0"/>
                        </a:rPr>
                        <a:t>Default Option:</a:t>
                      </a:r>
                      <a:endParaRPr lang="en-US" sz="1200">
                        <a:effectLst/>
                        <a:latin typeface="+mj-lt"/>
                        <a:ea typeface="Times New Roman" panose="02020603050405020304" pitchFamily="18" charset="0"/>
                        <a:cs typeface="Times New Roman" panose="02020603050405020304" pitchFamily="18" charset="0"/>
                      </a:endParaRPr>
                    </a:p>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1x No's - USB3.2 Gen2 </a:t>
                      </a:r>
                      <a:r>
                        <a:rPr lang="en-US" sz="1200" b="1">
                          <a:effectLst/>
                          <a:latin typeface="+mj-lt"/>
                          <a:ea typeface="Times New Roman" panose="02020603050405020304" pitchFamily="18" charset="0"/>
                          <a:cs typeface="Calibri" panose="020F0502020204030204" pitchFamily="34" charset="0"/>
                        </a:rPr>
                        <a:t>with redriver</a:t>
                      </a:r>
                      <a:r>
                        <a:rPr lang="en-US" sz="1200">
                          <a:effectLst/>
                          <a:latin typeface="+mj-lt"/>
                          <a:ea typeface="Times New Roman" panose="02020603050405020304" pitchFamily="18" charset="0"/>
                          <a:cs typeface="Calibri" panose="020F0502020204030204" pitchFamily="34" charset="0"/>
                        </a:rPr>
                        <a:t> Type-A Port</a:t>
                      </a:r>
                      <a:endParaRPr lang="en-US" sz="1200">
                        <a:effectLst/>
                        <a:latin typeface="+mj-lt"/>
                        <a:ea typeface="Times New Roman" panose="02020603050405020304" pitchFamily="18" charset="0"/>
                        <a:cs typeface="Times New Roman" panose="02020603050405020304" pitchFamily="18" charset="0"/>
                      </a:endParaRPr>
                    </a:p>
                    <a:p>
                      <a:pPr algn="l">
                        <a:lnSpc>
                          <a:spcPct val="107000"/>
                        </a:lnSpc>
                        <a:spcBef>
                          <a:spcPts val="400"/>
                        </a:spcBef>
                        <a:spcAft>
                          <a:spcPts val="400"/>
                        </a:spcAft>
                        <a:buNone/>
                      </a:pPr>
                      <a:r>
                        <a:rPr lang="en-US" sz="1200" b="1">
                          <a:effectLst/>
                          <a:latin typeface="+mj-lt"/>
                          <a:ea typeface="Times New Roman" panose="02020603050405020304" pitchFamily="18" charset="0"/>
                          <a:cs typeface="Calibri" panose="020F0502020204030204" pitchFamily="34" charset="0"/>
                        </a:rPr>
                        <a:t>Rework Option:</a:t>
                      </a:r>
                      <a:endParaRPr lang="en-US" sz="1200">
                        <a:effectLst/>
                        <a:latin typeface="+mj-lt"/>
                        <a:ea typeface="Times New Roman" panose="02020603050405020304" pitchFamily="18" charset="0"/>
                        <a:cs typeface="Times New Roman" panose="02020603050405020304" pitchFamily="18" charset="0"/>
                      </a:endParaRPr>
                    </a:p>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M.2 WWAN Key B for USB3.2 Port.</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b="1">
                          <a:solidFill>
                            <a:srgbClr val="000000"/>
                          </a:solidFill>
                          <a:effectLst/>
                          <a:latin typeface="+mj-lt"/>
                          <a:ea typeface="Times New Roman" panose="02020603050405020304" pitchFamily="18" charset="0"/>
                          <a:cs typeface="Calibri" panose="020F0502020204030204" pitchFamily="34" charset="0"/>
                        </a:rPr>
                        <a:t>Default Option:</a:t>
                      </a:r>
                      <a:endParaRPr lang="en-US" sz="1200">
                        <a:effectLst/>
                        <a:latin typeface="+mj-lt"/>
                        <a:ea typeface="Times New Roman" panose="02020603050405020304" pitchFamily="18" charset="0"/>
                        <a:cs typeface="Times New Roman" panose="02020603050405020304" pitchFamily="18" charset="0"/>
                      </a:endParaRPr>
                    </a:p>
                    <a:p>
                      <a:pPr algn="l">
                        <a:lnSpc>
                          <a:spcPct val="107000"/>
                        </a:lnSpc>
                        <a:spcBef>
                          <a:spcPts val="400"/>
                        </a:spcBef>
                        <a:spcAft>
                          <a:spcPts val="400"/>
                        </a:spcAft>
                        <a:buNone/>
                      </a:pPr>
                      <a:r>
                        <a:rPr lang="en-US" sz="1200">
                          <a:solidFill>
                            <a:srgbClr val="000000"/>
                          </a:solidFill>
                          <a:effectLst/>
                          <a:latin typeface="+mj-lt"/>
                          <a:ea typeface="Times New Roman" panose="02020603050405020304" pitchFamily="18" charset="0"/>
                          <a:cs typeface="Calibri" panose="020F0502020204030204" pitchFamily="34" charset="0"/>
                        </a:rPr>
                        <a:t>1x No's - USB3.2 Gen2 </a:t>
                      </a:r>
                      <a:r>
                        <a:rPr lang="en-US" sz="1200" b="1">
                          <a:solidFill>
                            <a:srgbClr val="000000"/>
                          </a:solidFill>
                          <a:effectLst/>
                          <a:latin typeface="+mj-lt"/>
                          <a:ea typeface="Times New Roman" panose="02020603050405020304" pitchFamily="18" charset="0"/>
                          <a:cs typeface="Calibri" panose="020F0502020204030204" pitchFamily="34" charset="0"/>
                        </a:rPr>
                        <a:t>with redriver</a:t>
                      </a:r>
                      <a:r>
                        <a:rPr lang="en-US" sz="1200">
                          <a:solidFill>
                            <a:srgbClr val="000000"/>
                          </a:solidFill>
                          <a:effectLst/>
                          <a:latin typeface="+mj-lt"/>
                          <a:ea typeface="Times New Roman" panose="02020603050405020304" pitchFamily="18" charset="0"/>
                          <a:cs typeface="Calibri" panose="020F0502020204030204" pitchFamily="34" charset="0"/>
                        </a:rPr>
                        <a:t> Type-A Port</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7000"/>
                        </a:lnSpc>
                        <a:spcBef>
                          <a:spcPts val="400"/>
                        </a:spcBef>
                        <a:spcAft>
                          <a:spcPts val="400"/>
                        </a:spcAft>
                        <a:buNone/>
                      </a:pPr>
                      <a:r>
                        <a:rPr lang="en-US" sz="1200" b="1">
                          <a:effectLst/>
                          <a:latin typeface="+mj-lt"/>
                          <a:ea typeface="Times New Roman" panose="02020603050405020304" pitchFamily="18" charset="0"/>
                          <a:cs typeface="Calibri" panose="020F0502020204030204" pitchFamily="34" charset="0"/>
                        </a:rPr>
                        <a:t>Default Option:</a:t>
                      </a:r>
                      <a:endParaRPr lang="en-US" sz="1200">
                        <a:effectLst/>
                        <a:latin typeface="+mj-lt"/>
                        <a:ea typeface="Times New Roman" panose="02020603050405020304" pitchFamily="18" charset="0"/>
                        <a:cs typeface="Times New Roman" panose="02020603050405020304" pitchFamily="18" charset="0"/>
                      </a:endParaRPr>
                    </a:p>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1x No's - USB3.2 Gen2 </a:t>
                      </a:r>
                      <a:r>
                        <a:rPr lang="en-US" sz="1200" b="1">
                          <a:effectLst/>
                          <a:latin typeface="+mj-lt"/>
                          <a:ea typeface="Times New Roman" panose="02020603050405020304" pitchFamily="18" charset="0"/>
                          <a:cs typeface="Calibri" panose="020F0502020204030204" pitchFamily="34" charset="0"/>
                        </a:rPr>
                        <a:t>with redriver</a:t>
                      </a:r>
                      <a:r>
                        <a:rPr lang="en-US" sz="1200">
                          <a:effectLst/>
                          <a:latin typeface="+mj-lt"/>
                          <a:ea typeface="Times New Roman" panose="02020603050405020304" pitchFamily="18" charset="0"/>
                          <a:cs typeface="Calibri" panose="020F0502020204030204" pitchFamily="34" charset="0"/>
                        </a:rPr>
                        <a:t> Type-A Port</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8633251"/>
                  </a:ext>
                </a:extLst>
              </a:tr>
              <a:tr h="908566">
                <a:tc>
                  <a:txBody>
                    <a:bodyPr/>
                    <a:lstStyle/>
                    <a:p>
                      <a:pPr algn="ctr">
                        <a:lnSpc>
                          <a:spcPct val="107000"/>
                        </a:lnSpc>
                        <a:spcBef>
                          <a:spcPts val="400"/>
                        </a:spcBef>
                        <a:spcAft>
                          <a:spcPts val="400"/>
                        </a:spcAft>
                        <a:buNone/>
                      </a:pPr>
                      <a:r>
                        <a:rPr lang="en-US" sz="1200" b="1">
                          <a:solidFill>
                            <a:srgbClr val="000000"/>
                          </a:solidFill>
                          <a:effectLst/>
                          <a:latin typeface="+mj-lt"/>
                          <a:ea typeface="Times New Roman" panose="02020603050405020304" pitchFamily="18" charset="0"/>
                          <a:cs typeface="Calibri" panose="020F0502020204030204" pitchFamily="34" charset="0"/>
                        </a:rPr>
                        <a:t>USB3.1/2 Type-A Ports</a:t>
                      </a:r>
                      <a:endParaRPr lang="en-US" sz="1200">
                        <a:effectLst/>
                        <a:latin typeface="+mj-lt"/>
                        <a:ea typeface="Times New Roman" panose="02020603050405020304" pitchFamily="18" charset="0"/>
                        <a:cs typeface="Times New Roman" panose="02020603050405020304" pitchFamily="18" charset="0"/>
                      </a:endParaRPr>
                    </a:p>
                    <a:p>
                      <a:pPr algn="ctr">
                        <a:lnSpc>
                          <a:spcPct val="107000"/>
                        </a:lnSpc>
                        <a:spcBef>
                          <a:spcPts val="400"/>
                        </a:spcBef>
                        <a:spcAft>
                          <a:spcPts val="400"/>
                        </a:spcAft>
                        <a:buNone/>
                      </a:pPr>
                      <a:r>
                        <a:rPr lang="en-US" sz="1200" b="1">
                          <a:solidFill>
                            <a:srgbClr val="000000"/>
                          </a:solidFill>
                          <a:effectLst/>
                          <a:latin typeface="+mj-lt"/>
                          <a:ea typeface="Times New Roman" panose="02020603050405020304" pitchFamily="18" charset="0"/>
                          <a:cs typeface="Calibri" panose="020F0502020204030204" pitchFamily="34" charset="0"/>
                        </a:rPr>
                        <a:t>from PCH IOE</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Please find mapping in Block Diagram</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4x No's - USB3.2 Gen2 w/ redriver Type-A Ports</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4x No's - USB3.2 Gen2 w/ redriver Type-A Ports </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200">
                          <a:solidFill>
                            <a:srgbClr val="000000"/>
                          </a:solidFill>
                          <a:effectLst/>
                          <a:latin typeface="+mj-lt"/>
                          <a:ea typeface="Times New Roman" panose="02020603050405020304" pitchFamily="18" charset="0"/>
                          <a:cs typeface="Calibri" panose="020F0502020204030204" pitchFamily="34" charset="0"/>
                        </a:rPr>
                        <a:t>NA</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1x No's - USB3.2 Gen2 </a:t>
                      </a:r>
                      <a:r>
                        <a:rPr lang="en-US" sz="1200" b="1">
                          <a:effectLst/>
                          <a:latin typeface="+mj-lt"/>
                          <a:ea typeface="Times New Roman" panose="02020603050405020304" pitchFamily="18" charset="0"/>
                          <a:cs typeface="Calibri" panose="020F0502020204030204" pitchFamily="34" charset="0"/>
                        </a:rPr>
                        <a:t>redriver less</a:t>
                      </a:r>
                      <a:r>
                        <a:rPr lang="en-US" sz="1200">
                          <a:effectLst/>
                          <a:latin typeface="+mj-lt"/>
                          <a:ea typeface="Times New Roman" panose="02020603050405020304" pitchFamily="18" charset="0"/>
                          <a:cs typeface="Calibri" panose="020F0502020204030204" pitchFamily="34" charset="0"/>
                        </a:rPr>
                        <a:t> Type-A Port</a:t>
                      </a:r>
                      <a:endParaRPr lang="en-US" sz="1200">
                        <a:effectLst/>
                        <a:latin typeface="+mj-lt"/>
                        <a:ea typeface="Times New Roman" panose="02020603050405020304" pitchFamily="18" charset="0"/>
                        <a:cs typeface="Times New Roman" panose="02020603050405020304" pitchFamily="18" charset="0"/>
                      </a:endParaRPr>
                    </a:p>
                    <a:p>
                      <a:pPr algn="l">
                        <a:lnSpc>
                          <a:spcPct val="107000"/>
                        </a:lnSpc>
                        <a:spcBef>
                          <a:spcPts val="400"/>
                        </a:spcBef>
                        <a:spcAft>
                          <a:spcPts val="400"/>
                        </a:spcAft>
                        <a:buNone/>
                      </a:pPr>
                      <a:r>
                        <a:rPr lang="en-US" sz="1200">
                          <a:effectLst/>
                          <a:latin typeface="+mj-lt"/>
                          <a:ea typeface="Times New Roman" panose="02020603050405020304" pitchFamily="18" charset="0"/>
                          <a:cs typeface="Calibri" panose="020F0502020204030204" pitchFamily="34" charset="0"/>
                        </a:rPr>
                        <a:t>3x No's - USB3.2 Gen2 w/ redriver Type-A Ports</a:t>
                      </a:r>
                      <a:endParaRPr lang="en-US" sz="1200">
                        <a:effectLst/>
                        <a:latin typeface="+mj-lt"/>
                        <a:ea typeface="Times New Roman" panose="02020603050405020304" pitchFamily="18" charset="0"/>
                        <a:cs typeface="Times New Roman" panose="02020603050405020304" pitchFamily="18" charset="0"/>
                      </a:endParaRPr>
                    </a:p>
                  </a:txBody>
                  <a:tcPr marL="32604" marR="32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7263975"/>
                  </a:ext>
                </a:extLst>
              </a:tr>
            </a:tbl>
          </a:graphicData>
        </a:graphic>
      </p:graphicFrame>
      <p:sp>
        <p:nvSpPr>
          <p:cNvPr id="4" name="Content Placeholder 3">
            <a:extLst>
              <a:ext uri="{FF2B5EF4-FFF2-40B4-BE49-F238E27FC236}">
                <a16:creationId xmlns:a16="http://schemas.microsoft.com/office/drawing/2014/main" id="{F2DAB616-982F-29FC-9DE6-0AC626B8BE73}"/>
              </a:ext>
            </a:extLst>
          </p:cNvPr>
          <p:cNvSpPr txBox="1">
            <a:spLocks/>
          </p:cNvSpPr>
          <p:nvPr/>
        </p:nvSpPr>
        <p:spPr>
          <a:xfrm>
            <a:off x="524270" y="5555566"/>
            <a:ext cx="10872584" cy="3696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US" sz="1400"/>
              <a:t>Note: </a:t>
            </a:r>
            <a:r>
              <a:rPr lang="en-US" sz="1400">
                <a:latin typeface="Calibri" panose="020F0502020204030204" pitchFamily="34" charset="0"/>
                <a:ea typeface="Times New Roman" panose="02020603050405020304" pitchFamily="18" charset="0"/>
                <a:cs typeface="Calibri" panose="020F0502020204030204" pitchFamily="34" charset="0"/>
              </a:rPr>
              <a:t>USB3.2 </a:t>
            </a:r>
            <a:r>
              <a:rPr lang="en-US" sz="1400" err="1">
                <a:latin typeface="Calibri" panose="020F0502020204030204" pitchFamily="34" charset="0"/>
                <a:ea typeface="Times New Roman" panose="02020603050405020304" pitchFamily="18" charset="0"/>
                <a:cs typeface="Calibri" panose="020F0502020204030204" pitchFamily="34" charset="0"/>
              </a:rPr>
              <a:t>Redriver</a:t>
            </a:r>
            <a:r>
              <a:rPr lang="en-US" sz="1400">
                <a:latin typeface="Calibri" panose="020F0502020204030204" pitchFamily="34" charset="0"/>
                <a:ea typeface="Times New Roman" panose="02020603050405020304" pitchFamily="18" charset="0"/>
                <a:cs typeface="Calibri" panose="020F0502020204030204" pitchFamily="34" charset="0"/>
              </a:rPr>
              <a:t> Part: MPN: PI3EQX1002E2ZREX , IPN: J41453-002 (Vendor – Diodes)</a:t>
            </a:r>
            <a:endParaRPr lang="en-US" sz="1400">
              <a:latin typeface="Calibri" panose="020F0502020204030204" pitchFamily="34" charset="0"/>
              <a:ea typeface="Times New Roman" panose="02020603050405020304" pitchFamily="18" charset="0"/>
              <a:cs typeface="Times New Roman" panose="02020603050405020304" pitchFamily="18" charset="0"/>
            </a:endParaRPr>
          </a:p>
          <a:p>
            <a:endParaRPr lang="en-US" sz="1400"/>
          </a:p>
        </p:txBody>
      </p:sp>
    </p:spTree>
    <p:extLst>
      <p:ext uri="{BB962C8B-B14F-4D97-AF65-F5344CB8AC3E}">
        <p14:creationId xmlns:p14="http://schemas.microsoft.com/office/powerpoint/2010/main" val="7301720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7B10A-416C-895F-52D2-4F6097CB9D1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D26A60B-297D-ED6B-FC57-22C4A8D3323D}"/>
              </a:ext>
            </a:extLst>
          </p:cNvPr>
          <p:cNvPicPr>
            <a:picLocks noChangeAspect="1"/>
          </p:cNvPicPr>
          <p:nvPr/>
        </p:nvPicPr>
        <p:blipFill>
          <a:blip r:embed="rId3"/>
          <a:stretch>
            <a:fillRect/>
          </a:stretch>
        </p:blipFill>
        <p:spPr>
          <a:xfrm>
            <a:off x="6194323" y="0"/>
            <a:ext cx="5590935" cy="3595999"/>
          </a:xfrm>
          <a:prstGeom prst="rect">
            <a:avLst/>
          </a:prstGeom>
        </p:spPr>
      </p:pic>
      <p:pic>
        <p:nvPicPr>
          <p:cNvPr id="13" name="Picture 12">
            <a:extLst>
              <a:ext uri="{FF2B5EF4-FFF2-40B4-BE49-F238E27FC236}">
                <a16:creationId xmlns:a16="http://schemas.microsoft.com/office/drawing/2014/main" id="{F405D309-908E-70C1-4A8E-6D0DA32B0EFA}"/>
              </a:ext>
            </a:extLst>
          </p:cNvPr>
          <p:cNvPicPr>
            <a:picLocks noChangeAspect="1"/>
          </p:cNvPicPr>
          <p:nvPr/>
        </p:nvPicPr>
        <p:blipFill>
          <a:blip r:embed="rId4"/>
          <a:stretch>
            <a:fillRect/>
          </a:stretch>
        </p:blipFill>
        <p:spPr>
          <a:xfrm>
            <a:off x="176981" y="0"/>
            <a:ext cx="6017342" cy="3595999"/>
          </a:xfrm>
          <a:prstGeom prst="rect">
            <a:avLst/>
          </a:prstGeom>
        </p:spPr>
      </p:pic>
      <p:pic>
        <p:nvPicPr>
          <p:cNvPr id="15" name="Picture 14">
            <a:extLst>
              <a:ext uri="{FF2B5EF4-FFF2-40B4-BE49-F238E27FC236}">
                <a16:creationId xmlns:a16="http://schemas.microsoft.com/office/drawing/2014/main" id="{3EC2E36A-59AA-D92A-C058-8A6D53206AB7}"/>
              </a:ext>
            </a:extLst>
          </p:cNvPr>
          <p:cNvPicPr>
            <a:picLocks noChangeAspect="1"/>
          </p:cNvPicPr>
          <p:nvPr/>
        </p:nvPicPr>
        <p:blipFill>
          <a:blip r:embed="rId5"/>
          <a:stretch>
            <a:fillRect/>
          </a:stretch>
        </p:blipFill>
        <p:spPr>
          <a:xfrm>
            <a:off x="176981" y="3613970"/>
            <a:ext cx="6017342" cy="1578780"/>
          </a:xfrm>
          <a:prstGeom prst="rect">
            <a:avLst/>
          </a:prstGeom>
        </p:spPr>
      </p:pic>
      <p:pic>
        <p:nvPicPr>
          <p:cNvPr id="19" name="Picture 18">
            <a:extLst>
              <a:ext uri="{FF2B5EF4-FFF2-40B4-BE49-F238E27FC236}">
                <a16:creationId xmlns:a16="http://schemas.microsoft.com/office/drawing/2014/main" id="{D1540AAA-BA51-4D26-F6A3-5058F69C07B2}"/>
              </a:ext>
            </a:extLst>
          </p:cNvPr>
          <p:cNvPicPr>
            <a:picLocks noChangeAspect="1"/>
          </p:cNvPicPr>
          <p:nvPr/>
        </p:nvPicPr>
        <p:blipFill>
          <a:blip r:embed="rId6"/>
          <a:stretch>
            <a:fillRect/>
          </a:stretch>
        </p:blipFill>
        <p:spPr>
          <a:xfrm>
            <a:off x="6194323" y="3634290"/>
            <a:ext cx="5590935" cy="3132583"/>
          </a:xfrm>
          <a:prstGeom prst="rect">
            <a:avLst/>
          </a:prstGeom>
          <a:solidFill>
            <a:srgbClr val="FFFFFF"/>
          </a:solidFill>
        </p:spPr>
      </p:pic>
      <p:sp>
        <p:nvSpPr>
          <p:cNvPr id="20" name="Rectangle 19">
            <a:extLst>
              <a:ext uri="{FF2B5EF4-FFF2-40B4-BE49-F238E27FC236}">
                <a16:creationId xmlns:a16="http://schemas.microsoft.com/office/drawing/2014/main" id="{6D4994F8-349F-D17A-3497-395B95D912E6}"/>
              </a:ext>
            </a:extLst>
          </p:cNvPr>
          <p:cNvSpPr/>
          <p:nvPr/>
        </p:nvSpPr>
        <p:spPr>
          <a:xfrm>
            <a:off x="10252953" y="350197"/>
            <a:ext cx="1429965" cy="1303506"/>
          </a:xfrm>
          <a:prstGeom prst="rect">
            <a:avLst/>
          </a:prstGeom>
          <a:noFill/>
          <a:ln w="31750" cap="flat">
            <a:solidFill>
              <a:srgbClr val="9F5FCF"/>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Rectangle 20">
            <a:extLst>
              <a:ext uri="{FF2B5EF4-FFF2-40B4-BE49-F238E27FC236}">
                <a16:creationId xmlns:a16="http://schemas.microsoft.com/office/drawing/2014/main" id="{6028B572-0B0B-84DA-C3C1-BAFFACFC6BFF}"/>
              </a:ext>
            </a:extLst>
          </p:cNvPr>
          <p:cNvSpPr/>
          <p:nvPr/>
        </p:nvSpPr>
        <p:spPr>
          <a:xfrm>
            <a:off x="1955260" y="3961523"/>
            <a:ext cx="4180694" cy="415924"/>
          </a:xfrm>
          <a:prstGeom prst="rect">
            <a:avLst/>
          </a:prstGeom>
          <a:noFill/>
          <a:ln w="31750" cap="flat">
            <a:solidFill>
              <a:srgbClr val="9F5FCF"/>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9C894D74-2608-ACE5-06F5-00E612A40173}"/>
              </a:ext>
            </a:extLst>
          </p:cNvPr>
          <p:cNvSpPr/>
          <p:nvPr/>
        </p:nvSpPr>
        <p:spPr>
          <a:xfrm>
            <a:off x="7597301" y="4892137"/>
            <a:ext cx="2529193" cy="415924"/>
          </a:xfrm>
          <a:prstGeom prst="rect">
            <a:avLst/>
          </a:prstGeom>
          <a:noFill/>
          <a:ln w="31750" cap="flat">
            <a:solidFill>
              <a:srgbClr val="9F5FCF"/>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4486039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PCIe MODPHY mapping</a:t>
            </a:r>
          </a:p>
        </p:txBody>
      </p:sp>
      <p:sp>
        <p:nvSpPr>
          <p:cNvPr id="7" name="TextBox 6">
            <a:extLst>
              <a:ext uri="{FF2B5EF4-FFF2-40B4-BE49-F238E27FC236}">
                <a16:creationId xmlns:a16="http://schemas.microsoft.com/office/drawing/2014/main" id="{EC1D63CD-54A3-1953-F9C8-4252FC0217EC}"/>
              </a:ext>
            </a:extLst>
          </p:cNvPr>
          <p:cNvSpPr txBox="1"/>
          <p:nvPr/>
        </p:nvSpPr>
        <p:spPr>
          <a:xfrm>
            <a:off x="7976451" y="57809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bg1"/>
                </a:solidFill>
              </a:rPr>
              <a:t>George, Priyan</a:t>
            </a:r>
          </a:p>
        </p:txBody>
      </p:sp>
    </p:spTree>
    <p:extLst>
      <p:ext uri="{BB962C8B-B14F-4D97-AF65-F5344CB8AC3E}">
        <p14:creationId xmlns:p14="http://schemas.microsoft.com/office/powerpoint/2010/main" val="232951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2549A-11D0-46C6-ABA9-758FC9AF9B33}"/>
              </a:ext>
            </a:extLst>
          </p:cNvPr>
          <p:cNvSpPr txBox="1">
            <a:spLocks/>
          </p:cNvSpPr>
          <p:nvPr/>
        </p:nvSpPr>
        <p:spPr>
          <a:xfrm>
            <a:off x="596900" y="-69850"/>
            <a:ext cx="6460436" cy="678486"/>
          </a:xfrm>
          <a:prstGeom prst="rect">
            <a:avLst/>
          </a:prstGeom>
        </p:spPr>
        <p:txBody>
          <a:bodyPr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609600">
              <a:spcBef>
                <a:spcPts val="0"/>
              </a:spcBef>
              <a:defRPr sz="2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NVL-HX RVP – SOC PCIe port mapping</a:t>
            </a:r>
          </a:p>
        </p:txBody>
      </p:sp>
      <p:graphicFrame>
        <p:nvGraphicFramePr>
          <p:cNvPr id="11" name="Table 10">
            <a:extLst>
              <a:ext uri="{FF2B5EF4-FFF2-40B4-BE49-F238E27FC236}">
                <a16:creationId xmlns:a16="http://schemas.microsoft.com/office/drawing/2014/main" id="{E3CEBF36-6183-6EE7-C6B0-5F225A72C847}"/>
              </a:ext>
            </a:extLst>
          </p:cNvPr>
          <p:cNvGraphicFramePr>
            <a:graphicFrameLocks noGrp="1"/>
          </p:cNvGraphicFramePr>
          <p:nvPr>
            <p:extLst>
              <p:ext uri="{D42A27DB-BD31-4B8C-83A1-F6EECF244321}">
                <p14:modId xmlns:p14="http://schemas.microsoft.com/office/powerpoint/2010/main" val="3308946695"/>
              </p:ext>
            </p:extLst>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sp>
        <p:nvSpPr>
          <p:cNvPr id="7" name="TextBox 6">
            <a:extLst>
              <a:ext uri="{FF2B5EF4-FFF2-40B4-BE49-F238E27FC236}">
                <a16:creationId xmlns:a16="http://schemas.microsoft.com/office/drawing/2014/main" id="{716CD06B-B4A8-A885-8B68-BF898817C787}"/>
              </a:ext>
            </a:extLst>
          </p:cNvPr>
          <p:cNvSpPr txBox="1"/>
          <p:nvPr/>
        </p:nvSpPr>
        <p:spPr>
          <a:xfrm>
            <a:off x="923116" y="467355"/>
            <a:ext cx="5955156"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342900" marR="0" indent="-342900" algn="l" defTabSz="2438338" rtl="0" fontAlgn="auto" latinLnBrk="0" hangingPunct="0">
              <a:lnSpc>
                <a:spcPct val="150000"/>
              </a:lnSpc>
              <a:spcBef>
                <a:spcPts val="0"/>
              </a:spcBef>
              <a:spcAft>
                <a:spcPts val="0"/>
              </a:spcAft>
              <a:buClrTx/>
              <a:buSzTx/>
              <a:buFont typeface="Arial" panose="020B0604020202020204" pitchFamily="34" charset="0"/>
              <a:buChar char="•"/>
              <a:tabLst/>
            </a:pPr>
            <a:r>
              <a:rPr lang="en-US" sz="1600">
                <a:latin typeface="Calibri" panose="020F0502020204030204" pitchFamily="34" charset="0"/>
              </a:rPr>
              <a:t>SOC has total of 24 PCIe lanes. (14 root ports).</a:t>
            </a:r>
          </a:p>
          <a:p>
            <a:pPr marL="342900" marR="0" indent="-342900" algn="l" defTabSz="2438338" rtl="0" fontAlgn="auto" latinLnBrk="0" hangingPunct="0">
              <a:lnSpc>
                <a:spcPct val="150000"/>
              </a:lnSpc>
              <a:spcBef>
                <a:spcPts val="0"/>
              </a:spcBef>
              <a:spcAft>
                <a:spcPts val="0"/>
              </a:spcAft>
              <a:buClrTx/>
              <a:buSzTx/>
              <a:buFont typeface="Arial" panose="020B0604020202020204" pitchFamily="34" charset="0"/>
              <a:buChar char="•"/>
              <a:tabLst/>
            </a:pPr>
            <a:r>
              <a:rPr lang="en-US" sz="1600">
                <a:latin typeface="Calibri" panose="020F0502020204030204" pitchFamily="34" charset="0"/>
              </a:rPr>
              <a:t>First 8 lanes are Gen4 capable, and rest 16 lanes are Gen5 capable.</a:t>
            </a:r>
          </a:p>
          <a:p>
            <a:pPr marL="342900" indent="-342900" defTabSz="2438338">
              <a:lnSpc>
                <a:spcPct val="150000"/>
              </a:lnSpc>
              <a:spcBef>
                <a:spcPts val="0"/>
              </a:spcBef>
              <a:buFont typeface="Arial" panose="020B0604020202020204" pitchFamily="34" charset="0"/>
              <a:buChar char="•"/>
            </a:pPr>
            <a:r>
              <a:rPr lang="en-US" sz="1600">
                <a:latin typeface="Calibri" panose="020F0502020204030204" pitchFamily="34" charset="0"/>
              </a:rPr>
              <a:t>Support </a:t>
            </a:r>
            <a:r>
              <a:rPr lang="da-DK" sz="1600">
                <a:latin typeface="Calibri" panose="020F0502020204030204" pitchFamily="34" charset="0"/>
              </a:rPr>
              <a:t>x4 DMI3 (Gen5 x4 PCIe) on PXPC port. </a:t>
            </a:r>
            <a:r>
              <a:rPr lang="en-US" sz="1600">
                <a:latin typeface="Calibri" panose="020F0502020204030204" pitchFamily="34" charset="0"/>
              </a:rPr>
              <a:t> Works in IOE mode</a:t>
            </a:r>
            <a:r>
              <a:rPr lang="en-US" sz="1600">
                <a:solidFill>
                  <a:schemeClr val="tx1"/>
                </a:solidFill>
              </a:rPr>
              <a:t>.</a:t>
            </a:r>
          </a:p>
          <a:p>
            <a:pPr marR="0" algn="l" defTabSz="2438338" rtl="0" fontAlgn="auto" latinLnBrk="0" hangingPunct="0">
              <a:lnSpc>
                <a:spcPct val="150000"/>
              </a:lnSpc>
              <a:spcBef>
                <a:spcPts val="0"/>
              </a:spcBef>
              <a:spcAft>
                <a:spcPts val="0"/>
              </a:spcAft>
              <a:buClrTx/>
              <a:buSzTx/>
              <a:tabLst/>
            </a:pPr>
            <a:endParaRPr kumimoji="0" lang="en-US" sz="1600" b="0" i="0" u="none" strike="noStrike" cap="none" spc="0" normalizeH="0" baseline="0">
              <a:ln>
                <a:noFill/>
              </a:ln>
              <a:solidFill>
                <a:schemeClr val="tx1"/>
              </a:solidFill>
              <a:effectLst/>
              <a:uFillTx/>
              <a:latin typeface="+mn-lt"/>
              <a:ea typeface="+mn-ea"/>
              <a:cs typeface="+mn-cs"/>
              <a:sym typeface="Helvetica Neue"/>
            </a:endParaRPr>
          </a:p>
        </p:txBody>
      </p:sp>
      <p:graphicFrame>
        <p:nvGraphicFramePr>
          <p:cNvPr id="6" name="Object 5">
            <a:extLst>
              <a:ext uri="{FF2B5EF4-FFF2-40B4-BE49-F238E27FC236}">
                <a16:creationId xmlns:a16="http://schemas.microsoft.com/office/drawing/2014/main" id="{B5BE00F7-A5AC-80C5-D960-6B3B2B075B26}"/>
              </a:ext>
            </a:extLst>
          </p:cNvPr>
          <p:cNvGraphicFramePr>
            <a:graphicFrameLocks noChangeAspect="1"/>
          </p:cNvGraphicFramePr>
          <p:nvPr>
            <p:extLst>
              <p:ext uri="{D42A27DB-BD31-4B8C-83A1-F6EECF244321}">
                <p14:modId xmlns:p14="http://schemas.microsoft.com/office/powerpoint/2010/main" val="3209536331"/>
              </p:ext>
            </p:extLst>
          </p:nvPr>
        </p:nvGraphicFramePr>
        <p:xfrm>
          <a:off x="923116" y="1622425"/>
          <a:ext cx="10456083" cy="4486275"/>
        </p:xfrm>
        <a:graphic>
          <a:graphicData uri="http://schemas.openxmlformats.org/presentationml/2006/ole">
            <mc:AlternateContent xmlns:mc="http://schemas.openxmlformats.org/markup-compatibility/2006">
              <mc:Choice xmlns:v="urn:schemas-microsoft-com:vml" Requires="v">
                <p:oleObj name="Worksheet" r:id="rId3" imgW="8785895" imgH="4320646" progId="Excel.Sheet.12">
                  <p:embed/>
                </p:oleObj>
              </mc:Choice>
              <mc:Fallback>
                <p:oleObj name="Worksheet" r:id="rId3" imgW="8785895" imgH="4320646" progId="Excel.Sheet.12">
                  <p:embed/>
                  <p:pic>
                    <p:nvPicPr>
                      <p:cNvPr id="6" name="Object 5">
                        <a:extLst>
                          <a:ext uri="{FF2B5EF4-FFF2-40B4-BE49-F238E27FC236}">
                            <a16:creationId xmlns:a16="http://schemas.microsoft.com/office/drawing/2014/main" id="{B5BE00F7-A5AC-80C5-D960-6B3B2B075B26}"/>
                          </a:ext>
                        </a:extLst>
                      </p:cNvPr>
                      <p:cNvPicPr/>
                      <p:nvPr/>
                    </p:nvPicPr>
                    <p:blipFill>
                      <a:blip r:embed="rId4"/>
                      <a:stretch>
                        <a:fillRect/>
                      </a:stretch>
                    </p:blipFill>
                    <p:spPr>
                      <a:xfrm>
                        <a:off x="923116" y="1622425"/>
                        <a:ext cx="10456083" cy="4486275"/>
                      </a:xfrm>
                      <a:prstGeom prst="rect">
                        <a:avLst/>
                      </a:prstGeom>
                    </p:spPr>
                  </p:pic>
                </p:oleObj>
              </mc:Fallback>
            </mc:AlternateContent>
          </a:graphicData>
        </a:graphic>
      </p:graphicFrame>
    </p:spTree>
    <p:extLst>
      <p:ext uri="{BB962C8B-B14F-4D97-AF65-F5344CB8AC3E}">
        <p14:creationId xmlns:p14="http://schemas.microsoft.com/office/powerpoint/2010/main" val="379559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F1F047-1B6A-4395-8C9B-6C982BC395E9}"/>
              </a:ext>
            </a:extLst>
          </p:cNvPr>
          <p:cNvSpPr>
            <a:spLocks noChangeArrowheads="1"/>
          </p:cNvSpPr>
          <p:nvPr/>
        </p:nvSpPr>
        <p:spPr bwMode="auto">
          <a:xfrm>
            <a:off x="1" y="100960"/>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IN" sz="3200"/>
          </a:p>
        </p:txBody>
      </p:sp>
      <p:graphicFrame>
        <p:nvGraphicFramePr>
          <p:cNvPr id="6" name="Table 5">
            <a:extLst>
              <a:ext uri="{FF2B5EF4-FFF2-40B4-BE49-F238E27FC236}">
                <a16:creationId xmlns:a16="http://schemas.microsoft.com/office/drawing/2014/main" id="{60A4B0D3-704E-030A-B631-F20BC8263933}"/>
              </a:ext>
            </a:extLst>
          </p:cNvPr>
          <p:cNvGraphicFramePr>
            <a:graphicFrameLocks noGrp="1"/>
          </p:cNvGraphicFramePr>
          <p:nvPr>
            <p:extLst>
              <p:ext uri="{D42A27DB-BD31-4B8C-83A1-F6EECF244321}">
                <p14:modId xmlns:p14="http://schemas.microsoft.com/office/powerpoint/2010/main" val="3134723873"/>
              </p:ext>
            </p:extLst>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sp>
        <p:nvSpPr>
          <p:cNvPr id="9" name="Title 1">
            <a:extLst>
              <a:ext uri="{FF2B5EF4-FFF2-40B4-BE49-F238E27FC236}">
                <a16:creationId xmlns:a16="http://schemas.microsoft.com/office/drawing/2014/main" id="{CAEB6345-F1D7-5FC0-F7A3-B5786CDBD20A}"/>
              </a:ext>
            </a:extLst>
          </p:cNvPr>
          <p:cNvSpPr txBox="1">
            <a:spLocks/>
          </p:cNvSpPr>
          <p:nvPr/>
        </p:nvSpPr>
        <p:spPr>
          <a:xfrm>
            <a:off x="702364" y="-5773"/>
            <a:ext cx="6731369" cy="666417"/>
          </a:xfrm>
          <a:prstGeom prst="rect">
            <a:avLst/>
          </a:prstGeom>
        </p:spPr>
        <p:txBody>
          <a:bodyPr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609600">
              <a:spcBef>
                <a:spcPts val="0"/>
              </a:spcBef>
              <a:defRPr sz="2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pPr algn="l"/>
            <a:r>
              <a:rPr lang="en-US"/>
              <a:t>NVL-HX RVP – PCH PCIe port mapping</a:t>
            </a:r>
          </a:p>
        </p:txBody>
      </p:sp>
      <p:sp>
        <p:nvSpPr>
          <p:cNvPr id="10" name="TextBox 9">
            <a:extLst>
              <a:ext uri="{FF2B5EF4-FFF2-40B4-BE49-F238E27FC236}">
                <a16:creationId xmlns:a16="http://schemas.microsoft.com/office/drawing/2014/main" id="{FC78C674-1BAA-01BE-ED1E-20DA24BF4295}"/>
              </a:ext>
            </a:extLst>
          </p:cNvPr>
          <p:cNvSpPr txBox="1"/>
          <p:nvPr/>
        </p:nvSpPr>
        <p:spPr>
          <a:xfrm>
            <a:off x="812800" y="512201"/>
            <a:ext cx="7077010"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342900" marR="0" indent="-342900" algn="l" defTabSz="2438338" rtl="0" fontAlgn="auto" latinLnBrk="0" hangingPunct="0">
              <a:lnSpc>
                <a:spcPct val="150000"/>
              </a:lnSpc>
              <a:spcBef>
                <a:spcPts val="0"/>
              </a:spcBef>
              <a:spcAft>
                <a:spcPts val="0"/>
              </a:spcAft>
              <a:buClrTx/>
              <a:buSzTx/>
              <a:buFont typeface="Arial" panose="020B0604020202020204" pitchFamily="34" charset="0"/>
              <a:buChar char="•"/>
              <a:tabLst/>
            </a:pPr>
            <a:r>
              <a:rPr lang="en-US" sz="1600">
                <a:latin typeface="Calibri" panose="020F0502020204030204" pitchFamily="34" charset="0"/>
              </a:rPr>
              <a:t>PCH has total of 24 PCIe lanes (22 root ports).</a:t>
            </a:r>
          </a:p>
          <a:p>
            <a:pPr marL="342900" marR="0" indent="-342900" algn="l" defTabSz="2438338" rtl="0" fontAlgn="auto" latinLnBrk="0" hangingPunct="0">
              <a:lnSpc>
                <a:spcPct val="150000"/>
              </a:lnSpc>
              <a:spcBef>
                <a:spcPts val="0"/>
              </a:spcBef>
              <a:spcAft>
                <a:spcPts val="0"/>
              </a:spcAft>
              <a:buClrTx/>
              <a:buSzTx/>
              <a:buFont typeface="Arial" panose="020B0604020202020204" pitchFamily="34" charset="0"/>
              <a:buChar char="•"/>
              <a:tabLst/>
            </a:pPr>
            <a:r>
              <a:rPr lang="en-US" sz="1600">
                <a:latin typeface="Calibri" panose="020F0502020204030204" pitchFamily="34" charset="0"/>
              </a:rPr>
              <a:t>First 12 lanes are Gen4 capable, and rest 12 lanes are Gen5 capable.</a:t>
            </a:r>
          </a:p>
          <a:p>
            <a:pPr marL="342900" marR="0" indent="-342900" algn="l" defTabSz="2438338" rtl="0" fontAlgn="auto" latinLnBrk="0" hangingPunct="0">
              <a:lnSpc>
                <a:spcPct val="150000"/>
              </a:lnSpc>
              <a:spcBef>
                <a:spcPts val="0"/>
              </a:spcBef>
              <a:spcAft>
                <a:spcPts val="0"/>
              </a:spcAft>
              <a:buClrTx/>
              <a:buSzTx/>
              <a:buFont typeface="Arial" panose="020B0604020202020204" pitchFamily="34" charset="0"/>
              <a:buChar char="•"/>
              <a:tabLst/>
            </a:pPr>
            <a:r>
              <a:rPr lang="en-US" sz="1600">
                <a:latin typeface="Calibri" panose="020F0502020204030204" pitchFamily="34" charset="0"/>
              </a:rPr>
              <a:t>Support </a:t>
            </a:r>
            <a:r>
              <a:rPr lang="da-DK" sz="1600">
                <a:latin typeface="Calibri" panose="020F0502020204030204" pitchFamily="34" charset="0"/>
              </a:rPr>
              <a:t>x4 DMI3 (Gen5 x4 PCIe). </a:t>
            </a:r>
            <a:r>
              <a:rPr lang="en-US" sz="1600">
                <a:latin typeface="Calibri" panose="020F0502020204030204" pitchFamily="34" charset="0"/>
              </a:rPr>
              <a:t> </a:t>
            </a:r>
          </a:p>
        </p:txBody>
      </p:sp>
      <p:graphicFrame>
        <p:nvGraphicFramePr>
          <p:cNvPr id="2" name="Object 1">
            <a:extLst>
              <a:ext uri="{FF2B5EF4-FFF2-40B4-BE49-F238E27FC236}">
                <a16:creationId xmlns:a16="http://schemas.microsoft.com/office/drawing/2014/main" id="{25E5D2D8-7E13-1F7E-2C8E-3BDB2CA2ED12}"/>
              </a:ext>
            </a:extLst>
          </p:cNvPr>
          <p:cNvGraphicFramePr>
            <a:graphicFrameLocks noChangeAspect="1"/>
          </p:cNvGraphicFramePr>
          <p:nvPr>
            <p:extLst>
              <p:ext uri="{D42A27DB-BD31-4B8C-83A1-F6EECF244321}">
                <p14:modId xmlns:p14="http://schemas.microsoft.com/office/powerpoint/2010/main" val="692128896"/>
              </p:ext>
            </p:extLst>
          </p:nvPr>
        </p:nvGraphicFramePr>
        <p:xfrm>
          <a:off x="812800" y="1666875"/>
          <a:ext cx="10541000" cy="4518025"/>
        </p:xfrm>
        <a:graphic>
          <a:graphicData uri="http://schemas.openxmlformats.org/presentationml/2006/ole">
            <mc:AlternateContent xmlns:mc="http://schemas.openxmlformats.org/markup-compatibility/2006">
              <mc:Choice xmlns:v="urn:schemas-microsoft-com:vml" Requires="v">
                <p:oleObj name="Worksheet" r:id="rId3" imgW="8092653" imgH="4244517" progId="Excel.Sheet.12">
                  <p:embed/>
                </p:oleObj>
              </mc:Choice>
              <mc:Fallback>
                <p:oleObj name="Worksheet" r:id="rId3" imgW="8092653" imgH="4244517" progId="Excel.Sheet.12">
                  <p:embed/>
                  <p:pic>
                    <p:nvPicPr>
                      <p:cNvPr id="2" name="Object 1">
                        <a:extLst>
                          <a:ext uri="{FF2B5EF4-FFF2-40B4-BE49-F238E27FC236}">
                            <a16:creationId xmlns:a16="http://schemas.microsoft.com/office/drawing/2014/main" id="{25E5D2D8-7E13-1F7E-2C8E-3BDB2CA2ED12}"/>
                          </a:ext>
                        </a:extLst>
                      </p:cNvPr>
                      <p:cNvPicPr/>
                      <p:nvPr/>
                    </p:nvPicPr>
                    <p:blipFill>
                      <a:blip r:embed="rId4"/>
                      <a:stretch>
                        <a:fillRect/>
                      </a:stretch>
                    </p:blipFill>
                    <p:spPr>
                      <a:xfrm>
                        <a:off x="812800" y="1666875"/>
                        <a:ext cx="10541000" cy="4518025"/>
                      </a:xfrm>
                      <a:prstGeom prst="rect">
                        <a:avLst/>
                      </a:prstGeom>
                    </p:spPr>
                  </p:pic>
                </p:oleObj>
              </mc:Fallback>
            </mc:AlternateContent>
          </a:graphicData>
        </a:graphic>
      </p:graphicFrame>
    </p:spTree>
    <p:extLst>
      <p:ext uri="{BB962C8B-B14F-4D97-AF65-F5344CB8AC3E}">
        <p14:creationId xmlns:p14="http://schemas.microsoft.com/office/powerpoint/2010/main" val="154325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001CFD99-A661-460C-9C2E-7B442F177F22}"/>
              </a:ext>
            </a:extLst>
          </p:cNvPr>
          <p:cNvSpPr>
            <a:spLocks noChangeArrowheads="1"/>
          </p:cNvSpPr>
          <p:nvPr/>
        </p:nvSpPr>
        <p:spPr bwMode="auto">
          <a:xfrm>
            <a:off x="1" y="-284051"/>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6" name="Title 1">
            <a:extLst>
              <a:ext uri="{FF2B5EF4-FFF2-40B4-BE49-F238E27FC236}">
                <a16:creationId xmlns:a16="http://schemas.microsoft.com/office/drawing/2014/main" id="{5ADEB129-647D-48BF-9E0C-52D1C201DEC2}"/>
              </a:ext>
            </a:extLst>
          </p:cNvPr>
          <p:cNvSpPr txBox="1">
            <a:spLocks/>
          </p:cNvSpPr>
          <p:nvPr/>
        </p:nvSpPr>
        <p:spPr>
          <a:xfrm>
            <a:off x="527050" y="284053"/>
            <a:ext cx="9222580" cy="56810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en-US" sz="2800"/>
              <a:t>NVL-HX RVP – SOC SRC CLKOUT &amp; CLKREQ port mapping</a:t>
            </a:r>
          </a:p>
        </p:txBody>
      </p:sp>
      <p:graphicFrame>
        <p:nvGraphicFramePr>
          <p:cNvPr id="11" name="Table 10">
            <a:extLst>
              <a:ext uri="{FF2B5EF4-FFF2-40B4-BE49-F238E27FC236}">
                <a16:creationId xmlns:a16="http://schemas.microsoft.com/office/drawing/2014/main" id="{AAD39F64-EC79-03AC-854A-DF8F5866909C}"/>
              </a:ext>
            </a:extLst>
          </p:cNvPr>
          <p:cNvGraphicFramePr>
            <a:graphicFrameLocks noGrp="1"/>
          </p:cNvGraphicFramePr>
          <p:nvPr>
            <p:extLst>
              <p:ext uri="{D42A27DB-BD31-4B8C-83A1-F6EECF244321}">
                <p14:modId xmlns:p14="http://schemas.microsoft.com/office/powerpoint/2010/main" val="4052166535"/>
              </p:ext>
            </p:extLst>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sp>
        <p:nvSpPr>
          <p:cNvPr id="13" name="TextBox 12">
            <a:extLst>
              <a:ext uri="{FF2B5EF4-FFF2-40B4-BE49-F238E27FC236}">
                <a16:creationId xmlns:a16="http://schemas.microsoft.com/office/drawing/2014/main" id="{7DD5153C-37F3-224D-673F-B85BAEE9DB39}"/>
              </a:ext>
            </a:extLst>
          </p:cNvPr>
          <p:cNvSpPr txBox="1"/>
          <p:nvPr/>
        </p:nvSpPr>
        <p:spPr>
          <a:xfrm>
            <a:off x="777067" y="888867"/>
            <a:ext cx="4276812"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342900" marR="0" indent="-342900" algn="l" defTabSz="2438338" rtl="0" fontAlgn="auto" latinLnBrk="0" hangingPunct="0">
              <a:lnSpc>
                <a:spcPct val="150000"/>
              </a:lnSpc>
              <a:spcBef>
                <a:spcPts val="0"/>
              </a:spcBef>
              <a:spcAft>
                <a:spcPts val="0"/>
              </a:spcAft>
              <a:buClrTx/>
              <a:buSzTx/>
              <a:buFont typeface="Arial" panose="020B0604020202020204" pitchFamily="34" charset="0"/>
              <a:buChar char="•"/>
              <a:tabLst/>
            </a:pPr>
            <a:r>
              <a:rPr lang="en-US" sz="1600">
                <a:latin typeface="Calibri" panose="020F0502020204030204" pitchFamily="34" charset="0"/>
              </a:rPr>
              <a:t>All 9 SRC CLK are Gen5 PCIe capable.</a:t>
            </a:r>
          </a:p>
          <a:p>
            <a:pPr marL="342900" marR="0" indent="-342900" algn="l" defTabSz="2438338" rtl="0" fontAlgn="auto" latinLnBrk="0" hangingPunct="0">
              <a:lnSpc>
                <a:spcPct val="150000"/>
              </a:lnSpc>
              <a:spcBef>
                <a:spcPts val="0"/>
              </a:spcBef>
              <a:spcAft>
                <a:spcPts val="0"/>
              </a:spcAft>
              <a:buClrTx/>
              <a:buSzTx/>
              <a:buFont typeface="Arial" panose="020B0604020202020204" pitchFamily="34" charset="0"/>
              <a:buChar char="•"/>
              <a:tabLst/>
            </a:pPr>
            <a:r>
              <a:rPr lang="en-US" sz="1600">
                <a:latin typeface="Calibri" panose="020F0502020204030204" pitchFamily="34" charset="0"/>
              </a:rPr>
              <a:t>CLKREQ 8 of SOC is muxed with REFCLK of PCH.</a:t>
            </a:r>
          </a:p>
        </p:txBody>
      </p:sp>
      <p:graphicFrame>
        <p:nvGraphicFramePr>
          <p:cNvPr id="4" name="Object 3">
            <a:extLst>
              <a:ext uri="{FF2B5EF4-FFF2-40B4-BE49-F238E27FC236}">
                <a16:creationId xmlns:a16="http://schemas.microsoft.com/office/drawing/2014/main" id="{77FA9D7A-EFE8-8183-14B1-CDEBC8CD099F}"/>
              </a:ext>
            </a:extLst>
          </p:cNvPr>
          <p:cNvGraphicFramePr>
            <a:graphicFrameLocks noChangeAspect="1"/>
          </p:cNvGraphicFramePr>
          <p:nvPr>
            <p:extLst>
              <p:ext uri="{D42A27DB-BD31-4B8C-83A1-F6EECF244321}">
                <p14:modId xmlns:p14="http://schemas.microsoft.com/office/powerpoint/2010/main" val="3417563535"/>
              </p:ext>
            </p:extLst>
          </p:nvPr>
        </p:nvGraphicFramePr>
        <p:xfrm>
          <a:off x="777067" y="1774825"/>
          <a:ext cx="10655000" cy="4289425"/>
        </p:xfrm>
        <a:graphic>
          <a:graphicData uri="http://schemas.openxmlformats.org/presentationml/2006/ole">
            <mc:AlternateContent xmlns:mc="http://schemas.openxmlformats.org/markup-compatibility/2006">
              <mc:Choice xmlns:v="urn:schemas-microsoft-com:vml" Requires="v">
                <p:oleObj name="Worksheet" r:id="rId3" imgW="7894462" imgH="3177434" progId="Excel.Sheet.12">
                  <p:embed/>
                </p:oleObj>
              </mc:Choice>
              <mc:Fallback>
                <p:oleObj name="Worksheet" r:id="rId3" imgW="7894462" imgH="3177434" progId="Excel.Sheet.12">
                  <p:embed/>
                  <p:pic>
                    <p:nvPicPr>
                      <p:cNvPr id="4" name="Object 3">
                        <a:extLst>
                          <a:ext uri="{FF2B5EF4-FFF2-40B4-BE49-F238E27FC236}">
                            <a16:creationId xmlns:a16="http://schemas.microsoft.com/office/drawing/2014/main" id="{77FA9D7A-EFE8-8183-14B1-CDEBC8CD099F}"/>
                          </a:ext>
                        </a:extLst>
                      </p:cNvPr>
                      <p:cNvPicPr/>
                      <p:nvPr/>
                    </p:nvPicPr>
                    <p:blipFill>
                      <a:blip r:embed="rId4"/>
                      <a:stretch>
                        <a:fillRect/>
                      </a:stretch>
                    </p:blipFill>
                    <p:spPr>
                      <a:xfrm>
                        <a:off x="777067" y="1774825"/>
                        <a:ext cx="10655000" cy="4289425"/>
                      </a:xfrm>
                      <a:prstGeom prst="rect">
                        <a:avLst/>
                      </a:prstGeom>
                    </p:spPr>
                  </p:pic>
                </p:oleObj>
              </mc:Fallback>
            </mc:AlternateContent>
          </a:graphicData>
        </a:graphic>
      </p:graphicFrame>
    </p:spTree>
    <p:extLst>
      <p:ext uri="{BB962C8B-B14F-4D97-AF65-F5344CB8AC3E}">
        <p14:creationId xmlns:p14="http://schemas.microsoft.com/office/powerpoint/2010/main" val="405922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13CF1-57C9-FEE0-9635-EEEC689A14DB}"/>
            </a:ext>
          </a:extLst>
        </p:cNvPr>
        <p:cNvGrpSpPr/>
        <p:nvPr/>
      </p:nvGrpSpPr>
      <p:grpSpPr>
        <a:xfrm>
          <a:off x="0" y="0"/>
          <a:ext cx="0" cy="0"/>
          <a:chOff x="0" y="0"/>
          <a:chExt cx="0" cy="0"/>
        </a:xfrm>
      </p:grpSpPr>
      <p:sp>
        <p:nvSpPr>
          <p:cNvPr id="7" name="Rectangle 4">
            <a:extLst>
              <a:ext uri="{FF2B5EF4-FFF2-40B4-BE49-F238E27FC236}">
                <a16:creationId xmlns:a16="http://schemas.microsoft.com/office/drawing/2014/main" id="{52EB1EED-5BB4-D9C4-FB22-D65B5B40337B}"/>
              </a:ext>
            </a:extLst>
          </p:cNvPr>
          <p:cNvSpPr>
            <a:spLocks noChangeArrowheads="1"/>
          </p:cNvSpPr>
          <p:nvPr/>
        </p:nvSpPr>
        <p:spPr bwMode="auto">
          <a:xfrm>
            <a:off x="1" y="-284051"/>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6" name="Title 1">
            <a:extLst>
              <a:ext uri="{FF2B5EF4-FFF2-40B4-BE49-F238E27FC236}">
                <a16:creationId xmlns:a16="http://schemas.microsoft.com/office/drawing/2014/main" id="{11F30FF0-1C3F-292B-6FD7-BE2E2A97C92E}"/>
              </a:ext>
            </a:extLst>
          </p:cNvPr>
          <p:cNvSpPr txBox="1">
            <a:spLocks/>
          </p:cNvSpPr>
          <p:nvPr/>
        </p:nvSpPr>
        <p:spPr>
          <a:xfrm>
            <a:off x="663576" y="-35220"/>
            <a:ext cx="8459788" cy="721675"/>
          </a:xfrm>
          <a:prstGeom prst="rect">
            <a:avLst/>
          </a:prstGeom>
        </p:spPr>
        <p:txBody>
          <a:bodyPr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609600">
              <a:spcBef>
                <a:spcPts val="0"/>
              </a:spcBef>
              <a:defRPr sz="2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pPr algn="l"/>
            <a:r>
              <a:rPr lang="en-US"/>
              <a:t>NVL UH RVP – SRC CLKOUT &amp; CLKREQ port mapping</a:t>
            </a:r>
          </a:p>
        </p:txBody>
      </p:sp>
      <p:graphicFrame>
        <p:nvGraphicFramePr>
          <p:cNvPr id="11" name="Table 10">
            <a:extLst>
              <a:ext uri="{FF2B5EF4-FFF2-40B4-BE49-F238E27FC236}">
                <a16:creationId xmlns:a16="http://schemas.microsoft.com/office/drawing/2014/main" id="{6371152C-BDAE-6DF3-335E-4501A1CAEA6E}"/>
              </a:ext>
            </a:extLst>
          </p:cNvPr>
          <p:cNvGraphicFramePr>
            <a:graphicFrameLocks noGrp="1"/>
          </p:cNvGraphicFramePr>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graphicFrame>
        <p:nvGraphicFramePr>
          <p:cNvPr id="4" name="Object 3">
            <a:extLst>
              <a:ext uri="{FF2B5EF4-FFF2-40B4-BE49-F238E27FC236}">
                <a16:creationId xmlns:a16="http://schemas.microsoft.com/office/drawing/2014/main" id="{635DB916-8A5D-7349-5B4D-3DD0C7D7D8B9}"/>
              </a:ext>
            </a:extLst>
          </p:cNvPr>
          <p:cNvGraphicFramePr>
            <a:graphicFrameLocks noChangeAspect="1"/>
          </p:cNvGraphicFramePr>
          <p:nvPr>
            <p:extLst>
              <p:ext uri="{D42A27DB-BD31-4B8C-83A1-F6EECF244321}">
                <p14:modId xmlns:p14="http://schemas.microsoft.com/office/powerpoint/2010/main" val="395048078"/>
              </p:ext>
            </p:extLst>
          </p:nvPr>
        </p:nvGraphicFramePr>
        <p:xfrm>
          <a:off x="787401" y="1516540"/>
          <a:ext cx="10579099" cy="4662009"/>
        </p:xfrm>
        <a:graphic>
          <a:graphicData uri="http://schemas.openxmlformats.org/presentationml/2006/ole">
            <mc:AlternateContent xmlns:mc="http://schemas.openxmlformats.org/markup-compatibility/2006">
              <mc:Choice xmlns:v="urn:schemas-microsoft-com:vml" Requires="v">
                <p:oleObj name="Worksheet" r:id="rId3" imgW="6774215" imgH="2926080" progId="Excel.Sheet.12">
                  <p:embed/>
                </p:oleObj>
              </mc:Choice>
              <mc:Fallback>
                <p:oleObj name="Worksheet" r:id="rId3" imgW="6774215" imgH="2926080" progId="Excel.Sheet.12">
                  <p:embed/>
                  <p:pic>
                    <p:nvPicPr>
                      <p:cNvPr id="4" name="Object 3">
                        <a:extLst>
                          <a:ext uri="{FF2B5EF4-FFF2-40B4-BE49-F238E27FC236}">
                            <a16:creationId xmlns:a16="http://schemas.microsoft.com/office/drawing/2014/main" id="{635DB916-8A5D-7349-5B4D-3DD0C7D7D8B9}"/>
                          </a:ext>
                        </a:extLst>
                      </p:cNvPr>
                      <p:cNvPicPr/>
                      <p:nvPr/>
                    </p:nvPicPr>
                    <p:blipFill>
                      <a:blip r:embed="rId4"/>
                      <a:stretch>
                        <a:fillRect/>
                      </a:stretch>
                    </p:blipFill>
                    <p:spPr>
                      <a:xfrm>
                        <a:off x="787401" y="1516540"/>
                        <a:ext cx="10579099" cy="466200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B3F8D3B-24AF-1F85-E776-90BD58D3BD46}"/>
              </a:ext>
            </a:extLst>
          </p:cNvPr>
          <p:cNvSpPr txBox="1"/>
          <p:nvPr/>
        </p:nvSpPr>
        <p:spPr>
          <a:xfrm>
            <a:off x="787401" y="569794"/>
            <a:ext cx="8335962" cy="794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marR="0" indent="-342900" algn="l" defTabSz="2438338" rtl="0" fontAlgn="auto" latinLnBrk="0" hangingPunct="0">
              <a:lnSpc>
                <a:spcPct val="150000"/>
              </a:lnSpc>
              <a:spcBef>
                <a:spcPts val="0"/>
              </a:spcBef>
              <a:spcAft>
                <a:spcPts val="0"/>
              </a:spcAft>
              <a:buClrTx/>
              <a:buSzTx/>
              <a:buFont typeface="Arial" panose="020B0604020202020204" pitchFamily="34" charset="0"/>
              <a:buChar char="•"/>
              <a:tabLst/>
            </a:pPr>
            <a:r>
              <a:rPr lang="en-US" sz="1600">
                <a:latin typeface="Calibri" panose="020F0502020204030204" pitchFamily="34" charset="0"/>
              </a:rPr>
              <a:t>Total of 12 SRC CLK &amp; CLKREQs.</a:t>
            </a:r>
          </a:p>
          <a:p>
            <a:pPr marL="342900" indent="-342900" defTabSz="2438338">
              <a:lnSpc>
                <a:spcPct val="150000"/>
              </a:lnSpc>
              <a:spcBef>
                <a:spcPts val="0"/>
              </a:spcBef>
              <a:buFont typeface="Arial" panose="020B0604020202020204" pitchFamily="34" charset="0"/>
              <a:buChar char="•"/>
            </a:pPr>
            <a:r>
              <a:rPr lang="en-US" sz="1600">
                <a:latin typeface="Calibri" panose="020F0502020204030204" pitchFamily="34" charset="0"/>
              </a:rPr>
              <a:t>4 SRC CLK are Gen4 capable &amp; rest 8 CLK are Gen5 capable.</a:t>
            </a:r>
          </a:p>
        </p:txBody>
      </p:sp>
    </p:spTree>
    <p:extLst>
      <p:ext uri="{BB962C8B-B14F-4D97-AF65-F5344CB8AC3E}">
        <p14:creationId xmlns:p14="http://schemas.microsoft.com/office/powerpoint/2010/main" val="411474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STORAGE</a:t>
            </a:r>
          </a:p>
        </p:txBody>
      </p:sp>
      <p:sp>
        <p:nvSpPr>
          <p:cNvPr id="3" name="TextBox 2">
            <a:extLst>
              <a:ext uri="{FF2B5EF4-FFF2-40B4-BE49-F238E27FC236}">
                <a16:creationId xmlns:a16="http://schemas.microsoft.com/office/drawing/2014/main" id="{88F928BD-95A3-6491-D81E-BF6A081C3FBB}"/>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bg1"/>
                </a:solidFill>
              </a:rPr>
              <a:t>George, Priyan</a:t>
            </a:r>
          </a:p>
        </p:txBody>
      </p:sp>
    </p:spTree>
    <p:extLst>
      <p:ext uri="{BB962C8B-B14F-4D97-AF65-F5344CB8AC3E}">
        <p14:creationId xmlns:p14="http://schemas.microsoft.com/office/powerpoint/2010/main" val="407640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C2EFC5B-1E0C-4798-BBBC-BB45250351BC}"/>
              </a:ext>
            </a:extLst>
          </p:cNvPr>
          <p:cNvSpPr txBox="1">
            <a:spLocks/>
          </p:cNvSpPr>
          <p:nvPr/>
        </p:nvSpPr>
        <p:spPr>
          <a:xfrm>
            <a:off x="544569" y="41294"/>
            <a:ext cx="11228868" cy="432702"/>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2400" b="1"/>
              <a:t>NVL-HX CPU + PCH RVP Storage</a:t>
            </a:r>
            <a:endParaRPr lang="en-US" sz="2400"/>
          </a:p>
        </p:txBody>
      </p:sp>
      <p:sp>
        <p:nvSpPr>
          <p:cNvPr id="3" name="Rectangle 2">
            <a:extLst>
              <a:ext uri="{FF2B5EF4-FFF2-40B4-BE49-F238E27FC236}">
                <a16:creationId xmlns:a16="http://schemas.microsoft.com/office/drawing/2014/main" id="{C9A3335A-6D43-9650-4E27-09303B097C93}"/>
              </a:ext>
            </a:extLst>
          </p:cNvPr>
          <p:cNvSpPr>
            <a:spLocks noChangeArrowheads="1"/>
          </p:cNvSpPr>
          <p:nvPr/>
        </p:nvSpPr>
        <p:spPr bwMode="auto">
          <a:xfrm flipV="1">
            <a:off x="4680633" y="-564205"/>
            <a:ext cx="96579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00D38701-4C7E-1DCB-416F-C352EA5AD9ED}"/>
              </a:ext>
            </a:extLst>
          </p:cNvPr>
          <p:cNvSpPr txBox="1"/>
          <p:nvPr/>
        </p:nvSpPr>
        <p:spPr>
          <a:xfrm>
            <a:off x="544569" y="374707"/>
            <a:ext cx="11228868" cy="1902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spcBef>
                <a:spcPts val="0"/>
              </a:spcBef>
            </a:pPr>
            <a:r>
              <a:rPr lang="en-US" sz="1600">
                <a:latin typeface="Calibri" panose="020F0502020204030204" pitchFamily="34" charset="0"/>
              </a:rPr>
              <a:t>                   : Indicates the RVP SKUs which the marked storage device is implemented.</a:t>
            </a:r>
          </a:p>
          <a:p>
            <a:pPr>
              <a:lnSpc>
                <a:spcPct val="150000"/>
              </a:lnSpc>
              <a:spcBef>
                <a:spcPts val="0"/>
              </a:spcBef>
            </a:pPr>
            <a:r>
              <a:rPr lang="en-US" sz="1600">
                <a:latin typeface="Calibri" panose="020F0502020204030204" pitchFamily="34" charset="0"/>
              </a:rPr>
              <a:t>Note: PCIe DMI(PCIe Gen5) (0-3) will be connected to M.2 NVMe SSD in RVP 03  and  04 (Rework option) from CPU PXPC controller. </a:t>
            </a:r>
          </a:p>
          <a:p>
            <a:pPr>
              <a:lnSpc>
                <a:spcPct val="150000"/>
              </a:lnSpc>
              <a:spcBef>
                <a:spcPts val="0"/>
              </a:spcBef>
            </a:pPr>
            <a:r>
              <a:rPr lang="en-US" sz="1600">
                <a:solidFill>
                  <a:srgbClr val="FF0000"/>
                </a:solidFill>
                <a:latin typeface="Calibri" panose="020F0502020204030204" pitchFamily="34" charset="0"/>
              </a:rPr>
              <a:t>*</a:t>
            </a:r>
            <a:r>
              <a:rPr lang="en-US" sz="1600">
                <a:latin typeface="Calibri" panose="020F0502020204030204" pitchFamily="34" charset="0"/>
              </a:rPr>
              <a:t>UFS not POR for HX segment. Support only in A0 silicon.</a:t>
            </a:r>
          </a:p>
          <a:p>
            <a:pPr>
              <a:lnSpc>
                <a:spcPct val="150000"/>
              </a:lnSpc>
              <a:spcBef>
                <a:spcPts val="0"/>
              </a:spcBef>
            </a:pPr>
            <a:r>
              <a:rPr lang="en-US" sz="1600">
                <a:solidFill>
                  <a:srgbClr val="FF0000"/>
                </a:solidFill>
                <a:latin typeface="Calibri" panose="020F0502020204030204" pitchFamily="34" charset="0"/>
              </a:rPr>
              <a:t>*</a:t>
            </a:r>
            <a:r>
              <a:rPr lang="en-US" sz="1600">
                <a:latin typeface="Calibri" panose="020F0502020204030204" pitchFamily="34" charset="0"/>
              </a:rPr>
              <a:t>RVP 03 supports DMI over PCH IOE AIC for NEX. </a:t>
            </a:r>
          </a:p>
          <a:p>
            <a:pPr>
              <a:lnSpc>
                <a:spcPct val="150000"/>
              </a:lnSpc>
              <a:spcBef>
                <a:spcPts val="0"/>
              </a:spcBef>
            </a:pPr>
            <a:r>
              <a:rPr lang="en-US" sz="1600" b="0" i="0" u="none" strike="noStrike" baseline="0">
                <a:solidFill>
                  <a:srgbClr val="000000"/>
                </a:solidFill>
                <a:latin typeface="Calibri" panose="020F0502020204030204" pitchFamily="34" charset="0"/>
              </a:rPr>
              <a:t> </a:t>
            </a:r>
            <a:endParaRPr lang="en-US" sz="1600"/>
          </a:p>
        </p:txBody>
      </p:sp>
      <p:pic>
        <p:nvPicPr>
          <p:cNvPr id="17" name="Picture 16">
            <a:extLst>
              <a:ext uri="{FF2B5EF4-FFF2-40B4-BE49-F238E27FC236}">
                <a16:creationId xmlns:a16="http://schemas.microsoft.com/office/drawing/2014/main" id="{E4516BF0-DE0A-96C8-9F7B-3E17D5D6664C}"/>
              </a:ext>
            </a:extLst>
          </p:cNvPr>
          <p:cNvPicPr>
            <a:picLocks noChangeAspect="1"/>
          </p:cNvPicPr>
          <p:nvPr/>
        </p:nvPicPr>
        <p:blipFill>
          <a:blip r:embed="rId3"/>
          <a:stretch>
            <a:fillRect/>
          </a:stretch>
        </p:blipFill>
        <p:spPr>
          <a:xfrm>
            <a:off x="1823940" y="1944709"/>
            <a:ext cx="8543645" cy="4353189"/>
          </a:xfrm>
          <a:prstGeom prst="rect">
            <a:avLst/>
          </a:prstGeom>
        </p:spPr>
      </p:pic>
      <p:pic>
        <p:nvPicPr>
          <p:cNvPr id="4" name="Picture 3">
            <a:extLst>
              <a:ext uri="{FF2B5EF4-FFF2-40B4-BE49-F238E27FC236}">
                <a16:creationId xmlns:a16="http://schemas.microsoft.com/office/drawing/2014/main" id="{8DC9132A-A5DE-5F54-D3C8-0D5270DB8159}"/>
              </a:ext>
            </a:extLst>
          </p:cNvPr>
          <p:cNvPicPr>
            <a:picLocks noChangeAspect="1"/>
          </p:cNvPicPr>
          <p:nvPr/>
        </p:nvPicPr>
        <p:blipFill>
          <a:blip r:embed="rId4"/>
          <a:stretch>
            <a:fillRect/>
          </a:stretch>
        </p:blipFill>
        <p:spPr>
          <a:xfrm>
            <a:off x="618187" y="473996"/>
            <a:ext cx="834082" cy="376010"/>
          </a:xfrm>
          <a:prstGeom prst="rect">
            <a:avLst/>
          </a:prstGeom>
        </p:spPr>
      </p:pic>
    </p:spTree>
    <p:extLst>
      <p:ext uri="{BB962C8B-B14F-4D97-AF65-F5344CB8AC3E}">
        <p14:creationId xmlns:p14="http://schemas.microsoft.com/office/powerpoint/2010/main" val="65207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0D1DBB6-95B9-2939-23E0-E70575074817}"/>
              </a:ext>
            </a:extLst>
          </p:cNvPr>
          <p:cNvSpPr txBox="1">
            <a:spLocks/>
          </p:cNvSpPr>
          <p:nvPr/>
        </p:nvSpPr>
        <p:spPr>
          <a:xfrm>
            <a:off x="246889" y="118873"/>
            <a:ext cx="11055096" cy="576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rtl="0" hangingPunct="1"/>
            <a:r>
              <a:rPr lang="en-US" b="1">
                <a:solidFill>
                  <a:schemeClr val="bg2"/>
                </a:solidFill>
                <a:sym typeface="Helvetica Neue"/>
              </a:rPr>
              <a:t>Boot KIT:NVL-HX RVP-03</a:t>
            </a:r>
          </a:p>
        </p:txBody>
      </p:sp>
      <p:graphicFrame>
        <p:nvGraphicFramePr>
          <p:cNvPr id="9" name="Table 8">
            <a:extLst>
              <a:ext uri="{FF2B5EF4-FFF2-40B4-BE49-F238E27FC236}">
                <a16:creationId xmlns:a16="http://schemas.microsoft.com/office/drawing/2014/main" id="{91FB6CDC-6AAE-9BAB-A8A0-D5DD67CC19CD}"/>
              </a:ext>
            </a:extLst>
          </p:cNvPr>
          <p:cNvGraphicFramePr>
            <a:graphicFrameLocks noGrp="1"/>
          </p:cNvGraphicFramePr>
          <p:nvPr>
            <p:extLst>
              <p:ext uri="{D42A27DB-BD31-4B8C-83A1-F6EECF244321}">
                <p14:modId xmlns:p14="http://schemas.microsoft.com/office/powerpoint/2010/main" val="3928040224"/>
              </p:ext>
            </p:extLst>
          </p:nvPr>
        </p:nvGraphicFramePr>
        <p:xfrm>
          <a:off x="246889" y="694945"/>
          <a:ext cx="11055096" cy="5620137"/>
        </p:xfrm>
        <a:graphic>
          <a:graphicData uri="http://schemas.openxmlformats.org/drawingml/2006/table">
            <a:tbl>
              <a:tblPr>
                <a:tableStyleId>{5940675A-B579-460E-94D1-54222C63F5DA}</a:tableStyleId>
              </a:tblPr>
              <a:tblGrid>
                <a:gridCol w="816986">
                  <a:extLst>
                    <a:ext uri="{9D8B030D-6E8A-4147-A177-3AD203B41FA5}">
                      <a16:colId xmlns:a16="http://schemas.microsoft.com/office/drawing/2014/main" val="1731523291"/>
                    </a:ext>
                  </a:extLst>
                </a:gridCol>
                <a:gridCol w="1045343">
                  <a:extLst>
                    <a:ext uri="{9D8B030D-6E8A-4147-A177-3AD203B41FA5}">
                      <a16:colId xmlns:a16="http://schemas.microsoft.com/office/drawing/2014/main" val="3300785276"/>
                    </a:ext>
                  </a:extLst>
                </a:gridCol>
                <a:gridCol w="542305">
                  <a:extLst>
                    <a:ext uri="{9D8B030D-6E8A-4147-A177-3AD203B41FA5}">
                      <a16:colId xmlns:a16="http://schemas.microsoft.com/office/drawing/2014/main" val="161930599"/>
                    </a:ext>
                  </a:extLst>
                </a:gridCol>
                <a:gridCol w="1270003">
                  <a:extLst>
                    <a:ext uri="{9D8B030D-6E8A-4147-A177-3AD203B41FA5}">
                      <a16:colId xmlns:a16="http://schemas.microsoft.com/office/drawing/2014/main" val="185823089"/>
                    </a:ext>
                  </a:extLst>
                </a:gridCol>
                <a:gridCol w="5546829">
                  <a:extLst>
                    <a:ext uri="{9D8B030D-6E8A-4147-A177-3AD203B41FA5}">
                      <a16:colId xmlns:a16="http://schemas.microsoft.com/office/drawing/2014/main" val="2902611398"/>
                    </a:ext>
                  </a:extLst>
                </a:gridCol>
                <a:gridCol w="394715">
                  <a:extLst>
                    <a:ext uri="{9D8B030D-6E8A-4147-A177-3AD203B41FA5}">
                      <a16:colId xmlns:a16="http://schemas.microsoft.com/office/drawing/2014/main" val="2761680830"/>
                    </a:ext>
                  </a:extLst>
                </a:gridCol>
                <a:gridCol w="1438915">
                  <a:extLst>
                    <a:ext uri="{9D8B030D-6E8A-4147-A177-3AD203B41FA5}">
                      <a16:colId xmlns:a16="http://schemas.microsoft.com/office/drawing/2014/main" val="1183657139"/>
                    </a:ext>
                  </a:extLst>
                </a:gridCol>
              </a:tblGrid>
              <a:tr h="297699">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Base SKU</a:t>
                      </a:r>
                    </a:p>
                  </a:txBody>
                  <a:tcPr marL="5205" marR="5205" marT="5205" marB="0" anchor="ctr">
                    <a:solidFill>
                      <a:srgbClr val="FFFFCC"/>
                    </a:solidFill>
                  </a:tcPr>
                </a:tc>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BOM SKU</a:t>
                      </a:r>
                    </a:p>
                  </a:txBody>
                  <a:tcPr marL="5205" marR="5205" marT="5205" marB="0" anchor="ctr">
                    <a:solidFill>
                      <a:srgbClr val="FFFFCC"/>
                    </a:solidFill>
                  </a:tcPr>
                </a:tc>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SL NO</a:t>
                      </a:r>
                    </a:p>
                  </a:txBody>
                  <a:tcPr marL="5205" marR="5205" marT="5205" marB="0" anchor="ctr">
                    <a:solidFill>
                      <a:srgbClr val="FFFFCC"/>
                    </a:solidFill>
                  </a:tcPr>
                </a:tc>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Item Code/IPN</a:t>
                      </a:r>
                    </a:p>
                  </a:txBody>
                  <a:tcPr marL="5205" marR="5205" marT="5205" marB="0" anchor="ctr">
                    <a:solidFill>
                      <a:srgbClr val="FFFFCC"/>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Description</a:t>
                      </a:r>
                    </a:p>
                  </a:txBody>
                  <a:tcPr marL="5205" marR="5205" marT="5205" marB="0" anchor="ctr">
                    <a:solidFill>
                      <a:srgbClr val="FFFFCC"/>
                    </a:solidFill>
                  </a:tcPr>
                </a:tc>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QTY</a:t>
                      </a:r>
                    </a:p>
                  </a:txBody>
                  <a:tcPr marL="5205" marR="5205" marT="5205" marB="0" anchor="ctr">
                    <a:solidFill>
                      <a:srgbClr val="FFFFCC"/>
                    </a:solidFill>
                  </a:tcPr>
                </a:tc>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Comments</a:t>
                      </a:r>
                    </a:p>
                  </a:txBody>
                  <a:tcPr marL="5205" marR="5205" marT="5205" marB="0" anchor="ctr">
                    <a:solidFill>
                      <a:srgbClr val="FFFFCC"/>
                    </a:solidFill>
                  </a:tcPr>
                </a:tc>
                <a:extLst>
                  <a:ext uri="{0D108BD9-81ED-4DB2-BD59-A6C34878D82A}">
                    <a16:rowId xmlns:a16="http://schemas.microsoft.com/office/drawing/2014/main" val="3680841380"/>
                  </a:ext>
                </a:extLst>
              </a:tr>
              <a:tr h="295691">
                <a:tc rowSpan="18">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RVP-03</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rowSpan="6">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RVP-031</a:t>
                      </a:r>
                      <a:br>
                        <a:rPr lang="en-US" sz="1200" u="none" strike="noStrike">
                          <a:effectLst/>
                          <a:latin typeface="Calibri" panose="020F0502020204030204" pitchFamily="34" charset="0"/>
                          <a:ea typeface="Calibri" panose="020F0502020204030204" pitchFamily="34" charset="0"/>
                          <a:cs typeface="Calibri" panose="020F0502020204030204" pitchFamily="34" charset="0"/>
                        </a:rPr>
                      </a:br>
                      <a:r>
                        <a:rPr lang="en-US" sz="1200" u="none" strike="noStrike">
                          <a:effectLst/>
                          <a:latin typeface="Calibri" panose="020F0502020204030204" pitchFamily="34" charset="0"/>
                          <a:ea typeface="Calibri" panose="020F0502020204030204" pitchFamily="34" charset="0"/>
                          <a:cs typeface="Calibri" panose="020F0502020204030204" pitchFamily="34" charset="0"/>
                        </a:rPr>
                        <a:t>(base)</a:t>
                      </a:r>
                      <a:br>
                        <a:rPr lang="en-US" sz="1200" u="none" strike="noStrike">
                          <a:effectLst/>
                          <a:latin typeface="Calibri" panose="020F0502020204030204" pitchFamily="34" charset="0"/>
                          <a:ea typeface="Calibri" panose="020F0502020204030204" pitchFamily="34" charset="0"/>
                          <a:cs typeface="Calibri" panose="020F0502020204030204" pitchFamily="34" charset="0"/>
                        </a:rPr>
                      </a:b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N76449-001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N72618-001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sv-SE" sz="1200" u="none" strike="noStrike">
                          <a:effectLst/>
                          <a:latin typeface="Calibri" panose="020F0502020204030204" pitchFamily="34" charset="0"/>
                          <a:ea typeface="Calibri" panose="020F0502020204030204" pitchFamily="34" charset="0"/>
                          <a:cs typeface="Calibri" panose="020F0502020204030204" pitchFamily="34" charset="0"/>
                        </a:rPr>
                        <a:t>ASSY, RT HW 2540BGA,,ELASTOMER, HAND SOCKET, NVL</a:t>
                      </a:r>
                      <a:endParaRPr lang="sv-SE"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2407920979"/>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2</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N34281-001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SOCKET, 2540BGA, NSP ELASTOMER,BENCHTOP, RVP/MDV, NVL-H/U</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socket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1112842940"/>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3</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N50207-001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RETENTION HW, LP5 CAMM 1.0,POGOPIN CONNECTOR, RVP</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LPCAMM2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2821987257"/>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N23835-001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CONN,MISC,644P,CAMM,</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LPCAMM2 Conn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1344111897"/>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5</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N54752-001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TOP SHIELD, LP5 CAMM,POGOPIN CONNECTOR</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Top shield</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2988911811"/>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6</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N78521-001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LPDDR5X CAMM2,MOD,1RX16,5.00V,8533MHZ,</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Memory</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146424077"/>
                  </a:ext>
                </a:extLst>
              </a:tr>
              <a:tr h="295691">
                <a:tc vMerge="1">
                  <a:txBody>
                    <a:bodyPr/>
                    <a:lstStyle/>
                    <a:p>
                      <a:endParaRPr lang="en-US"/>
                    </a:p>
                  </a:txBody>
                  <a:tcPr/>
                </a:tc>
                <a:tc rowSpan="6">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RVP-032</a:t>
                      </a:r>
                      <a:br>
                        <a:rPr lang="en-US" sz="1200" u="none" strike="noStrike">
                          <a:effectLst/>
                          <a:latin typeface="Calibri" panose="020F0502020204030204" pitchFamily="34" charset="0"/>
                          <a:ea typeface="Calibri" panose="020F0502020204030204" pitchFamily="34" charset="0"/>
                          <a:cs typeface="Calibri" panose="020F0502020204030204" pitchFamily="34" charset="0"/>
                        </a:rPr>
                      </a:br>
                      <a:r>
                        <a:rPr lang="en-US" sz="1200" u="none" strike="noStrike">
                          <a:effectLst/>
                          <a:latin typeface="Calibri" panose="020F0502020204030204" pitchFamily="34" charset="0"/>
                          <a:ea typeface="Calibri" panose="020F0502020204030204" pitchFamily="34" charset="0"/>
                          <a:cs typeface="Calibri" panose="020F0502020204030204" pitchFamily="34" charset="0"/>
                        </a:rPr>
                        <a:t>(PnP)</a:t>
                      </a:r>
                      <a:br>
                        <a:rPr lang="en-US" sz="1200" u="none" strike="noStrike">
                          <a:effectLst/>
                          <a:latin typeface="Calibri" panose="020F0502020204030204" pitchFamily="34" charset="0"/>
                          <a:ea typeface="Calibri" panose="020F0502020204030204" pitchFamily="34" charset="0"/>
                          <a:cs typeface="Calibri" panose="020F0502020204030204" pitchFamily="34" charset="0"/>
                        </a:rPr>
                      </a:b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N71417-001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N72618-001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sv-SE" sz="1200" u="none" strike="noStrike">
                          <a:effectLst/>
                          <a:latin typeface="Calibri" panose="020F0502020204030204" pitchFamily="34" charset="0"/>
                          <a:ea typeface="Calibri" panose="020F0502020204030204" pitchFamily="34" charset="0"/>
                          <a:cs typeface="Calibri" panose="020F0502020204030204" pitchFamily="34" charset="0"/>
                        </a:rPr>
                        <a:t>ASSY, RT HW 2540BGA,,ELASTOMER, HAND SOCKET, NVL</a:t>
                      </a:r>
                      <a:endParaRPr lang="sv-SE"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2486747456"/>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2</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N34281-001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SOCKET, 2540BGA, NSP ELASTOMER,BENCHTOP, RVP/MDV, NVL-H/U</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socket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795753590"/>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3</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N50207-001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RETENTION HW, LP5 CAMM 1.0,POGOPIN CONNECTOR, RVP</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LPCAMM2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3001436570"/>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N23835-001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CONN,MISC,644P,CAMM,</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LPCAMM2 Conn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531511785"/>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5</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N54752-001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TOP SHIELD, LP5 CAMM,POGOPIN CONNECTOR</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Top shield</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1170622995"/>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6</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N78521-001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LPDDR5X CAMM2,MOD,1RX16,5.00V,8533MHZ,</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Memory</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2959457745"/>
                  </a:ext>
                </a:extLst>
              </a:tr>
              <a:tr h="295691">
                <a:tc vMerge="1">
                  <a:txBody>
                    <a:bodyPr/>
                    <a:lstStyle/>
                    <a:p>
                      <a:endParaRPr lang="en-US"/>
                    </a:p>
                  </a:txBody>
                  <a:tcPr/>
                </a:tc>
                <a:tc rowSpan="6">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RVP-033</a:t>
                      </a:r>
                      <a:br>
                        <a:rPr lang="en-US" sz="1200" u="none" strike="noStrike">
                          <a:effectLst/>
                          <a:latin typeface="Calibri" panose="020F0502020204030204" pitchFamily="34" charset="0"/>
                          <a:ea typeface="Calibri" panose="020F0502020204030204" pitchFamily="34" charset="0"/>
                          <a:cs typeface="Calibri" panose="020F0502020204030204" pitchFamily="34" charset="0"/>
                        </a:rPr>
                      </a:br>
                      <a:r>
                        <a:rPr lang="en-US" sz="1200" u="none" strike="noStrike">
                          <a:effectLst/>
                          <a:latin typeface="Calibri" panose="020F0502020204030204" pitchFamily="34" charset="0"/>
                          <a:ea typeface="Calibri" panose="020F0502020204030204" pitchFamily="34" charset="0"/>
                          <a:cs typeface="Calibri" panose="020F0502020204030204" pitchFamily="34" charset="0"/>
                        </a:rPr>
                        <a:t>(MECC)</a:t>
                      </a:r>
                      <a:br>
                        <a:rPr lang="en-US" sz="1200" u="none" strike="noStrike">
                          <a:effectLst/>
                          <a:latin typeface="Calibri" panose="020F0502020204030204" pitchFamily="34" charset="0"/>
                          <a:ea typeface="Calibri" panose="020F0502020204030204" pitchFamily="34" charset="0"/>
                          <a:cs typeface="Calibri" panose="020F0502020204030204" pitchFamily="34" charset="0"/>
                        </a:rPr>
                      </a:b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N71450-001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N72618-001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sv-SE" sz="1200" u="none" strike="noStrike">
                          <a:effectLst/>
                          <a:latin typeface="Calibri" panose="020F0502020204030204" pitchFamily="34" charset="0"/>
                          <a:ea typeface="Calibri" panose="020F0502020204030204" pitchFamily="34" charset="0"/>
                          <a:cs typeface="Calibri" panose="020F0502020204030204" pitchFamily="34" charset="0"/>
                        </a:rPr>
                        <a:t>ASSY, RT HW 2540BGA,,ELASTOMER, HAND SOCKET, NVL</a:t>
                      </a:r>
                      <a:endParaRPr lang="sv-SE"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2263380181"/>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2</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N34281-001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SOCKET, 2540BGA, NSP ELASTOMER,BENCHTOP, RVP/MDV, NVL-H/U</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socket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2093116135"/>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3</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N50207-001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RETENTION HW, LP5 CAMM 1.0,POGOPIN CONNECTOR, RVP</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LPCAMM2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3628022825"/>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N23835-001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CONN,MISC,644P,CAMM,</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LPCAMM2 Conn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817646184"/>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5</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N54752-001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TOP SHIELD, LP5 CAMM,POGOPIN CONNECTOR</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Top shield</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1684364104"/>
                  </a:ext>
                </a:extLst>
              </a:tr>
              <a:tr h="29569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6</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N78521-001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LPDDR5X CAMM2,MOD,1RX16,5.00V,8533MHZ,</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Memory</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3936" marR="3936" marT="3936" marB="0" anchor="ctr"/>
                </a:tc>
                <a:extLst>
                  <a:ext uri="{0D108BD9-81ED-4DB2-BD59-A6C34878D82A}">
                    <a16:rowId xmlns:a16="http://schemas.microsoft.com/office/drawing/2014/main" val="476251576"/>
                  </a:ext>
                </a:extLst>
              </a:tr>
            </a:tbl>
          </a:graphicData>
        </a:graphic>
      </p:graphicFrame>
    </p:spTree>
    <p:extLst>
      <p:ext uri="{BB962C8B-B14F-4D97-AF65-F5344CB8AC3E}">
        <p14:creationId xmlns:p14="http://schemas.microsoft.com/office/powerpoint/2010/main" val="216348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p:cNvSpPr txBox="1">
            <a:spLocks/>
          </p:cNvSpPr>
          <p:nvPr/>
        </p:nvSpPr>
        <p:spPr>
          <a:xfrm>
            <a:off x="594784" y="267749"/>
            <a:ext cx="7171266" cy="65415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sz="3200" b="1">
                <a:sym typeface="Helvetica"/>
              </a:rPr>
              <a:t>NIST-193</a:t>
            </a:r>
            <a:r>
              <a:rPr lang="en-US" sz="3200"/>
              <a:t> </a:t>
            </a:r>
            <a:r>
              <a:rPr lang="en-US" sz="3200" b="1"/>
              <a:t>Firmware Recovery</a:t>
            </a:r>
          </a:p>
        </p:txBody>
      </p:sp>
      <p:sp>
        <p:nvSpPr>
          <p:cNvPr id="5" name="Rectangle 4"/>
          <p:cNvSpPr/>
          <p:nvPr/>
        </p:nvSpPr>
        <p:spPr>
          <a:xfrm>
            <a:off x="594784" y="1132520"/>
            <a:ext cx="10869629" cy="3642023"/>
          </a:xfrm>
          <a:prstGeom prst="rect">
            <a:avLst/>
          </a:prstGeom>
        </p:spPr>
        <p:txBody>
          <a:bodyPr wrap="square">
            <a:spAutoFit/>
          </a:bodyPr>
          <a:lstStyle/>
          <a:p>
            <a:pPr marL="228594" indent="-228594" algn="just">
              <a:spcBef>
                <a:spcPts val="1333"/>
              </a:spcBef>
              <a:buFont typeface="Arial" panose="020B0604020202020204" pitchFamily="34" charset="0"/>
              <a:buChar char="•"/>
            </a:pPr>
            <a:r>
              <a:rPr lang="en-US" sz="1600">
                <a:latin typeface="Calibri" panose="020F0502020204030204" pitchFamily="34" charset="0"/>
              </a:rPr>
              <a:t>NIST193 firmware resiliency support on platform mainly focuses on recovery part.</a:t>
            </a:r>
          </a:p>
          <a:p>
            <a:pPr marL="228594" indent="-228594" algn="just">
              <a:spcBef>
                <a:spcPts val="1333"/>
              </a:spcBef>
              <a:buFont typeface="Arial" panose="020B0604020202020204" pitchFamily="34" charset="0"/>
              <a:buChar char="•"/>
            </a:pPr>
            <a:r>
              <a:rPr lang="en-US" sz="1600">
                <a:latin typeface="Calibri" panose="020F0502020204030204" pitchFamily="34" charset="0"/>
              </a:rPr>
              <a:t>Recovery architecture aims at providing,</a:t>
            </a:r>
          </a:p>
          <a:p>
            <a:pPr marL="838179" lvl="1" indent="-228594" algn="just">
              <a:spcBef>
                <a:spcPts val="1333"/>
              </a:spcBef>
              <a:buFont typeface="Arial" panose="020B0604020202020204" pitchFamily="34" charset="0"/>
              <a:buChar char="•"/>
            </a:pPr>
            <a:r>
              <a:rPr lang="en-US" sz="1600">
                <a:latin typeface="Calibri" panose="020F0502020204030204" pitchFamily="34" charset="0"/>
              </a:rPr>
              <a:t>Single Platform Root Of Trust for Recovery</a:t>
            </a:r>
          </a:p>
          <a:p>
            <a:pPr marL="838179" lvl="1" indent="-228594" algn="just">
              <a:spcBef>
                <a:spcPts val="1333"/>
              </a:spcBef>
              <a:buFont typeface="Arial" panose="020B0604020202020204" pitchFamily="34" charset="0"/>
              <a:buChar char="•"/>
            </a:pPr>
            <a:r>
              <a:rPr lang="en-US" sz="1600">
                <a:latin typeface="Calibri" panose="020F0502020204030204" pitchFamily="34" charset="0"/>
              </a:rPr>
              <a:t>Unified Recovery flows across all Platform and SOC devices</a:t>
            </a:r>
          </a:p>
          <a:p>
            <a:pPr marL="838179" lvl="1" indent="-228594" algn="just">
              <a:spcBef>
                <a:spcPts val="1333"/>
              </a:spcBef>
              <a:buFont typeface="Arial" panose="020B0604020202020204" pitchFamily="34" charset="0"/>
              <a:buChar char="•"/>
            </a:pPr>
            <a:r>
              <a:rPr lang="en-US" sz="1600">
                <a:latin typeface="Calibri" panose="020F0502020204030204" pitchFamily="34" charset="0"/>
              </a:rPr>
              <a:t>Alternate storage media (non-SPINOR) for storing the Recovery image</a:t>
            </a:r>
          </a:p>
          <a:p>
            <a:pPr marL="228594" indent="-228594" algn="just">
              <a:spcBef>
                <a:spcPts val="1333"/>
              </a:spcBef>
              <a:buFont typeface="Arial" panose="020B0604020202020204" pitchFamily="34" charset="0"/>
              <a:buChar char="•"/>
            </a:pPr>
            <a:r>
              <a:rPr lang="en-US" sz="1600">
                <a:latin typeface="Calibri" panose="020F0502020204030204" pitchFamily="34" charset="0"/>
              </a:rPr>
              <a:t>Platform recovery architecture has following key components,</a:t>
            </a:r>
          </a:p>
          <a:p>
            <a:pPr marL="838179" lvl="1" indent="-228594" algn="just">
              <a:spcBef>
                <a:spcPts val="1333"/>
              </a:spcBef>
              <a:buFont typeface="Arial" panose="020B0604020202020204" pitchFamily="34" charset="0"/>
              <a:buChar char="•"/>
            </a:pPr>
            <a:r>
              <a:rPr lang="en-US" sz="1600">
                <a:latin typeface="Calibri" panose="020F0502020204030204" pitchFamily="34" charset="0"/>
              </a:rPr>
              <a:t>A Primary firmware that resides on the SPINOR flash.</a:t>
            </a:r>
          </a:p>
          <a:p>
            <a:pPr marL="838179" lvl="1" indent="-228594" algn="just">
              <a:spcBef>
                <a:spcPts val="1333"/>
              </a:spcBef>
              <a:buFont typeface="Arial" panose="020B0604020202020204" pitchFamily="34" charset="0"/>
              <a:buChar char="•"/>
            </a:pPr>
            <a:r>
              <a:rPr lang="en-US" sz="1600">
                <a:latin typeface="Calibri" panose="020F0502020204030204" pitchFamily="34" charset="0"/>
              </a:rPr>
              <a:t>A Recovery firmware image that resides on alternate storage media (M.2 SSD). In this architecture, storage media acts as the storage for Recovery image.</a:t>
            </a:r>
          </a:p>
          <a:p>
            <a:pPr marL="838179" lvl="1" indent="-228594" algn="just">
              <a:spcBef>
                <a:spcPts val="1333"/>
              </a:spcBef>
              <a:buFont typeface="Arial" panose="020B0604020202020204" pitchFamily="34" charset="0"/>
              <a:buChar char="•"/>
            </a:pPr>
            <a:r>
              <a:rPr lang="en-US" sz="1600">
                <a:latin typeface="Calibri" panose="020F0502020204030204" pitchFamily="34" charset="0"/>
              </a:rPr>
              <a:t>Root Of Trust for Recovery (EC) that recovers the system using the recovery image.</a:t>
            </a:r>
          </a:p>
        </p:txBody>
      </p:sp>
      <p:graphicFrame>
        <p:nvGraphicFramePr>
          <p:cNvPr id="9" name="Table 8">
            <a:extLst>
              <a:ext uri="{FF2B5EF4-FFF2-40B4-BE49-F238E27FC236}">
                <a16:creationId xmlns:a16="http://schemas.microsoft.com/office/drawing/2014/main" id="{BC9B81C5-2002-98B3-5ACB-B3FBDA738C71}"/>
              </a:ext>
            </a:extLst>
          </p:cNvPr>
          <p:cNvGraphicFramePr>
            <a:graphicFrameLocks noGrp="1"/>
          </p:cNvGraphicFramePr>
          <p:nvPr>
            <p:extLst>
              <p:ext uri="{D42A27DB-BD31-4B8C-83A1-F6EECF244321}">
                <p14:modId xmlns:p14="http://schemas.microsoft.com/office/powerpoint/2010/main" val="145876403"/>
              </p:ext>
            </p:extLst>
          </p:nvPr>
        </p:nvGraphicFramePr>
        <p:xfrm>
          <a:off x="3645173" y="5195774"/>
          <a:ext cx="5086350" cy="529706"/>
        </p:xfrm>
        <a:graphic>
          <a:graphicData uri="http://schemas.openxmlformats.org/drawingml/2006/table">
            <a:tbl>
              <a:tblPr/>
              <a:tblGrid>
                <a:gridCol w="2543175">
                  <a:extLst>
                    <a:ext uri="{9D8B030D-6E8A-4147-A177-3AD203B41FA5}">
                      <a16:colId xmlns:a16="http://schemas.microsoft.com/office/drawing/2014/main" val="3441349617"/>
                    </a:ext>
                  </a:extLst>
                </a:gridCol>
                <a:gridCol w="2543175">
                  <a:extLst>
                    <a:ext uri="{9D8B030D-6E8A-4147-A177-3AD203B41FA5}">
                      <a16:colId xmlns:a16="http://schemas.microsoft.com/office/drawing/2014/main" val="944974687"/>
                    </a:ext>
                  </a:extLst>
                </a:gridCol>
              </a:tblGrid>
              <a:tr h="264853">
                <a:tc>
                  <a:txBody>
                    <a:bodyPr/>
                    <a:lstStyle/>
                    <a:p>
                      <a:pPr algn="ctr" fontAlgn="ctr"/>
                      <a:r>
                        <a:rPr lang="en-US" sz="1600" b="1" i="0" u="none" strike="noStrike">
                          <a:solidFill>
                            <a:srgbClr val="FFFF00"/>
                          </a:solidFill>
                          <a:effectLst/>
                          <a:latin typeface="Calibri" panose="020F0502020204030204" pitchFamily="34" charset="0"/>
                        </a:rPr>
                        <a:t>I2C: RVP01, 02, 03 and 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a:solidFill>
                            <a:srgbClr val="FFFF00"/>
                          </a:solidFill>
                          <a:effectLst/>
                          <a:latin typeface="Calibri" panose="020F0502020204030204" pitchFamily="34" charset="0"/>
                        </a:rPr>
                        <a:t>I3C: RVP03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985388500"/>
                  </a:ext>
                </a:extLst>
              </a:tr>
              <a:tr h="264853">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600" b="1" i="0" u="none" strike="noStrike">
                          <a:solidFill>
                            <a:srgbClr val="000000"/>
                          </a:solidFill>
                          <a:effectLst/>
                          <a:latin typeface="Calibri" panose="020F0502020204030204" pitchFamily="34" charset="0"/>
                        </a:rPr>
                        <a:t>Gen5 SSD (PXPE)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600" b="1" i="0" u="none" strike="noStrike">
                          <a:solidFill>
                            <a:srgbClr val="000000"/>
                          </a:solidFill>
                          <a:effectLst/>
                          <a:latin typeface="Calibri" panose="020F0502020204030204" pitchFamily="34" charset="0"/>
                        </a:rPr>
                        <a:t>Gen5 SSD (PXPE)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9619560"/>
                  </a:ext>
                </a:extLst>
              </a:tr>
            </a:tbl>
          </a:graphicData>
        </a:graphic>
      </p:graphicFrame>
      <p:graphicFrame>
        <p:nvGraphicFramePr>
          <p:cNvPr id="10" name="Table 9">
            <a:extLst>
              <a:ext uri="{FF2B5EF4-FFF2-40B4-BE49-F238E27FC236}">
                <a16:creationId xmlns:a16="http://schemas.microsoft.com/office/drawing/2014/main" id="{4060683A-C884-74D1-4673-1912832FE9F9}"/>
              </a:ext>
            </a:extLst>
          </p:cNvPr>
          <p:cNvGraphicFramePr>
            <a:graphicFrameLocks noGrp="1"/>
          </p:cNvGraphicFramePr>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spTree>
    <p:extLst>
      <p:ext uri="{BB962C8B-B14F-4D97-AF65-F5344CB8AC3E}">
        <p14:creationId xmlns:p14="http://schemas.microsoft.com/office/powerpoint/2010/main" val="290454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44584" y="69850"/>
            <a:ext cx="7067516" cy="657051"/>
          </a:xfrm>
          <a:ln w="12700">
            <a:miter lim="400000"/>
          </a:ln>
        </p:spPr>
        <p:txBody>
          <a:bodyPr lIns="0" tIns="0" rIns="0" bIns="0" anchor="ctr">
            <a:normAutofit fontScale="97500"/>
          </a:bodyPr>
          <a:lstStyle/>
          <a:p>
            <a:pPr rtl="0"/>
            <a:r>
              <a:rPr lang="en-US" sz="2800">
                <a:solidFill>
                  <a:schemeClr val="bg2"/>
                </a:solidFill>
                <a:sym typeface="Helvetica Neue"/>
              </a:rPr>
              <a:t>NIST-193 Recovery Feature block diagram</a:t>
            </a:r>
          </a:p>
        </p:txBody>
      </p:sp>
      <p:sp>
        <p:nvSpPr>
          <p:cNvPr id="11" name="TextBox 10">
            <a:extLst>
              <a:ext uri="{FF2B5EF4-FFF2-40B4-BE49-F238E27FC236}">
                <a16:creationId xmlns:a16="http://schemas.microsoft.com/office/drawing/2014/main" id="{2958D714-5D84-57F5-A1E9-0B524CAE853B}"/>
              </a:ext>
            </a:extLst>
          </p:cNvPr>
          <p:cNvSpPr txBox="1"/>
          <p:nvPr/>
        </p:nvSpPr>
        <p:spPr>
          <a:xfrm>
            <a:off x="844584" y="666750"/>
            <a:ext cx="54133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342900" marR="0" indent="-342900" algn="l" defTabSz="2438338" rtl="0" fontAlgn="auto" latinLnBrk="0" hangingPunct="0">
              <a:lnSpc>
                <a:spcPct val="200000"/>
              </a:lnSpc>
              <a:spcBef>
                <a:spcPts val="0"/>
              </a:spcBef>
              <a:spcAft>
                <a:spcPts val="0"/>
              </a:spcAft>
              <a:buClrTx/>
              <a:buSzTx/>
              <a:buFont typeface="Arial" panose="020B0604020202020204" pitchFamily="34" charset="0"/>
              <a:buChar char="•"/>
              <a:tabLst/>
            </a:pPr>
            <a:r>
              <a:rPr lang="en-US" sz="1600">
                <a:latin typeface="Calibri" panose="020F0502020204030204" pitchFamily="34" charset="0"/>
              </a:rPr>
              <a:t>I2C based NIST recovery is enabled through onboard EC.</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1600">
                <a:latin typeface="Calibri" panose="020F0502020204030204" pitchFamily="34" charset="0"/>
              </a:rPr>
              <a:t>I3C based NIST recovery is enabled through MECC on RVP03.</a:t>
            </a:r>
          </a:p>
        </p:txBody>
      </p:sp>
      <p:pic>
        <p:nvPicPr>
          <p:cNvPr id="5" name="Picture 4">
            <a:extLst>
              <a:ext uri="{FF2B5EF4-FFF2-40B4-BE49-F238E27FC236}">
                <a16:creationId xmlns:a16="http://schemas.microsoft.com/office/drawing/2014/main" id="{A29AA67F-EC81-881C-18B0-05BED326E854}"/>
              </a:ext>
            </a:extLst>
          </p:cNvPr>
          <p:cNvPicPr>
            <a:picLocks noChangeAspect="1"/>
          </p:cNvPicPr>
          <p:nvPr/>
        </p:nvPicPr>
        <p:blipFill>
          <a:blip r:embed="rId3"/>
          <a:stretch>
            <a:fillRect/>
          </a:stretch>
        </p:blipFill>
        <p:spPr>
          <a:xfrm>
            <a:off x="857250" y="1574800"/>
            <a:ext cx="10629900" cy="4616450"/>
          </a:xfrm>
          <a:prstGeom prst="rect">
            <a:avLst/>
          </a:prstGeom>
        </p:spPr>
      </p:pic>
    </p:spTree>
    <p:extLst>
      <p:ext uri="{BB962C8B-B14F-4D97-AF65-F5344CB8AC3E}">
        <p14:creationId xmlns:p14="http://schemas.microsoft.com/office/powerpoint/2010/main" val="395061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84" y="2140785"/>
            <a:ext cx="11010816" cy="1651681"/>
          </a:xfrm>
        </p:spPr>
        <p:txBody>
          <a:bodyPr/>
          <a:lstStyle/>
          <a:p>
            <a:pPr algn="r"/>
            <a:r>
              <a:rPr lang="en-US" sz="4500" b="1"/>
              <a:t>UFS</a:t>
            </a:r>
          </a:p>
        </p:txBody>
      </p:sp>
      <p:sp>
        <p:nvSpPr>
          <p:cNvPr id="3" name="TextBox 2">
            <a:extLst>
              <a:ext uri="{FF2B5EF4-FFF2-40B4-BE49-F238E27FC236}">
                <a16:creationId xmlns:a16="http://schemas.microsoft.com/office/drawing/2014/main" id="{D284C9BE-9F88-CEE0-AB8A-2F7CF6EF71A2}"/>
              </a:ext>
            </a:extLst>
          </p:cNvPr>
          <p:cNvSpPr txBox="1"/>
          <p:nvPr/>
        </p:nvSpPr>
        <p:spPr>
          <a:xfrm>
            <a:off x="9008561" y="5843632"/>
            <a:ext cx="2573839"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Patil, Guruprasad</a:t>
            </a:r>
          </a:p>
        </p:txBody>
      </p:sp>
    </p:spTree>
    <p:extLst>
      <p:ext uri="{BB962C8B-B14F-4D97-AF65-F5344CB8AC3E}">
        <p14:creationId xmlns:p14="http://schemas.microsoft.com/office/powerpoint/2010/main" val="328426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FEBB6CC-89C2-4CF4-AC97-951FA4CC87A1}"/>
              </a:ext>
            </a:extLst>
          </p:cNvPr>
          <p:cNvSpPr txBox="1">
            <a:spLocks/>
          </p:cNvSpPr>
          <p:nvPr/>
        </p:nvSpPr>
        <p:spPr>
          <a:xfrm>
            <a:off x="391632" y="1411013"/>
            <a:ext cx="11010900" cy="398648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NVL-Hx RVP supports UFS4.0 interface on RVP3 and RVP4 SKUs.</a:t>
            </a:r>
          </a:p>
          <a:p>
            <a:pPr marL="228589" indent="-228589" defTabSz="609570" hangingPunct="1">
              <a:buFont typeface="Arial" panose="020B0604020202020204" pitchFamily="34" charset="0"/>
              <a:buChar char="•"/>
            </a:pPr>
            <a:r>
              <a:rPr lang="en-US" sz="2000">
                <a:cs typeface="Intel Clear" panose="020B0604020203020204" pitchFamily="34" charset="0"/>
              </a:rPr>
              <a:t>NVL-Hx RVP1 and RVP2 SKUs does not support UFS interface.</a:t>
            </a:r>
          </a:p>
          <a:p>
            <a:pPr marL="228589" indent="-228589" defTabSz="609570" hangingPunct="1">
              <a:buFont typeface="Arial" panose="020B0604020202020204" pitchFamily="34" charset="0"/>
              <a:buChar char="•"/>
            </a:pPr>
            <a:r>
              <a:rPr lang="en-US" sz="2000">
                <a:cs typeface="Intel Clear" panose="020B0604020203020204" pitchFamily="34" charset="0"/>
              </a:rPr>
              <a:t>The RVP supports Key-M M.2 Connector only. Other AICs (</a:t>
            </a:r>
            <a:r>
              <a:rPr lang="en-US" sz="2000" err="1">
                <a:cs typeface="Intel Clear" panose="020B0604020203020204" pitchFamily="34" charset="0"/>
              </a:rPr>
              <a:t>Eg</a:t>
            </a:r>
            <a:r>
              <a:rPr lang="en-US" sz="2000">
                <a:cs typeface="Intel Clear" panose="020B0604020203020204" pitchFamily="34" charset="0"/>
              </a:rPr>
              <a:t>: Little Mount UFS AIC) are not supported</a:t>
            </a:r>
          </a:p>
          <a:p>
            <a:pPr marL="0" indent="0" defTabSz="609570" hangingPunct="1">
              <a:buNone/>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r>
              <a:rPr lang="en-US" sz="2000">
                <a:cs typeface="Intel Clear" panose="020B0604020203020204" pitchFamily="34" charset="0"/>
              </a:rPr>
              <a:t>The M.2 UFS AIC uses 512GB SK-Hynix UFS4.0 device.</a:t>
            </a:r>
          </a:p>
          <a:p>
            <a:pPr marL="228589" indent="-228589" defTabSz="609570" hangingPunct="1">
              <a:buFont typeface="Arial" panose="020B0604020202020204" pitchFamily="34" charset="0"/>
              <a:buChar char="•"/>
            </a:pPr>
            <a:r>
              <a:rPr lang="en-US" sz="2000">
                <a:cs typeface="Intel Clear" panose="020B0604020203020204" pitchFamily="34" charset="0"/>
              </a:rPr>
              <a:t>RVP3 will have redriver topology but RVP4 will be redriver-less topology</a:t>
            </a:r>
          </a:p>
          <a:p>
            <a:pPr marL="228589" indent="-228589" defTabSz="609570" hangingPunct="1">
              <a:buFont typeface="Arial" panose="020B0604020202020204" pitchFamily="34" charset="0"/>
              <a:buChar char="•"/>
            </a:pPr>
            <a:r>
              <a:rPr lang="en-US" sz="2000">
                <a:cs typeface="Intel Clear" panose="020B0604020203020204" pitchFamily="34" charset="0"/>
              </a:rPr>
              <a:t>Note: Only NVL M.2 UFS AIC and </a:t>
            </a:r>
            <a:r>
              <a:rPr lang="en-US" sz="2000">
                <a:solidFill>
                  <a:srgbClr val="FF0000"/>
                </a:solidFill>
                <a:cs typeface="Intel Clear" panose="020B0604020203020204" pitchFamily="34" charset="0"/>
              </a:rPr>
              <a:t>WCL Fab3 M.2 UFS AIC </a:t>
            </a:r>
            <a:r>
              <a:rPr lang="en-US" sz="2000">
                <a:cs typeface="Intel Clear" panose="020B0604020203020204" pitchFamily="34" charset="0"/>
              </a:rPr>
              <a:t>will support in NVL-Hx RVPs.</a:t>
            </a:r>
          </a:p>
        </p:txBody>
      </p:sp>
      <p:sp>
        <p:nvSpPr>
          <p:cNvPr id="12" name="Title 1">
            <a:extLst>
              <a:ext uri="{FF2B5EF4-FFF2-40B4-BE49-F238E27FC236}">
                <a16:creationId xmlns:a16="http://schemas.microsoft.com/office/drawing/2014/main" id="{86B28CE7-7398-4413-BF10-E86E1C9087BF}"/>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NVL-Hx RVP – UFS Support</a:t>
            </a:r>
          </a:p>
        </p:txBody>
      </p:sp>
      <p:graphicFrame>
        <p:nvGraphicFramePr>
          <p:cNvPr id="2" name="Table 1">
            <a:extLst>
              <a:ext uri="{FF2B5EF4-FFF2-40B4-BE49-F238E27FC236}">
                <a16:creationId xmlns:a16="http://schemas.microsoft.com/office/drawing/2014/main" id="{1717A7D6-0B46-A775-39D0-0BFF607F4E02}"/>
              </a:ext>
            </a:extLst>
          </p:cNvPr>
          <p:cNvGraphicFramePr>
            <a:graphicFrameLocks noGrp="1"/>
          </p:cNvGraphicFramePr>
          <p:nvPr>
            <p:extLst>
              <p:ext uri="{D42A27DB-BD31-4B8C-83A1-F6EECF244321}">
                <p14:modId xmlns:p14="http://schemas.microsoft.com/office/powerpoint/2010/main" val="987991077"/>
              </p:ext>
            </p:extLst>
          </p:nvPr>
        </p:nvGraphicFramePr>
        <p:xfrm>
          <a:off x="1490980" y="2984500"/>
          <a:ext cx="7148390" cy="889000"/>
        </p:xfrm>
        <a:graphic>
          <a:graphicData uri="http://schemas.openxmlformats.org/drawingml/2006/table">
            <a:tbl>
              <a:tblPr firstRow="1" bandRow="1">
                <a:tableStyleId>{5940675A-B579-460E-94D1-54222C63F5DA}</a:tableStyleId>
              </a:tblPr>
              <a:tblGrid>
                <a:gridCol w="1889760">
                  <a:extLst>
                    <a:ext uri="{9D8B030D-6E8A-4147-A177-3AD203B41FA5}">
                      <a16:colId xmlns:a16="http://schemas.microsoft.com/office/drawing/2014/main" val="3655235781"/>
                    </a:ext>
                  </a:extLst>
                </a:gridCol>
                <a:gridCol w="1775460">
                  <a:extLst>
                    <a:ext uri="{9D8B030D-6E8A-4147-A177-3AD203B41FA5}">
                      <a16:colId xmlns:a16="http://schemas.microsoft.com/office/drawing/2014/main" val="2397703981"/>
                    </a:ext>
                  </a:extLst>
                </a:gridCol>
                <a:gridCol w="1691640">
                  <a:extLst>
                    <a:ext uri="{9D8B030D-6E8A-4147-A177-3AD203B41FA5}">
                      <a16:colId xmlns:a16="http://schemas.microsoft.com/office/drawing/2014/main" val="3674542323"/>
                    </a:ext>
                  </a:extLst>
                </a:gridCol>
                <a:gridCol w="1791530">
                  <a:extLst>
                    <a:ext uri="{9D8B030D-6E8A-4147-A177-3AD203B41FA5}">
                      <a16:colId xmlns:a16="http://schemas.microsoft.com/office/drawing/2014/main" val="1561736752"/>
                    </a:ext>
                  </a:extLst>
                </a:gridCol>
              </a:tblGrid>
              <a:tr h="0">
                <a:tc>
                  <a:txBody>
                    <a:bodyPr/>
                    <a:lstStyle/>
                    <a:p>
                      <a:pPr algn="ctr"/>
                      <a:r>
                        <a:rPr lang="en-US" sz="1400" b="1">
                          <a:solidFill>
                            <a:schemeClr val="bg1"/>
                          </a:solidFill>
                        </a:rPr>
                        <a:t>RVP1: DDR5 SODIMM T3 1DPC</a:t>
                      </a:r>
                    </a:p>
                  </a:txBody>
                  <a:tcPr>
                    <a:solidFill>
                      <a:schemeClr val="tx2"/>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400" b="1">
                          <a:solidFill>
                            <a:schemeClr val="bg1"/>
                          </a:solidFill>
                        </a:rPr>
                        <a:t>RVP2: DDR5 SODIMM T3 2DPC</a:t>
                      </a:r>
                    </a:p>
                  </a:txBody>
                  <a:tcPr>
                    <a:solidFill>
                      <a:schemeClr val="tx2"/>
                    </a:solidFill>
                  </a:tcPr>
                </a:tc>
                <a:tc>
                  <a:txBody>
                    <a:bodyPr/>
                    <a:lstStyle/>
                    <a:p>
                      <a:pPr algn="ctr"/>
                      <a:r>
                        <a:rPr lang="en-US" sz="1400" b="1">
                          <a:solidFill>
                            <a:schemeClr val="bg1"/>
                          </a:solidFill>
                        </a:rPr>
                        <a:t>RVP3: LP5CAMM T3</a:t>
                      </a:r>
                    </a:p>
                  </a:txBody>
                  <a:tcPr>
                    <a:solidFill>
                      <a:schemeClr val="tx2"/>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400" b="1">
                          <a:solidFill>
                            <a:schemeClr val="bg1"/>
                          </a:solidFill>
                        </a:rPr>
                        <a:t>RVP4: LP5x T4</a:t>
                      </a:r>
                    </a:p>
                  </a:txBody>
                  <a:tcPr>
                    <a:solidFill>
                      <a:schemeClr val="tx2"/>
                    </a:solidFill>
                  </a:tcPr>
                </a:tc>
                <a:extLst>
                  <a:ext uri="{0D108BD9-81ED-4DB2-BD59-A6C34878D82A}">
                    <a16:rowId xmlns:a16="http://schemas.microsoft.com/office/drawing/2014/main" val="95735306"/>
                  </a:ext>
                </a:extLst>
              </a:tr>
              <a:tr h="370840">
                <a:tc>
                  <a:txBody>
                    <a:bodyPr/>
                    <a:lstStyle/>
                    <a:p>
                      <a:pPr algn="ctr"/>
                      <a:r>
                        <a:rPr lang="en-US" sz="1400"/>
                        <a:t>NA</a:t>
                      </a:r>
                    </a:p>
                  </a:txBody>
                  <a:tcPr/>
                </a:tc>
                <a:tc>
                  <a:txBody>
                    <a:bodyPr/>
                    <a:lstStyle/>
                    <a:p>
                      <a:pPr algn="ctr"/>
                      <a:r>
                        <a:rPr lang="en-US" sz="1400"/>
                        <a:t>NA</a:t>
                      </a:r>
                    </a:p>
                  </a:txBody>
                  <a:tcPr/>
                </a:tc>
                <a:tc>
                  <a:txBody>
                    <a:bodyPr/>
                    <a:lstStyle/>
                    <a:p>
                      <a:pPr algn="ctr"/>
                      <a:r>
                        <a:rPr lang="en-US" sz="1400"/>
                        <a:t>M.2 UFS AIC</a:t>
                      </a:r>
                    </a:p>
                  </a:txBody>
                  <a:tcPr/>
                </a:tc>
                <a:tc>
                  <a:txBody>
                    <a:bodyPr/>
                    <a:lstStyle/>
                    <a:p>
                      <a:pPr algn="ctr"/>
                      <a:r>
                        <a:rPr lang="en-US" sz="1400"/>
                        <a:t>M.2 UFS AIC</a:t>
                      </a:r>
                    </a:p>
                  </a:txBody>
                  <a:tcPr/>
                </a:tc>
                <a:extLst>
                  <a:ext uri="{0D108BD9-81ED-4DB2-BD59-A6C34878D82A}">
                    <a16:rowId xmlns:a16="http://schemas.microsoft.com/office/drawing/2014/main" val="2344706543"/>
                  </a:ext>
                </a:extLst>
              </a:tr>
            </a:tbl>
          </a:graphicData>
        </a:graphic>
      </p:graphicFrame>
    </p:spTree>
    <p:extLst>
      <p:ext uri="{BB962C8B-B14F-4D97-AF65-F5344CB8AC3E}">
        <p14:creationId xmlns:p14="http://schemas.microsoft.com/office/powerpoint/2010/main" val="371722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Connectivity</a:t>
            </a:r>
          </a:p>
        </p:txBody>
      </p:sp>
      <p:sp>
        <p:nvSpPr>
          <p:cNvPr id="5" name="TextBox 4">
            <a:extLst>
              <a:ext uri="{FF2B5EF4-FFF2-40B4-BE49-F238E27FC236}">
                <a16:creationId xmlns:a16="http://schemas.microsoft.com/office/drawing/2014/main" id="{BCC960B6-33BC-E8F2-5ED7-497611D8951C}"/>
              </a:ext>
            </a:extLst>
          </p:cNvPr>
          <p:cNvSpPr txBox="1"/>
          <p:nvPr/>
        </p:nvSpPr>
        <p:spPr>
          <a:xfrm>
            <a:off x="8821449" y="5885965"/>
            <a:ext cx="2760738"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Prabha, Abhijith</a:t>
            </a:r>
          </a:p>
        </p:txBody>
      </p:sp>
    </p:spTree>
    <p:extLst>
      <p:ext uri="{BB962C8B-B14F-4D97-AF65-F5344CB8AC3E}">
        <p14:creationId xmlns:p14="http://schemas.microsoft.com/office/powerpoint/2010/main" val="42339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0" name="Rectangle 97">
            <a:extLst>
              <a:ext uri="{FF2B5EF4-FFF2-40B4-BE49-F238E27FC236}">
                <a16:creationId xmlns:a16="http://schemas.microsoft.com/office/drawing/2014/main" id="{9743691E-05BA-4BC8-9F12-2DFF4D28A6F7}"/>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graphicFrame>
        <p:nvGraphicFramePr>
          <p:cNvPr id="7" name="Table 6">
            <a:extLst>
              <a:ext uri="{FF2B5EF4-FFF2-40B4-BE49-F238E27FC236}">
                <a16:creationId xmlns:a16="http://schemas.microsoft.com/office/drawing/2014/main" id="{EDC03E39-8C1F-4D20-8D37-C48C608B4890}"/>
              </a:ext>
            </a:extLst>
          </p:cNvPr>
          <p:cNvGraphicFramePr>
            <a:graphicFrameLocks noGrp="1"/>
          </p:cNvGraphicFramePr>
          <p:nvPr>
            <p:extLst>
              <p:ext uri="{D42A27DB-BD31-4B8C-83A1-F6EECF244321}">
                <p14:modId xmlns:p14="http://schemas.microsoft.com/office/powerpoint/2010/main" val="833772722"/>
              </p:ext>
            </p:extLst>
          </p:nvPr>
        </p:nvGraphicFramePr>
        <p:xfrm>
          <a:off x="609600" y="3129592"/>
          <a:ext cx="10175268" cy="3113643"/>
        </p:xfrm>
        <a:graphic>
          <a:graphicData uri="http://schemas.openxmlformats.org/drawingml/2006/table">
            <a:tbl>
              <a:tblPr/>
              <a:tblGrid>
                <a:gridCol w="3332267">
                  <a:extLst>
                    <a:ext uri="{9D8B030D-6E8A-4147-A177-3AD203B41FA5}">
                      <a16:colId xmlns:a16="http://schemas.microsoft.com/office/drawing/2014/main" val="20000"/>
                    </a:ext>
                  </a:extLst>
                </a:gridCol>
                <a:gridCol w="3627496">
                  <a:extLst>
                    <a:ext uri="{9D8B030D-6E8A-4147-A177-3AD203B41FA5}">
                      <a16:colId xmlns:a16="http://schemas.microsoft.com/office/drawing/2014/main" val="20001"/>
                    </a:ext>
                  </a:extLst>
                </a:gridCol>
                <a:gridCol w="3215505">
                  <a:extLst>
                    <a:ext uri="{9D8B030D-6E8A-4147-A177-3AD203B41FA5}">
                      <a16:colId xmlns:a16="http://schemas.microsoft.com/office/drawing/2014/main" val="1278329216"/>
                    </a:ext>
                  </a:extLst>
                </a:gridCol>
              </a:tblGrid>
              <a:tr h="446089">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Interface Name</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Module Name</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Remarks</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1067069">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Integrated </a:t>
                      </a:r>
                      <a:r>
                        <a:rPr lang="en-US" sz="1400" b="0" i="0" u="none" strike="noStrike" cap="none" spc="0" baseline="0" err="1">
                          <a:solidFill>
                            <a:schemeClr val="bg1"/>
                          </a:solidFill>
                          <a:uFillTx/>
                          <a:latin typeface="+mn-lt"/>
                          <a:ea typeface="+mn-ea"/>
                          <a:cs typeface="+mn-cs"/>
                          <a:sym typeface="Intel Clear"/>
                        </a:rPr>
                        <a:t>CNVIo</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Whale Peak2</a:t>
                      </a:r>
                    </a:p>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Spider Peak 2</a:t>
                      </a:r>
                    </a:p>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Filmore peak 2</a:t>
                      </a:r>
                    </a:p>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Garfield Peak 2</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M.2 Key E Socket</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0144">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Discrete WLAN+BT</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Gale Peak 2 QS</a:t>
                      </a:r>
                    </a:p>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Typhoon Peak</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M.2 Key E Socket</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r h="369870">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WWAN</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tabLst>
                          <a:tab pos="0" algn="l"/>
                        </a:tabLst>
                      </a:pPr>
                      <a:r>
                        <a:rPr lang="en-US" sz="1400" b="0" i="0" u="none" strike="noStrike" cap="none" spc="0" baseline="0">
                          <a:solidFill>
                            <a:schemeClr val="bg2"/>
                          </a:solidFill>
                          <a:effectLst/>
                          <a:uFillTx/>
                          <a:latin typeface="+mn-lt"/>
                          <a:ea typeface="+mn-ea"/>
                          <a:cs typeface="+mn-cs"/>
                          <a:sym typeface="Intel Clear"/>
                        </a:rPr>
                        <a:t>Maple spring FM350-GL (5G Module) </a:t>
                      </a:r>
                    </a:p>
                    <a:p>
                      <a:pPr marL="0" marR="0" algn="ctr">
                        <a:lnSpc>
                          <a:spcPct val="107000"/>
                        </a:lnSpc>
                        <a:spcBef>
                          <a:spcPts val="0"/>
                        </a:spcBef>
                        <a:spcAft>
                          <a:spcPts val="0"/>
                        </a:spcAft>
                        <a:tabLst>
                          <a:tab pos="0" algn="l"/>
                        </a:tabLst>
                      </a:pPr>
                      <a:r>
                        <a:rPr lang="en-US" sz="1400" b="0" i="0" u="none" strike="noStrike" cap="none" spc="0" baseline="0">
                          <a:solidFill>
                            <a:schemeClr val="bg2"/>
                          </a:solidFill>
                          <a:effectLst/>
                          <a:uFillTx/>
                          <a:latin typeface="+mn-lt"/>
                          <a:ea typeface="+mn-ea"/>
                          <a:cs typeface="+mn-cs"/>
                          <a:sym typeface="Intel Clear"/>
                        </a:rPr>
                        <a:t>Telit’s FN990</a:t>
                      </a:r>
                    </a:p>
                  </a:txBody>
                  <a:tcPr marL="68580" marR="6858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M.2 Key B Socket </a:t>
                      </a:r>
                    </a:p>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a:t>
                      </a:r>
                      <a:r>
                        <a:rPr lang="en-US" sz="1400" b="0" i="0" u="none" strike="noStrike" cap="none" spc="0" baseline="0">
                          <a:solidFill>
                            <a:srgbClr val="FF0000"/>
                          </a:solidFill>
                          <a:effectLst/>
                          <a:uFillTx/>
                          <a:latin typeface="+mn-lt"/>
                          <a:ea typeface="+mn-ea"/>
                          <a:cs typeface="+mn-cs"/>
                          <a:sym typeface="Intel Clear"/>
                        </a:rPr>
                        <a:t>Supported but not POR</a:t>
                      </a:r>
                      <a:r>
                        <a:rPr lang="en-US" sz="1400" b="0" i="0" u="none" strike="noStrike" cap="none" spc="0" baseline="0">
                          <a:solidFill>
                            <a:schemeClr val="bg2"/>
                          </a:solidFill>
                          <a:effectLst/>
                          <a:uFillTx/>
                          <a:latin typeface="+mn-lt"/>
                          <a:ea typeface="+mn-ea"/>
                          <a:cs typeface="+mn-cs"/>
                          <a:sym typeface="Intel Clear"/>
                        </a:rPr>
                        <a:t>)</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298746"/>
                  </a:ext>
                </a:extLst>
              </a:tr>
              <a:tr h="339047">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Gbe LAN</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Jackson Ville (Device down)</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RJ-45 Jack</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9204188"/>
                  </a:ext>
                </a:extLst>
              </a:tr>
              <a:tr h="389075">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Gbe LAN</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Fox Ville Add-In Card</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x1 PCIe AIC</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812186"/>
                  </a:ext>
                </a:extLst>
              </a:tr>
            </a:tbl>
          </a:graphicData>
        </a:graphic>
      </p:graphicFrame>
      <p:sp>
        <p:nvSpPr>
          <p:cNvPr id="8" name="Title 1">
            <a:extLst>
              <a:ext uri="{FF2B5EF4-FFF2-40B4-BE49-F238E27FC236}">
                <a16:creationId xmlns:a16="http://schemas.microsoft.com/office/drawing/2014/main" id="{B33A0657-0028-4C5E-82CD-039257A6AEDE}"/>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Overview- Connectivity</a:t>
            </a:r>
            <a:endParaRPr lang="en-US"/>
          </a:p>
        </p:txBody>
      </p:sp>
      <p:sp>
        <p:nvSpPr>
          <p:cNvPr id="2" name="Content Placeholder 2">
            <a:extLst>
              <a:ext uri="{FF2B5EF4-FFF2-40B4-BE49-F238E27FC236}">
                <a16:creationId xmlns:a16="http://schemas.microsoft.com/office/drawing/2014/main" id="{2C228C6D-082D-C4F8-1AC8-0615DAB87055}"/>
              </a:ext>
            </a:extLst>
          </p:cNvPr>
          <p:cNvSpPr txBox="1">
            <a:spLocks/>
          </p:cNvSpPr>
          <p:nvPr/>
        </p:nvSpPr>
        <p:spPr>
          <a:xfrm>
            <a:off x="571500" y="832460"/>
            <a:ext cx="11010900" cy="2989957"/>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The NVL Hx chipset supports Integrated Connectivity </a:t>
            </a:r>
            <a:r>
              <a:rPr lang="en-US" sz="2000" err="1">
                <a:latin typeface="Intel Clear Light"/>
                <a:cs typeface="Intel Clear" panose="020B0604020203020204" pitchFamily="34" charset="0"/>
              </a:rPr>
              <a:t>CNVio</a:t>
            </a:r>
            <a:r>
              <a:rPr lang="en-US" sz="2000">
                <a:latin typeface="Intel Clear Light"/>
                <a:cs typeface="Intel Clear" panose="020B0604020203020204" pitchFamily="34" charset="0"/>
              </a:rPr>
              <a:t>/STEP and discrete WLAN+BT solutions.</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The other connectivity options are Gbe LAN and WWAN.</a:t>
            </a:r>
          </a:p>
          <a:p>
            <a:pPr marL="227965" indent="-227965" defTabSz="609570" hangingPunct="1">
              <a:buFont typeface="Arial" panose="020B0604020202020204" pitchFamily="34" charset="0"/>
              <a:buChar char="•"/>
            </a:pPr>
            <a:r>
              <a:rPr lang="en-US" sz="2000">
                <a:solidFill>
                  <a:srgbClr val="FF0000"/>
                </a:solidFill>
                <a:latin typeface="Intel Clear Light"/>
                <a:cs typeface="Intel Clear" panose="020B0604020203020204" pitchFamily="34" charset="0"/>
              </a:rPr>
              <a:t>WWAN is not POR </a:t>
            </a:r>
            <a:r>
              <a:rPr lang="en-US" sz="2000">
                <a:latin typeface="Intel Clear Light"/>
                <a:cs typeface="Intel Clear" panose="020B0604020203020204" pitchFamily="34" charset="0"/>
              </a:rPr>
              <a:t>for NVL Hx RVP but still providing in RVP2 SKU if any debug needs.</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The below table gives the list of modules supported on NVL Hx RVP as connectivity solutions.</a:t>
            </a:r>
          </a:p>
          <a:p>
            <a:pPr marL="227965" indent="-227965" defTabSz="609570" hangingPunct="1">
              <a:buFont typeface="Arial" panose="020B0604020202020204" pitchFamily="34" charset="0"/>
              <a:buChar char="•"/>
            </a:pPr>
            <a:endParaRPr lang="en-US">
              <a:latin typeface="Intel Clear Light"/>
            </a:endParaRPr>
          </a:p>
        </p:txBody>
      </p:sp>
    </p:spTree>
    <p:extLst>
      <p:ext uri="{BB962C8B-B14F-4D97-AF65-F5344CB8AC3E}">
        <p14:creationId xmlns:p14="http://schemas.microsoft.com/office/powerpoint/2010/main" val="34669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5190A-BC02-9605-5F12-53BF7513E92D}"/>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7F243F1-1FEC-8F5C-91EE-CEF706F2E5E3}"/>
              </a:ext>
            </a:extLst>
          </p:cNvPr>
          <p:cNvGraphicFramePr>
            <a:graphicFrameLocks noGrp="1"/>
          </p:cNvGraphicFramePr>
          <p:nvPr>
            <p:extLst>
              <p:ext uri="{D42A27DB-BD31-4B8C-83A1-F6EECF244321}">
                <p14:modId xmlns:p14="http://schemas.microsoft.com/office/powerpoint/2010/main" val="4228332457"/>
              </p:ext>
            </p:extLst>
          </p:nvPr>
        </p:nvGraphicFramePr>
        <p:xfrm>
          <a:off x="1846217" y="1785257"/>
          <a:ext cx="8177348" cy="3890223"/>
        </p:xfrm>
        <a:graphic>
          <a:graphicData uri="http://schemas.openxmlformats.org/drawingml/2006/table">
            <a:tbl>
              <a:tblPr firstRow="1" firstCol="1" bandRow="1">
                <a:tableStyleId>{6E25E649-3F16-4E02-A733-19D2CDBF48F0}</a:tableStyleId>
              </a:tblPr>
              <a:tblGrid>
                <a:gridCol w="575765">
                  <a:extLst>
                    <a:ext uri="{9D8B030D-6E8A-4147-A177-3AD203B41FA5}">
                      <a16:colId xmlns:a16="http://schemas.microsoft.com/office/drawing/2014/main" val="1554550082"/>
                    </a:ext>
                  </a:extLst>
                </a:gridCol>
                <a:gridCol w="1996563">
                  <a:extLst>
                    <a:ext uri="{9D8B030D-6E8A-4147-A177-3AD203B41FA5}">
                      <a16:colId xmlns:a16="http://schemas.microsoft.com/office/drawing/2014/main" val="4082511191"/>
                    </a:ext>
                  </a:extLst>
                </a:gridCol>
                <a:gridCol w="1400945">
                  <a:extLst>
                    <a:ext uri="{9D8B030D-6E8A-4147-A177-3AD203B41FA5}">
                      <a16:colId xmlns:a16="http://schemas.microsoft.com/office/drawing/2014/main" val="1791516417"/>
                    </a:ext>
                  </a:extLst>
                </a:gridCol>
                <a:gridCol w="1400945">
                  <a:extLst>
                    <a:ext uri="{9D8B030D-6E8A-4147-A177-3AD203B41FA5}">
                      <a16:colId xmlns:a16="http://schemas.microsoft.com/office/drawing/2014/main" val="3601042269"/>
                    </a:ext>
                  </a:extLst>
                </a:gridCol>
                <a:gridCol w="1400945">
                  <a:extLst>
                    <a:ext uri="{9D8B030D-6E8A-4147-A177-3AD203B41FA5}">
                      <a16:colId xmlns:a16="http://schemas.microsoft.com/office/drawing/2014/main" val="3339935707"/>
                    </a:ext>
                  </a:extLst>
                </a:gridCol>
                <a:gridCol w="1402185">
                  <a:extLst>
                    <a:ext uri="{9D8B030D-6E8A-4147-A177-3AD203B41FA5}">
                      <a16:colId xmlns:a16="http://schemas.microsoft.com/office/drawing/2014/main" val="4019894672"/>
                    </a:ext>
                  </a:extLst>
                </a:gridCol>
              </a:tblGrid>
              <a:tr h="214191">
                <a:tc>
                  <a:txBody>
                    <a:bodyPr/>
                    <a:lstStyle/>
                    <a:p>
                      <a:pPr algn="ctr">
                        <a:lnSpc>
                          <a:spcPct val="107000"/>
                        </a:lnSpc>
                        <a:spcBef>
                          <a:spcPts val="400"/>
                        </a:spcBef>
                        <a:spcAft>
                          <a:spcPts val="400"/>
                        </a:spcAft>
                        <a:buNone/>
                      </a:pPr>
                      <a:r>
                        <a:rPr lang="en-US" sz="1200">
                          <a:effectLst/>
                        </a:rPr>
                        <a:t>Si#</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Feature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RVP 1</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RVP 2</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RVP 3</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RVP 4</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5954486"/>
                  </a:ext>
                </a:extLst>
              </a:tr>
              <a:tr h="826703">
                <a:tc>
                  <a:txBody>
                    <a:bodyPr/>
                    <a:lstStyle/>
                    <a:p>
                      <a:pPr algn="ctr">
                        <a:lnSpc>
                          <a:spcPct val="107000"/>
                        </a:lnSpc>
                        <a:spcBef>
                          <a:spcPts val="400"/>
                        </a:spcBef>
                        <a:spcAft>
                          <a:spcPts val="400"/>
                        </a:spcAft>
                        <a:buNone/>
                      </a:pPr>
                      <a:r>
                        <a:rPr lang="en-US" sz="1200">
                          <a:effectLst/>
                        </a:rPr>
                        <a:t>1</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600" latinLnBrk="0">
                        <a:lnSpc>
                          <a:spcPct val="107000"/>
                        </a:lnSpc>
                        <a:spcBef>
                          <a:spcPts val="400"/>
                        </a:spcBef>
                        <a:spcAft>
                          <a:spcPts val="400"/>
                        </a:spcAft>
                        <a:buClrTx/>
                        <a:buSzTx/>
                        <a:buFontTx/>
                        <a:buNone/>
                        <a:tabLst/>
                      </a:pPr>
                      <a:r>
                        <a:rPr lang="en-US" sz="1200" b="1" i="0" u="none" strike="noStrike" cap="none" spc="0" baseline="0">
                          <a:solidFill>
                            <a:schemeClr val="tx1"/>
                          </a:solidFill>
                          <a:effectLst/>
                          <a:uFillTx/>
                          <a:latin typeface="+mn-lt"/>
                          <a:ea typeface="+mn-ea"/>
                          <a:cs typeface="+mn-cs"/>
                          <a:sym typeface="Intel Clear"/>
                        </a:rPr>
                        <a:t>WLAN: </a:t>
                      </a:r>
                      <a:r>
                        <a:rPr lang="en-US" sz="1200" b="0" i="0" u="none" strike="noStrike" cap="none" spc="0" baseline="0">
                          <a:solidFill>
                            <a:schemeClr val="tx1"/>
                          </a:solidFill>
                          <a:effectLst/>
                          <a:uFillTx/>
                          <a:latin typeface="+mn-lt"/>
                          <a:ea typeface="+mn-ea"/>
                          <a:cs typeface="+mn-cs"/>
                          <a:sym typeface="Intel Clear"/>
                        </a:rPr>
                        <a:t>M.2 Key-E support for both integrated &amp; Discrete module</a:t>
                      </a:r>
                      <a:endParaRPr lang="en-IN" sz="1200" b="0" i="0" u="none" strike="noStrike" cap="none" spc="0" baseline="0">
                        <a:solidFill>
                          <a:schemeClr val="tx1"/>
                        </a:solidFill>
                        <a:effectLst/>
                        <a:uFillTx/>
                        <a:latin typeface="+mn-lt"/>
                        <a:ea typeface="+mn-ea"/>
                        <a:cs typeface="+mn-cs"/>
                        <a:sym typeface="Intel Clear"/>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 M.2 Key E module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 M.2 Key E module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 M.2 Key E module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 M.2 Key E module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11303"/>
                  </a:ext>
                </a:extLst>
              </a:tr>
              <a:tr h="618052">
                <a:tc>
                  <a:txBody>
                    <a:bodyPr/>
                    <a:lstStyle/>
                    <a:p>
                      <a:pPr algn="ctr">
                        <a:lnSpc>
                          <a:spcPct val="107000"/>
                        </a:lnSpc>
                        <a:spcBef>
                          <a:spcPts val="400"/>
                        </a:spcBef>
                        <a:spcAft>
                          <a:spcPts val="400"/>
                        </a:spcAft>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2</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Bef>
                          <a:spcPts val="400"/>
                        </a:spcBef>
                        <a:spcAft>
                          <a:spcPts val="400"/>
                        </a:spcAft>
                        <a:buNone/>
                      </a:pPr>
                      <a:r>
                        <a:rPr lang="en-US" sz="1200" b="1">
                          <a:effectLst/>
                        </a:rPr>
                        <a:t>WWAN</a:t>
                      </a:r>
                      <a:r>
                        <a:rPr lang="en-US" sz="1200">
                          <a:effectLst/>
                        </a:rPr>
                        <a:t>: M.2 Key-B</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 M.2 Key B module </a:t>
                      </a:r>
                    </a:p>
                    <a:p>
                      <a:pPr algn="ctr">
                        <a:lnSpc>
                          <a:spcPct val="107000"/>
                        </a:lnSpc>
                        <a:spcBef>
                          <a:spcPts val="400"/>
                        </a:spcBef>
                        <a:spcAft>
                          <a:spcPts val="400"/>
                        </a:spcAft>
                        <a:buNone/>
                      </a:pPr>
                      <a:r>
                        <a:rPr lang="en-US" sz="1200">
                          <a:solidFill>
                            <a:srgbClr val="FF0000"/>
                          </a:solidFill>
                          <a:effectLst/>
                        </a:rPr>
                        <a:t>(only in ERB, not supported in RVP)</a:t>
                      </a:r>
                      <a:endParaRPr lang="en-IN" sz="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 M.2 Key B module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solidFill>
                            <a:srgbClr val="FF0000"/>
                          </a:solidFill>
                          <a:effectLst/>
                        </a:rPr>
                        <a:t>No</a:t>
                      </a:r>
                      <a:endParaRPr lang="en-IN" sz="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solidFill>
                            <a:srgbClr val="FF0000"/>
                          </a:solidFill>
                          <a:effectLst/>
                        </a:rPr>
                        <a:t>No</a:t>
                      </a:r>
                      <a:endParaRPr lang="en-IN" sz="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8984121"/>
                  </a:ext>
                </a:extLst>
              </a:tr>
              <a:tr h="944878">
                <a:tc>
                  <a:txBody>
                    <a:bodyPr/>
                    <a:lstStyle/>
                    <a:p>
                      <a:pPr algn="ctr">
                        <a:lnSpc>
                          <a:spcPct val="107000"/>
                        </a:lnSpc>
                        <a:spcBef>
                          <a:spcPts val="400"/>
                        </a:spcBef>
                        <a:spcAft>
                          <a:spcPts val="400"/>
                        </a:spcAft>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3</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Bef>
                          <a:spcPts val="400"/>
                        </a:spcBef>
                        <a:spcAft>
                          <a:spcPts val="400"/>
                        </a:spcAft>
                        <a:buNone/>
                      </a:pPr>
                      <a:r>
                        <a:rPr lang="en-US" sz="1200" b="1">
                          <a:effectLst/>
                        </a:rPr>
                        <a:t>WWAN</a:t>
                      </a:r>
                      <a:r>
                        <a:rPr lang="en-US" sz="1200">
                          <a:effectLst/>
                        </a:rPr>
                        <a:t>: GNSS (only Integrated GPS Support)</a:t>
                      </a:r>
                      <a:endParaRPr lang="en-IN" sz="1200">
                        <a:effectLst/>
                      </a:endParaRPr>
                    </a:p>
                    <a:p>
                      <a:pPr algn="l">
                        <a:lnSpc>
                          <a:spcPct val="107000"/>
                        </a:lnSpc>
                        <a:spcBef>
                          <a:spcPts val="400"/>
                        </a:spcBef>
                        <a:spcAft>
                          <a:spcPts val="400"/>
                        </a:spcAft>
                        <a:buNone/>
                      </a:pPr>
                      <a:r>
                        <a:rPr lang="en-US" sz="1200">
                          <a:effectLst/>
                        </a:rPr>
                        <a:t> </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 via WWAN module</a:t>
                      </a:r>
                      <a:endParaRPr lang="en-IN" sz="1200">
                        <a:effectLst/>
                      </a:endParaRPr>
                    </a:p>
                    <a:p>
                      <a:pPr algn="ctr">
                        <a:lnSpc>
                          <a:spcPct val="107000"/>
                        </a:lnSpc>
                        <a:spcBef>
                          <a:spcPts val="400"/>
                        </a:spcBef>
                        <a:spcAft>
                          <a:spcPts val="400"/>
                        </a:spcAft>
                        <a:buNone/>
                      </a:pPr>
                      <a:r>
                        <a:rPr lang="en-US" sz="1200">
                          <a:solidFill>
                            <a:srgbClr val="FF0000"/>
                          </a:solidFill>
                          <a:effectLst/>
                        </a:rPr>
                        <a:t>(only in ERB, not supported in RVP)</a:t>
                      </a:r>
                      <a:endParaRPr lang="en-IN" sz="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 via WWAN module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solidFill>
                            <a:srgbClr val="FF0000"/>
                          </a:solidFill>
                          <a:effectLst/>
                        </a:rPr>
                        <a:t>No</a:t>
                      </a:r>
                      <a:endParaRPr lang="en-IN" sz="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solidFill>
                            <a:srgbClr val="FF0000"/>
                          </a:solidFill>
                          <a:effectLst/>
                        </a:rPr>
                        <a:t>No</a:t>
                      </a:r>
                      <a:endParaRPr lang="en-IN" sz="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7827368"/>
                  </a:ext>
                </a:extLst>
              </a:tr>
              <a:tr h="409400">
                <a:tc>
                  <a:txBody>
                    <a:bodyPr/>
                    <a:lstStyle/>
                    <a:p>
                      <a:pPr algn="ctr">
                        <a:lnSpc>
                          <a:spcPct val="107000"/>
                        </a:lnSpc>
                        <a:spcBef>
                          <a:spcPts val="400"/>
                        </a:spcBef>
                        <a:spcAft>
                          <a:spcPts val="400"/>
                        </a:spcAft>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4</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Bef>
                          <a:spcPts val="400"/>
                        </a:spcBef>
                        <a:spcAft>
                          <a:spcPts val="400"/>
                        </a:spcAft>
                        <a:buNone/>
                      </a:pPr>
                      <a:r>
                        <a:rPr lang="en-US" sz="1200">
                          <a:effectLst/>
                        </a:rPr>
                        <a:t>Integrated Gbe Lan Jacksonville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6690811"/>
                  </a:ext>
                </a:extLst>
              </a:tr>
              <a:tr h="618052">
                <a:tc>
                  <a:txBody>
                    <a:bodyPr/>
                    <a:lstStyle/>
                    <a:p>
                      <a:pPr algn="ctr">
                        <a:lnSpc>
                          <a:spcPct val="107000"/>
                        </a:lnSpc>
                        <a:spcBef>
                          <a:spcPts val="400"/>
                        </a:spcBef>
                        <a:spcAft>
                          <a:spcPts val="400"/>
                        </a:spcAft>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5</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Bef>
                          <a:spcPts val="400"/>
                        </a:spcBef>
                        <a:spcAft>
                          <a:spcPts val="400"/>
                        </a:spcAft>
                        <a:buNone/>
                      </a:pPr>
                      <a:r>
                        <a:rPr lang="en-US" sz="1200">
                          <a:effectLst/>
                        </a:rPr>
                        <a:t>Discrete Gbe LAN - Foxville AIC</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 Via x1 PCIe Gen4 CEM slot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7000"/>
                        </a:lnSpc>
                        <a:spcBef>
                          <a:spcPts val="400"/>
                        </a:spcBef>
                        <a:spcAft>
                          <a:spcPts val="400"/>
                        </a:spcAft>
                        <a:buClrTx/>
                        <a:buSzTx/>
                        <a:buFontTx/>
                        <a:buNone/>
                        <a:tabLst/>
                        <a:defRPr/>
                      </a:pPr>
                      <a:r>
                        <a:rPr lang="en-US" sz="1200">
                          <a:effectLst/>
                        </a:rPr>
                        <a:t>Yes, Via x1 PCIe Gen4 CEM slot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 Via x1 PCIe Gen4 CEM slot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400"/>
                        </a:spcBef>
                        <a:spcAft>
                          <a:spcPts val="400"/>
                        </a:spcAft>
                        <a:buNone/>
                      </a:pPr>
                      <a:r>
                        <a:rPr lang="en-US" sz="1200">
                          <a:effectLst/>
                        </a:rPr>
                        <a:t>Yes, Via x1 PCIe Gen4 CEM slot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27305" marR="27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1164871"/>
                  </a:ext>
                </a:extLst>
              </a:tr>
            </a:tbl>
          </a:graphicData>
        </a:graphic>
      </p:graphicFrame>
      <p:sp>
        <p:nvSpPr>
          <p:cNvPr id="31810" name="Rectangle 97">
            <a:extLst>
              <a:ext uri="{FF2B5EF4-FFF2-40B4-BE49-F238E27FC236}">
                <a16:creationId xmlns:a16="http://schemas.microsoft.com/office/drawing/2014/main" id="{46FC6A21-3BE2-4831-7F20-7D34808701B9}"/>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sp>
        <p:nvSpPr>
          <p:cNvPr id="8" name="Title 1">
            <a:extLst>
              <a:ext uri="{FF2B5EF4-FFF2-40B4-BE49-F238E27FC236}">
                <a16:creationId xmlns:a16="http://schemas.microsoft.com/office/drawing/2014/main" id="{BFF88E35-56D3-7BDA-AF4F-6A2587D4FAF5}"/>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Overview- Connectivity</a:t>
            </a:r>
            <a:endParaRPr lang="en-US"/>
          </a:p>
        </p:txBody>
      </p:sp>
      <p:sp>
        <p:nvSpPr>
          <p:cNvPr id="2" name="Content Placeholder 2">
            <a:extLst>
              <a:ext uri="{FF2B5EF4-FFF2-40B4-BE49-F238E27FC236}">
                <a16:creationId xmlns:a16="http://schemas.microsoft.com/office/drawing/2014/main" id="{A32346A6-3122-3D7C-3733-5D4FAD61908D}"/>
              </a:ext>
            </a:extLst>
          </p:cNvPr>
          <p:cNvSpPr txBox="1">
            <a:spLocks/>
          </p:cNvSpPr>
          <p:nvPr/>
        </p:nvSpPr>
        <p:spPr>
          <a:xfrm>
            <a:off x="571500" y="832460"/>
            <a:ext cx="11010900" cy="2989957"/>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The NVL Hx RVP SKU support for different connectivity features are mentioned below.</a:t>
            </a:r>
          </a:p>
          <a:p>
            <a:pPr marL="227965" indent="-227965" defTabSz="609570" hangingPunct="1">
              <a:buFont typeface="Arial" panose="020B0604020202020204" pitchFamily="34" charset="0"/>
              <a:buChar char="•"/>
            </a:pPr>
            <a:endParaRPr lang="en-US">
              <a:latin typeface="Intel Clear Light"/>
            </a:endParaRPr>
          </a:p>
        </p:txBody>
      </p:sp>
    </p:spTree>
    <p:extLst>
      <p:ext uri="{BB962C8B-B14F-4D97-AF65-F5344CB8AC3E}">
        <p14:creationId xmlns:p14="http://schemas.microsoft.com/office/powerpoint/2010/main" val="201683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7E024-C27C-6575-1DCF-2DA63423E27D}"/>
            </a:ext>
          </a:extLst>
        </p:cNvPr>
        <p:cNvGrpSpPr/>
        <p:nvPr/>
      </p:nvGrpSpPr>
      <p:grpSpPr>
        <a:xfrm>
          <a:off x="0" y="0"/>
          <a:ext cx="0" cy="0"/>
          <a:chOff x="0" y="0"/>
          <a:chExt cx="0" cy="0"/>
        </a:xfrm>
      </p:grpSpPr>
      <p:sp>
        <p:nvSpPr>
          <p:cNvPr id="31810" name="Rectangle 97">
            <a:extLst>
              <a:ext uri="{FF2B5EF4-FFF2-40B4-BE49-F238E27FC236}">
                <a16:creationId xmlns:a16="http://schemas.microsoft.com/office/drawing/2014/main" id="{F36969E4-94A8-64BC-B256-A1FC2B195792}"/>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sp>
        <p:nvSpPr>
          <p:cNvPr id="8" name="Title 1">
            <a:extLst>
              <a:ext uri="{FF2B5EF4-FFF2-40B4-BE49-F238E27FC236}">
                <a16:creationId xmlns:a16="http://schemas.microsoft.com/office/drawing/2014/main" id="{F7E67232-2AB2-7BB3-7A71-EDF640A60B24}"/>
              </a:ext>
            </a:extLst>
          </p:cNvPr>
          <p:cNvSpPr txBox="1">
            <a:spLocks/>
          </p:cNvSpPr>
          <p:nvPr/>
        </p:nvSpPr>
        <p:spPr>
          <a:xfrm>
            <a:off x="350535" y="16592"/>
            <a:ext cx="11228868" cy="598173"/>
          </a:xfrm>
          <a:prstGeom prst="rect">
            <a:avLst/>
          </a:prstGeom>
        </p:spPr>
        <p:txBody>
          <a:bodyPr anchor="ctr">
            <a:normAutofit fontScale="97500" lnSpcReduction="1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Overview- Connectivity</a:t>
            </a:r>
            <a:endParaRPr lang="en-US"/>
          </a:p>
        </p:txBody>
      </p:sp>
      <p:pic>
        <p:nvPicPr>
          <p:cNvPr id="5" name="Picture 4">
            <a:extLst>
              <a:ext uri="{FF2B5EF4-FFF2-40B4-BE49-F238E27FC236}">
                <a16:creationId xmlns:a16="http://schemas.microsoft.com/office/drawing/2014/main" id="{0A4FF5C3-4199-D0A1-4A77-1B489D453E28}"/>
              </a:ext>
            </a:extLst>
          </p:cNvPr>
          <p:cNvPicPr>
            <a:picLocks noChangeAspect="1"/>
          </p:cNvPicPr>
          <p:nvPr/>
        </p:nvPicPr>
        <p:blipFill>
          <a:blip r:embed="rId2"/>
          <a:stretch>
            <a:fillRect/>
          </a:stretch>
        </p:blipFill>
        <p:spPr>
          <a:xfrm>
            <a:off x="1965960" y="971550"/>
            <a:ext cx="8260080" cy="4914900"/>
          </a:xfrm>
          <a:prstGeom prst="rect">
            <a:avLst/>
          </a:prstGeom>
          <a:ln>
            <a:solidFill>
              <a:schemeClr val="accent1"/>
            </a:solidFill>
          </a:ln>
        </p:spPr>
      </p:pic>
    </p:spTree>
    <p:extLst>
      <p:ext uri="{BB962C8B-B14F-4D97-AF65-F5344CB8AC3E}">
        <p14:creationId xmlns:p14="http://schemas.microsoft.com/office/powerpoint/2010/main" val="395197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0" name="Rectangle 97">
            <a:extLst>
              <a:ext uri="{FF2B5EF4-FFF2-40B4-BE49-F238E27FC236}">
                <a16:creationId xmlns:a16="http://schemas.microsoft.com/office/drawing/2014/main" id="{9743691E-05BA-4BC8-9F12-2DFF4D28A6F7}"/>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sp>
        <p:nvSpPr>
          <p:cNvPr id="8" name="Title 1">
            <a:extLst>
              <a:ext uri="{FF2B5EF4-FFF2-40B4-BE49-F238E27FC236}">
                <a16:creationId xmlns:a16="http://schemas.microsoft.com/office/drawing/2014/main" id="{B33A0657-0028-4C5E-82CD-039257A6AEDE}"/>
              </a:ext>
            </a:extLst>
          </p:cNvPr>
          <p:cNvSpPr txBox="1">
            <a:spLocks/>
          </p:cNvSpPr>
          <p:nvPr/>
        </p:nvSpPr>
        <p:spPr>
          <a:xfrm>
            <a:off x="381358" y="0"/>
            <a:ext cx="11228868" cy="614765"/>
          </a:xfrm>
          <a:prstGeom prst="rect">
            <a:avLst/>
          </a:prstGeom>
        </p:spPr>
        <p:txBody>
          <a:bodyPr anchor="ctr">
            <a:normAutofit fontScale="97500" lnSpcReduction="1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Overview- Connectivity</a:t>
            </a:r>
            <a:endParaRPr lang="en-US"/>
          </a:p>
        </p:txBody>
      </p:sp>
      <p:pic>
        <p:nvPicPr>
          <p:cNvPr id="4" name="Picture 3">
            <a:extLst>
              <a:ext uri="{FF2B5EF4-FFF2-40B4-BE49-F238E27FC236}">
                <a16:creationId xmlns:a16="http://schemas.microsoft.com/office/drawing/2014/main" id="{4FCCFD77-FFA2-5A38-FD7E-5C34EDD5EC9A}"/>
              </a:ext>
            </a:extLst>
          </p:cNvPr>
          <p:cNvPicPr>
            <a:picLocks noChangeAspect="1"/>
          </p:cNvPicPr>
          <p:nvPr/>
        </p:nvPicPr>
        <p:blipFill>
          <a:blip r:embed="rId2"/>
          <a:stretch>
            <a:fillRect/>
          </a:stretch>
        </p:blipFill>
        <p:spPr>
          <a:xfrm>
            <a:off x="1965960" y="708660"/>
            <a:ext cx="8260080" cy="5440680"/>
          </a:xfrm>
          <a:prstGeom prst="rect">
            <a:avLst/>
          </a:prstGeom>
          <a:ln>
            <a:solidFill>
              <a:schemeClr val="accent1"/>
            </a:solidFill>
          </a:ln>
        </p:spPr>
      </p:pic>
    </p:spTree>
    <p:extLst>
      <p:ext uri="{BB962C8B-B14F-4D97-AF65-F5344CB8AC3E}">
        <p14:creationId xmlns:p14="http://schemas.microsoft.com/office/powerpoint/2010/main" val="94078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E56A8-7518-5C4B-8EA0-EB07E88DD0A4}"/>
            </a:ext>
          </a:extLst>
        </p:cNvPr>
        <p:cNvGrpSpPr/>
        <p:nvPr/>
      </p:nvGrpSpPr>
      <p:grpSpPr>
        <a:xfrm>
          <a:off x="0" y="0"/>
          <a:ext cx="0" cy="0"/>
          <a:chOff x="0" y="0"/>
          <a:chExt cx="0" cy="0"/>
        </a:xfrm>
      </p:grpSpPr>
      <p:sp>
        <p:nvSpPr>
          <p:cNvPr id="31810" name="Rectangle 97">
            <a:extLst>
              <a:ext uri="{FF2B5EF4-FFF2-40B4-BE49-F238E27FC236}">
                <a16:creationId xmlns:a16="http://schemas.microsoft.com/office/drawing/2014/main" id="{E405720F-0686-4750-C721-DE67A02EA078}"/>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sp>
        <p:nvSpPr>
          <p:cNvPr id="8" name="Title 1">
            <a:extLst>
              <a:ext uri="{FF2B5EF4-FFF2-40B4-BE49-F238E27FC236}">
                <a16:creationId xmlns:a16="http://schemas.microsoft.com/office/drawing/2014/main" id="{8549F541-974C-0723-14A6-6901291F1784}"/>
              </a:ext>
            </a:extLst>
          </p:cNvPr>
          <p:cNvSpPr txBox="1">
            <a:spLocks/>
          </p:cNvSpPr>
          <p:nvPr/>
        </p:nvSpPr>
        <p:spPr>
          <a:xfrm>
            <a:off x="381358" y="0"/>
            <a:ext cx="11228868" cy="614765"/>
          </a:xfrm>
          <a:prstGeom prst="rect">
            <a:avLst/>
          </a:prstGeom>
        </p:spPr>
        <p:txBody>
          <a:bodyPr anchor="ctr">
            <a:normAutofit fontScale="97500" lnSpcReduction="1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Overview- Connectivity</a:t>
            </a:r>
            <a:endParaRPr lang="en-US"/>
          </a:p>
        </p:txBody>
      </p:sp>
      <p:pic>
        <p:nvPicPr>
          <p:cNvPr id="4" name="Picture 3">
            <a:extLst>
              <a:ext uri="{FF2B5EF4-FFF2-40B4-BE49-F238E27FC236}">
                <a16:creationId xmlns:a16="http://schemas.microsoft.com/office/drawing/2014/main" id="{0B36AD8E-4A58-0418-0BD0-6AD2BFD7942D}"/>
              </a:ext>
            </a:extLst>
          </p:cNvPr>
          <p:cNvPicPr>
            <a:picLocks noChangeAspect="1"/>
          </p:cNvPicPr>
          <p:nvPr/>
        </p:nvPicPr>
        <p:blipFill>
          <a:blip r:embed="rId2"/>
          <a:stretch>
            <a:fillRect/>
          </a:stretch>
        </p:blipFill>
        <p:spPr>
          <a:xfrm>
            <a:off x="1965960" y="971550"/>
            <a:ext cx="8260080" cy="4914900"/>
          </a:xfrm>
          <a:prstGeom prst="rect">
            <a:avLst/>
          </a:prstGeom>
          <a:ln>
            <a:solidFill>
              <a:schemeClr val="accent1"/>
            </a:solidFill>
          </a:ln>
        </p:spPr>
      </p:pic>
    </p:spTree>
    <p:extLst>
      <p:ext uri="{BB962C8B-B14F-4D97-AF65-F5344CB8AC3E}">
        <p14:creationId xmlns:p14="http://schemas.microsoft.com/office/powerpoint/2010/main" val="265461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13E21124-2C6B-9868-4C23-C4D273408EB9}"/>
              </a:ext>
            </a:extLst>
          </p:cNvPr>
          <p:cNvSpPr txBox="1">
            <a:spLocks/>
          </p:cNvSpPr>
          <p:nvPr/>
        </p:nvSpPr>
        <p:spPr>
          <a:xfrm>
            <a:off x="246889" y="118873"/>
            <a:ext cx="11055096" cy="576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rtl="0" hangingPunct="1"/>
            <a:r>
              <a:rPr lang="en-US" b="1">
                <a:solidFill>
                  <a:schemeClr val="bg2"/>
                </a:solidFill>
                <a:sym typeface="Helvetica Neue"/>
              </a:rPr>
              <a:t>Boot KIT:NVL-HX RVP-04</a:t>
            </a:r>
          </a:p>
        </p:txBody>
      </p:sp>
      <p:graphicFrame>
        <p:nvGraphicFramePr>
          <p:cNvPr id="8" name="Table 7">
            <a:extLst>
              <a:ext uri="{FF2B5EF4-FFF2-40B4-BE49-F238E27FC236}">
                <a16:creationId xmlns:a16="http://schemas.microsoft.com/office/drawing/2014/main" id="{8BCE46E9-CD07-CD56-34A8-6E9F417C69D6}"/>
              </a:ext>
            </a:extLst>
          </p:cNvPr>
          <p:cNvGraphicFramePr>
            <a:graphicFrameLocks noGrp="1"/>
          </p:cNvGraphicFramePr>
          <p:nvPr>
            <p:extLst>
              <p:ext uri="{D42A27DB-BD31-4B8C-83A1-F6EECF244321}">
                <p14:modId xmlns:p14="http://schemas.microsoft.com/office/powerpoint/2010/main" val="1952874111"/>
              </p:ext>
            </p:extLst>
          </p:nvPr>
        </p:nvGraphicFramePr>
        <p:xfrm>
          <a:off x="246889" y="713362"/>
          <a:ext cx="11055097" cy="5639821"/>
        </p:xfrm>
        <a:graphic>
          <a:graphicData uri="http://schemas.openxmlformats.org/drawingml/2006/table">
            <a:tbl>
              <a:tblPr>
                <a:tableStyleId>{5940675A-B579-460E-94D1-54222C63F5DA}</a:tableStyleId>
              </a:tblPr>
              <a:tblGrid>
                <a:gridCol w="823394">
                  <a:extLst>
                    <a:ext uri="{9D8B030D-6E8A-4147-A177-3AD203B41FA5}">
                      <a16:colId xmlns:a16="http://schemas.microsoft.com/office/drawing/2014/main" val="2304485630"/>
                    </a:ext>
                  </a:extLst>
                </a:gridCol>
                <a:gridCol w="856448">
                  <a:extLst>
                    <a:ext uri="{9D8B030D-6E8A-4147-A177-3AD203B41FA5}">
                      <a16:colId xmlns:a16="http://schemas.microsoft.com/office/drawing/2014/main" val="201108110"/>
                    </a:ext>
                  </a:extLst>
                </a:gridCol>
                <a:gridCol w="546559">
                  <a:extLst>
                    <a:ext uri="{9D8B030D-6E8A-4147-A177-3AD203B41FA5}">
                      <a16:colId xmlns:a16="http://schemas.microsoft.com/office/drawing/2014/main" val="1011800989"/>
                    </a:ext>
                  </a:extLst>
                </a:gridCol>
                <a:gridCol w="1279965">
                  <a:extLst>
                    <a:ext uri="{9D8B030D-6E8A-4147-A177-3AD203B41FA5}">
                      <a16:colId xmlns:a16="http://schemas.microsoft.com/office/drawing/2014/main" val="3745194286"/>
                    </a:ext>
                  </a:extLst>
                </a:gridCol>
                <a:gridCol w="5995702">
                  <a:extLst>
                    <a:ext uri="{9D8B030D-6E8A-4147-A177-3AD203B41FA5}">
                      <a16:colId xmlns:a16="http://schemas.microsoft.com/office/drawing/2014/main" val="2348308369"/>
                    </a:ext>
                  </a:extLst>
                </a:gridCol>
                <a:gridCol w="397812">
                  <a:extLst>
                    <a:ext uri="{9D8B030D-6E8A-4147-A177-3AD203B41FA5}">
                      <a16:colId xmlns:a16="http://schemas.microsoft.com/office/drawing/2014/main" val="510128411"/>
                    </a:ext>
                  </a:extLst>
                </a:gridCol>
                <a:gridCol w="1155217">
                  <a:extLst>
                    <a:ext uri="{9D8B030D-6E8A-4147-A177-3AD203B41FA5}">
                      <a16:colId xmlns:a16="http://schemas.microsoft.com/office/drawing/2014/main" val="3278973380"/>
                    </a:ext>
                  </a:extLst>
                </a:gridCol>
              </a:tblGrid>
              <a:tr h="298483">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Base SKU</a:t>
                      </a:r>
                    </a:p>
                  </a:txBody>
                  <a:tcPr marL="5205" marR="5205" marT="5205" marB="0" anchor="ctr">
                    <a:solidFill>
                      <a:srgbClr val="FFFFCC"/>
                    </a:solidFill>
                  </a:tcPr>
                </a:tc>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BOM SKU</a:t>
                      </a:r>
                    </a:p>
                  </a:txBody>
                  <a:tcPr marL="5205" marR="5205" marT="5205" marB="0" anchor="ctr">
                    <a:solidFill>
                      <a:srgbClr val="FFFFCC"/>
                    </a:solidFill>
                  </a:tcPr>
                </a:tc>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SL NO</a:t>
                      </a:r>
                    </a:p>
                  </a:txBody>
                  <a:tcPr marL="5205" marR="5205" marT="5205" marB="0" anchor="ctr">
                    <a:solidFill>
                      <a:srgbClr val="FFFFCC"/>
                    </a:solidFill>
                  </a:tcPr>
                </a:tc>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Item Code/IPN</a:t>
                      </a:r>
                    </a:p>
                  </a:txBody>
                  <a:tcPr marL="5205" marR="5205" marT="5205" marB="0" anchor="ctr">
                    <a:solidFill>
                      <a:srgbClr val="FFFFCC"/>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Description</a:t>
                      </a:r>
                    </a:p>
                  </a:txBody>
                  <a:tcPr marL="5205" marR="5205" marT="5205" marB="0" anchor="ctr">
                    <a:solidFill>
                      <a:srgbClr val="FFFFCC"/>
                    </a:solidFill>
                  </a:tcPr>
                </a:tc>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QTY</a:t>
                      </a:r>
                    </a:p>
                  </a:txBody>
                  <a:tcPr marL="5205" marR="5205" marT="5205" marB="0" anchor="ctr">
                    <a:solidFill>
                      <a:srgbClr val="FFFFCC"/>
                    </a:solidFill>
                  </a:tcPr>
                </a:tc>
                <a:tc>
                  <a:txBody>
                    <a:bodyPr/>
                    <a:lstStyle/>
                    <a:p>
                      <a:pPr algn="ctr" fontAlgn="ctr">
                        <a:buNone/>
                      </a:pPr>
                      <a:r>
                        <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Comments</a:t>
                      </a:r>
                    </a:p>
                  </a:txBody>
                  <a:tcPr marL="5205" marR="5205" marT="5205" marB="0" anchor="ctr">
                    <a:solidFill>
                      <a:srgbClr val="FFFFCC"/>
                    </a:solidFill>
                  </a:tcPr>
                </a:tc>
                <a:extLst>
                  <a:ext uri="{0D108BD9-81ED-4DB2-BD59-A6C34878D82A}">
                    <a16:rowId xmlns:a16="http://schemas.microsoft.com/office/drawing/2014/main" val="2543611303"/>
                  </a:ext>
                </a:extLst>
              </a:tr>
              <a:tr h="296741">
                <a:tc rowSpan="18">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RVP-04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rowSpan="7">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RVP-041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N34281-001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SOCKET, 2540BGA, NSP ELASTOMER,BENCHTOP, RVP/MDV, NVL-H/U</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socket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339567064"/>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2</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N70393-001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pt-BR" sz="1200" u="none" strike="noStrike">
                          <a:effectLst/>
                          <a:latin typeface="Calibri" panose="020F0502020204030204" pitchFamily="34" charset="0"/>
                          <a:ea typeface="Calibri" panose="020F0502020204030204" pitchFamily="34" charset="0"/>
                          <a:cs typeface="Calibri" panose="020F0502020204030204" pitchFamily="34" charset="0"/>
                        </a:rPr>
                        <a:t>MEMORY IC,N/A,MEM,BL,LPDDR5X,N/A,N/A,FBGA,315,</a:t>
                      </a:r>
                      <a:endParaRPr lang="pt-BR"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LP5x memory</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1267806441"/>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3</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M16851-002</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RETENTION,LPDDR5,4X ARRAY,20MM,SPACE,HORIZONTAL,M3,ALTERNAT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Mem. R.HW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3005455677"/>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M15275-001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SOCKET,315BGA, LPDDR5,,ELASTOMER</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Mem, Socket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2603455290"/>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5</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N72618-001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sv-SE" sz="1200" u="none" strike="noStrike">
                          <a:effectLst/>
                          <a:latin typeface="Calibri" panose="020F0502020204030204" pitchFamily="34" charset="0"/>
                          <a:ea typeface="Calibri" panose="020F0502020204030204" pitchFamily="34" charset="0"/>
                          <a:cs typeface="Calibri" panose="020F0502020204030204" pitchFamily="34" charset="0"/>
                        </a:rPr>
                        <a:t>ASSY, RT HW 2540BGA,,ELASTOMER, HAND SOCKET, NVL</a:t>
                      </a:r>
                      <a:endParaRPr lang="sv-SE"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4059201486"/>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6</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N69163-001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SKT,ISC,ELASTOMER,NVP-S,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PCH socket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1184097227"/>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7</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N72043-001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SKT, RETENTION, ISC, 05V, NVPS,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PCH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3415974409"/>
                  </a:ext>
                </a:extLst>
              </a:tr>
              <a:tr h="296741">
                <a:tc vMerge="1">
                  <a:txBody>
                    <a:bodyPr/>
                    <a:lstStyle/>
                    <a:p>
                      <a:endParaRPr lang="en-US"/>
                    </a:p>
                  </a:txBody>
                  <a:tcPr/>
                </a:tc>
                <a:tc rowSpan="4">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RVP-042</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N34281-001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SOCKET, 2540BGA, NSP ELASTOMER,BENCHTOP, RVP/MDV, NVL-H/U</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socket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2877025978"/>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2</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N72618-001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sv-SE" sz="1200" u="none" strike="noStrike">
                          <a:effectLst/>
                          <a:latin typeface="Calibri" panose="020F0502020204030204" pitchFamily="34" charset="0"/>
                          <a:ea typeface="Calibri" panose="020F0502020204030204" pitchFamily="34" charset="0"/>
                          <a:cs typeface="Calibri" panose="020F0502020204030204" pitchFamily="34" charset="0"/>
                        </a:rPr>
                        <a:t>ASSY, RT HW 2540BGA,,ELASTOMER, HAND SOCKET, NVL</a:t>
                      </a:r>
                      <a:endParaRPr lang="sv-SE"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165733672"/>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3</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N69163-001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SKT,ISC,ELASTOMER,NVP-S,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PCH socket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1648300077"/>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N72043-001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SKT, RETENTION, ISC, 05V, NVPS,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PCH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901652300"/>
                  </a:ext>
                </a:extLst>
              </a:tr>
              <a:tr h="296741">
                <a:tc vMerge="1">
                  <a:txBody>
                    <a:bodyPr/>
                    <a:lstStyle/>
                    <a:p>
                      <a:endParaRPr lang="en-US"/>
                    </a:p>
                  </a:txBody>
                  <a:tcPr/>
                </a:tc>
                <a:tc rowSpan="7">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RVP-043</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N34281-001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SOCKET, 2540BGA, NSP ELASTOMER,BENCHTOP, RVP/MDV, NVL-H/U</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socket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961505360"/>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2</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N70393-001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pt-BR" sz="1200" u="none" strike="noStrike">
                          <a:effectLst/>
                          <a:latin typeface="Calibri" panose="020F0502020204030204" pitchFamily="34" charset="0"/>
                          <a:ea typeface="Calibri" panose="020F0502020204030204" pitchFamily="34" charset="0"/>
                          <a:cs typeface="Calibri" panose="020F0502020204030204" pitchFamily="34" charset="0"/>
                        </a:rPr>
                        <a:t>MEMORY IC,N/A,MEM,BL,LPDDR5X,N/A,N/A,FBGA,315,</a:t>
                      </a:r>
                      <a:endParaRPr lang="pt-BR"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LP5x memory</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2376238230"/>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3</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M16851-002</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RETENTION,LPDDR5,4X ARRAY,20MM,SPACE,HORIZONTAL,M3,ALTERNAT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Mem. R.HW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3090554512"/>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M15275-001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SOCKET,315BGA, LPDDR5,,ELASTOMER</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Mem, Socket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369721060"/>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5</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N72618-001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sv-SE" sz="1200" u="none" strike="noStrike">
                          <a:effectLst/>
                          <a:latin typeface="Calibri" panose="020F0502020204030204" pitchFamily="34" charset="0"/>
                          <a:ea typeface="Calibri" panose="020F0502020204030204" pitchFamily="34" charset="0"/>
                          <a:cs typeface="Calibri" panose="020F0502020204030204" pitchFamily="34" charset="0"/>
                        </a:rPr>
                        <a:t>ASSY, RT HW 2540BGA,,ELASTOMER, HAND SOCKET, NVL</a:t>
                      </a:r>
                      <a:endParaRPr lang="sv-SE"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SOC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4016586773"/>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6</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N69163-001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SKT,ISC,ELASTOMER,NVP-S,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PCH socket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123177889"/>
                  </a:ext>
                </a:extLst>
              </a:tr>
              <a:tr h="296741">
                <a:tc vMerge="1">
                  <a:txBody>
                    <a:bodyPr/>
                    <a:lstStyle/>
                    <a:p>
                      <a:endParaRPr lang="en-US"/>
                    </a:p>
                  </a:txBody>
                  <a:tcPr/>
                </a:tc>
                <a:tc vMerge="1">
                  <a:txBody>
                    <a:bodyPr/>
                    <a:lstStyle/>
                    <a:p>
                      <a:endParaRPr lang="en-US"/>
                    </a:p>
                  </a:txBody>
                  <a:tcP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7</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N72043-001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SKT, RETENTION, ISC, 05V, NVPS,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tc>
                  <a:txBody>
                    <a:bodyPr/>
                    <a:lstStyle/>
                    <a:p>
                      <a:pPr algn="ctr" fontAlgn="b">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PCH R. HW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07" marR="4107" marT="4107" marB="0" anchor="ctr"/>
                </a:tc>
                <a:extLst>
                  <a:ext uri="{0D108BD9-81ED-4DB2-BD59-A6C34878D82A}">
                    <a16:rowId xmlns:a16="http://schemas.microsoft.com/office/drawing/2014/main" val="3631056525"/>
                  </a:ext>
                </a:extLst>
              </a:tr>
            </a:tbl>
          </a:graphicData>
        </a:graphic>
      </p:graphicFrame>
    </p:spTree>
    <p:extLst>
      <p:ext uri="{BB962C8B-B14F-4D97-AF65-F5344CB8AC3E}">
        <p14:creationId xmlns:p14="http://schemas.microsoft.com/office/powerpoint/2010/main" val="427573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DFC4-4D8A-3E41-3440-78AC37EC0B87}"/>
            </a:ext>
          </a:extLst>
        </p:cNvPr>
        <p:cNvGrpSpPr/>
        <p:nvPr/>
      </p:nvGrpSpPr>
      <p:grpSpPr>
        <a:xfrm>
          <a:off x="0" y="0"/>
          <a:ext cx="0" cy="0"/>
          <a:chOff x="0" y="0"/>
          <a:chExt cx="0" cy="0"/>
        </a:xfrm>
      </p:grpSpPr>
      <p:sp>
        <p:nvSpPr>
          <p:cNvPr id="31810" name="Rectangle 97">
            <a:extLst>
              <a:ext uri="{FF2B5EF4-FFF2-40B4-BE49-F238E27FC236}">
                <a16:creationId xmlns:a16="http://schemas.microsoft.com/office/drawing/2014/main" id="{73100BCB-6B7C-1D4A-9312-76A9BA6AE5EB}"/>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sp>
        <p:nvSpPr>
          <p:cNvPr id="8" name="Title 1">
            <a:extLst>
              <a:ext uri="{FF2B5EF4-FFF2-40B4-BE49-F238E27FC236}">
                <a16:creationId xmlns:a16="http://schemas.microsoft.com/office/drawing/2014/main" id="{2641AD72-E739-A85C-EFDE-477BD6E06E38}"/>
              </a:ext>
            </a:extLst>
          </p:cNvPr>
          <p:cNvSpPr txBox="1">
            <a:spLocks/>
          </p:cNvSpPr>
          <p:nvPr/>
        </p:nvSpPr>
        <p:spPr>
          <a:xfrm>
            <a:off x="381358" y="0"/>
            <a:ext cx="11228868" cy="614765"/>
          </a:xfrm>
          <a:prstGeom prst="rect">
            <a:avLst/>
          </a:prstGeom>
        </p:spPr>
        <p:txBody>
          <a:bodyPr anchor="ctr">
            <a:normAutofit fontScale="97500" lnSpcReduction="1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Overview- Connectivity</a:t>
            </a:r>
            <a:endParaRPr lang="en-US"/>
          </a:p>
        </p:txBody>
      </p:sp>
      <p:pic>
        <p:nvPicPr>
          <p:cNvPr id="5" name="Picture 4">
            <a:extLst>
              <a:ext uri="{FF2B5EF4-FFF2-40B4-BE49-F238E27FC236}">
                <a16:creationId xmlns:a16="http://schemas.microsoft.com/office/drawing/2014/main" id="{F96FD780-B9D2-F5EF-1610-4289856CD5B0}"/>
              </a:ext>
            </a:extLst>
          </p:cNvPr>
          <p:cNvPicPr>
            <a:picLocks noChangeAspect="1"/>
          </p:cNvPicPr>
          <p:nvPr/>
        </p:nvPicPr>
        <p:blipFill>
          <a:blip r:embed="rId2"/>
          <a:stretch>
            <a:fillRect/>
          </a:stretch>
        </p:blipFill>
        <p:spPr>
          <a:xfrm>
            <a:off x="1965960" y="971550"/>
            <a:ext cx="8260080" cy="4914900"/>
          </a:xfrm>
          <a:prstGeom prst="rect">
            <a:avLst/>
          </a:prstGeom>
          <a:ln>
            <a:solidFill>
              <a:schemeClr val="accent1"/>
            </a:solidFill>
          </a:ln>
        </p:spPr>
      </p:pic>
    </p:spTree>
    <p:extLst>
      <p:ext uri="{BB962C8B-B14F-4D97-AF65-F5344CB8AC3E}">
        <p14:creationId xmlns:p14="http://schemas.microsoft.com/office/powerpoint/2010/main" val="30988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4" name="Table 503">
            <a:extLst>
              <a:ext uri="{FF2B5EF4-FFF2-40B4-BE49-F238E27FC236}">
                <a16:creationId xmlns:a16="http://schemas.microsoft.com/office/drawing/2014/main" id="{40C011BF-F143-4D34-88AA-F6F88A3146E2}"/>
              </a:ext>
            </a:extLst>
          </p:cNvPr>
          <p:cNvGraphicFramePr>
            <a:graphicFrameLocks noGrp="1"/>
          </p:cNvGraphicFramePr>
          <p:nvPr/>
        </p:nvGraphicFramePr>
        <p:xfrm>
          <a:off x="6984133" y="5467929"/>
          <a:ext cx="4530534" cy="817880"/>
        </p:xfrm>
        <a:graphic>
          <a:graphicData uri="http://schemas.openxmlformats.org/drawingml/2006/table">
            <a:tbl>
              <a:tblPr firstRow="1" firstCol="1" bandRow="1"/>
              <a:tblGrid>
                <a:gridCol w="1949769">
                  <a:extLst>
                    <a:ext uri="{9D8B030D-6E8A-4147-A177-3AD203B41FA5}">
                      <a16:colId xmlns:a16="http://schemas.microsoft.com/office/drawing/2014/main" val="20000"/>
                    </a:ext>
                  </a:extLst>
                </a:gridCol>
                <a:gridCol w="2580765">
                  <a:extLst>
                    <a:ext uri="{9D8B030D-6E8A-4147-A177-3AD203B41FA5}">
                      <a16:colId xmlns:a16="http://schemas.microsoft.com/office/drawing/2014/main" val="20001"/>
                    </a:ext>
                  </a:extLst>
                </a:gridCol>
              </a:tblGrid>
              <a:tr h="139453">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a:solidFill>
                            <a:schemeClr val="bg1"/>
                          </a:solidFill>
                          <a:uFillTx/>
                          <a:latin typeface="+mn-lt"/>
                          <a:ea typeface="+mn-ea"/>
                          <a:cs typeface="+mn-cs"/>
                          <a:sym typeface="Intel Clear"/>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a:solidFill>
                            <a:schemeClr val="bg1"/>
                          </a:solidFill>
                          <a:uFillTx/>
                          <a:latin typeface="+mn-lt"/>
                          <a:ea typeface="+mn-ea"/>
                          <a:cs typeface="+mn-cs"/>
                          <a:sym typeface="Intel Clear"/>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622300">
                <a:tc>
                  <a:txBody>
                    <a:bodyPr/>
                    <a:lstStyle/>
                    <a:p>
                      <a:pPr marL="0" marR="0" indent="0" algn="ctr" defTabSz="609600" rtl="0" fontAlgn="ctr" latinLnBrk="0">
                        <a:lnSpc>
                          <a:spcPct val="100000"/>
                        </a:lnSpc>
                        <a:spcBef>
                          <a:spcPts val="0"/>
                        </a:spcBef>
                        <a:spcAft>
                          <a:spcPts val="0"/>
                        </a:spcAft>
                        <a:buClrTx/>
                        <a:buSzTx/>
                        <a:buFontTx/>
                        <a:buNone/>
                        <a:tabLst/>
                      </a:pPr>
                      <a:r>
                        <a:rPr lang="en-IN" sz="1000" b="0" i="0" u="none" strike="noStrike" cap="none" spc="0" baseline="0">
                          <a:solidFill>
                            <a:schemeClr val="tx1"/>
                          </a:solidFill>
                          <a:uFillTx/>
                          <a:latin typeface="+mn-lt"/>
                          <a:ea typeface="+mn-ea"/>
                          <a:cs typeface="+mn-cs"/>
                          <a:sym typeface="Intel Clear"/>
                        </a:rPr>
                        <a:t>N17969-001</a:t>
                      </a:r>
                      <a:endParaRPr lang="en-US" sz="1200" b="0" i="0" u="none" strike="noStrike" cap="none" spc="0" baseline="0">
                        <a:solidFill>
                          <a:schemeClr val="bg2"/>
                        </a:solidFill>
                        <a:effectLst/>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WLAN M.2 SLOT</a:t>
                      </a:r>
                    </a:p>
                    <a:p>
                      <a:pPr marL="0" marR="0" indent="0" algn="ctr" defTabSz="609600" rtl="0" eaLnBrk="1" fontAlgn="ctr" latinLnBrk="0" hangingPunct="1">
                        <a:lnSpc>
                          <a:spcPct val="100000"/>
                        </a:lnSpc>
                        <a:spcBef>
                          <a:spcPts val="0"/>
                        </a:spcBef>
                        <a:spcAft>
                          <a:spcPts val="0"/>
                        </a:spcAft>
                        <a:buClrTx/>
                        <a:buSzTx/>
                        <a:buFontTx/>
                        <a:buNone/>
                        <a:tabLst/>
                      </a:pPr>
                      <a:r>
                        <a:rPr lang="it-IT" sz="1200" b="0" i="0" u="none" strike="noStrike" cap="none" spc="0" baseline="0">
                          <a:solidFill>
                            <a:schemeClr val="bg2"/>
                          </a:solidFill>
                          <a:effectLst/>
                          <a:uFillTx/>
                          <a:latin typeface="+mn-lt"/>
                          <a:ea typeface="+mn-ea"/>
                          <a:cs typeface="+mn-cs"/>
                          <a:sym typeface="Intel Clear"/>
                        </a:rPr>
                        <a:t>PCIE_75P_KEY_E_2M </a:t>
                      </a:r>
                      <a:endParaRPr lang="en-US" sz="1200" b="0" i="0" u="none" strike="noStrike" cap="none" spc="0" baseline="0">
                        <a:solidFill>
                          <a:schemeClr val="bg2"/>
                        </a:solidFill>
                        <a:effectLst/>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89" name="Table 688">
            <a:extLst>
              <a:ext uri="{FF2B5EF4-FFF2-40B4-BE49-F238E27FC236}">
                <a16:creationId xmlns:a16="http://schemas.microsoft.com/office/drawing/2014/main" id="{6A581C84-011F-42C7-AA38-312675413EAE}"/>
              </a:ext>
            </a:extLst>
          </p:cNvPr>
          <p:cNvGraphicFramePr>
            <a:graphicFrameLocks noGrp="1"/>
          </p:cNvGraphicFramePr>
          <p:nvPr>
            <p:extLst>
              <p:ext uri="{D42A27DB-BD31-4B8C-83A1-F6EECF244321}">
                <p14:modId xmlns:p14="http://schemas.microsoft.com/office/powerpoint/2010/main" val="2121856186"/>
              </p:ext>
            </p:extLst>
          </p:nvPr>
        </p:nvGraphicFramePr>
        <p:xfrm>
          <a:off x="6984133" y="846469"/>
          <a:ext cx="4754035" cy="4495825"/>
        </p:xfrm>
        <a:graphic>
          <a:graphicData uri="http://schemas.openxmlformats.org/drawingml/2006/table">
            <a:tbl>
              <a:tblPr firstRow="1" firstCol="1" bandRow="1">
                <a:tableStyleId>{5C22544A-7EE6-4342-B048-85BDC9FD1C3A}</a:tableStyleId>
              </a:tblPr>
              <a:tblGrid>
                <a:gridCol w="1249360">
                  <a:extLst>
                    <a:ext uri="{9D8B030D-6E8A-4147-A177-3AD203B41FA5}">
                      <a16:colId xmlns:a16="http://schemas.microsoft.com/office/drawing/2014/main" val="3067008126"/>
                    </a:ext>
                  </a:extLst>
                </a:gridCol>
                <a:gridCol w="2190031">
                  <a:extLst>
                    <a:ext uri="{9D8B030D-6E8A-4147-A177-3AD203B41FA5}">
                      <a16:colId xmlns:a16="http://schemas.microsoft.com/office/drawing/2014/main" val="3401716580"/>
                    </a:ext>
                  </a:extLst>
                </a:gridCol>
                <a:gridCol w="1314644">
                  <a:extLst>
                    <a:ext uri="{9D8B030D-6E8A-4147-A177-3AD203B41FA5}">
                      <a16:colId xmlns:a16="http://schemas.microsoft.com/office/drawing/2014/main" val="2371638463"/>
                    </a:ext>
                  </a:extLst>
                </a:gridCol>
              </a:tblGrid>
              <a:tr h="460945">
                <a:tc>
                  <a:txBody>
                    <a:bodyPr/>
                    <a:lstStyle/>
                    <a:p>
                      <a:pPr algn="ctr">
                        <a:lnSpc>
                          <a:spcPct val="107000"/>
                        </a:lnSpc>
                        <a:spcAft>
                          <a:spcPts val="0"/>
                        </a:spcAft>
                      </a:pPr>
                      <a:r>
                        <a:rPr lang="en-US" sz="1400" b="0" i="0" u="none" strike="noStrike" cap="none" spc="0" baseline="0">
                          <a:solidFill>
                            <a:schemeClr val="bg1"/>
                          </a:solidFill>
                          <a:uFillTx/>
                          <a:latin typeface="+mn-lt"/>
                          <a:ea typeface="+mn-ea"/>
                          <a:cs typeface="+mn-cs"/>
                          <a:sym typeface="Intel Clear"/>
                        </a:rPr>
                        <a:t>Description</a:t>
                      </a:r>
                      <a:endParaRPr lang="en-IN" sz="1400" b="0" i="0" u="none" strike="noStrike" cap="none" spc="0" baseline="0">
                        <a:solidFill>
                          <a:schemeClr val="bg1"/>
                        </a:solidFill>
                        <a:uFillTx/>
                        <a:latin typeface="+mn-lt"/>
                        <a:ea typeface="+mn-ea"/>
                        <a:cs typeface="+mn-cs"/>
                        <a:sym typeface="Intel Clear"/>
                      </a:endParaRPr>
                    </a:p>
                  </a:txBody>
                  <a:tcPr marT="0" marB="0" anchor="ctr">
                    <a:solidFill>
                      <a:schemeClr val="tx2"/>
                    </a:solidFill>
                  </a:tcPr>
                </a:tc>
                <a:tc>
                  <a:txBody>
                    <a:bodyPr/>
                    <a:lstStyle/>
                    <a:p>
                      <a:pPr algn="ctr">
                        <a:lnSpc>
                          <a:spcPct val="107000"/>
                        </a:lnSpc>
                        <a:spcAft>
                          <a:spcPts val="0"/>
                        </a:spcAft>
                      </a:pPr>
                      <a:r>
                        <a:rPr lang="en-US" sz="1400" b="0" i="0" u="none" strike="noStrike" cap="none" spc="0" baseline="0">
                          <a:solidFill>
                            <a:schemeClr val="bg1"/>
                          </a:solidFill>
                          <a:uFillTx/>
                          <a:latin typeface="+mn-lt"/>
                          <a:ea typeface="+mn-ea"/>
                          <a:cs typeface="+mn-cs"/>
                          <a:sym typeface="Intel Clear"/>
                        </a:rPr>
                        <a:t>Interface Name/ Signal Name</a:t>
                      </a:r>
                      <a:endParaRPr lang="en-IN" sz="1400" b="0" i="0" u="none" strike="noStrike" cap="none" spc="0" baseline="0">
                        <a:solidFill>
                          <a:schemeClr val="bg1"/>
                        </a:solidFill>
                        <a:uFillTx/>
                        <a:latin typeface="+mn-lt"/>
                        <a:ea typeface="+mn-ea"/>
                        <a:cs typeface="+mn-cs"/>
                        <a:sym typeface="Intel Clear"/>
                      </a:endParaRPr>
                    </a:p>
                  </a:txBody>
                  <a:tcPr marT="0" marB="0" anchor="ctr">
                    <a:solidFill>
                      <a:schemeClr val="tx2"/>
                    </a:solidFill>
                  </a:tcPr>
                </a:tc>
                <a:tc>
                  <a:txBody>
                    <a:bodyPr/>
                    <a:lstStyle/>
                    <a:p>
                      <a:pPr algn="ctr">
                        <a:lnSpc>
                          <a:spcPct val="107000"/>
                        </a:lnSpc>
                        <a:spcAft>
                          <a:spcPts val="0"/>
                        </a:spcAft>
                      </a:pPr>
                      <a:r>
                        <a:rPr lang="en-US" sz="1400" b="0" i="0" u="none" strike="noStrike" cap="none" spc="0" baseline="0">
                          <a:solidFill>
                            <a:schemeClr val="bg1"/>
                          </a:solidFill>
                          <a:uFillTx/>
                          <a:latin typeface="+mn-lt"/>
                          <a:ea typeface="+mn-ea"/>
                          <a:cs typeface="+mn-cs"/>
                          <a:sym typeface="Intel Clear"/>
                        </a:rPr>
                        <a:t>Support on</a:t>
                      </a:r>
                      <a:endParaRPr lang="en-IN" sz="1400" b="0" i="0" u="none" strike="noStrike" cap="none" spc="0" baseline="0">
                        <a:solidFill>
                          <a:schemeClr val="bg1"/>
                        </a:solidFill>
                        <a:uFillTx/>
                        <a:latin typeface="+mn-lt"/>
                        <a:ea typeface="+mn-ea"/>
                        <a:cs typeface="+mn-cs"/>
                        <a:sym typeface="Intel Clear"/>
                      </a:endParaRPr>
                    </a:p>
                    <a:p>
                      <a:pPr algn="ctr">
                        <a:lnSpc>
                          <a:spcPct val="107000"/>
                        </a:lnSpc>
                        <a:spcAft>
                          <a:spcPts val="0"/>
                        </a:spcAft>
                      </a:pPr>
                      <a:r>
                        <a:rPr lang="en-US" sz="1400" b="0" i="0" u="none" strike="noStrike" cap="none" spc="0" baseline="0">
                          <a:solidFill>
                            <a:schemeClr val="bg1"/>
                          </a:solidFill>
                          <a:uFillTx/>
                          <a:latin typeface="+mn-lt"/>
                          <a:ea typeface="+mn-ea"/>
                          <a:cs typeface="+mn-cs"/>
                          <a:sym typeface="Intel Clear"/>
                        </a:rPr>
                        <a:t>NVL UH RVP</a:t>
                      </a:r>
                      <a:endParaRPr lang="en-IN" sz="1400" b="0" i="0" u="none" strike="noStrike" cap="none" spc="0" baseline="0">
                        <a:solidFill>
                          <a:schemeClr val="bg1"/>
                        </a:solidFill>
                        <a:uFillTx/>
                        <a:latin typeface="+mn-lt"/>
                        <a:ea typeface="+mn-ea"/>
                        <a:cs typeface="+mn-cs"/>
                        <a:sym typeface="Intel Clear"/>
                      </a:endParaRPr>
                    </a:p>
                  </a:txBody>
                  <a:tcPr marT="0" marB="0" anchor="ctr">
                    <a:solidFill>
                      <a:schemeClr val="tx2"/>
                    </a:solidFill>
                  </a:tcPr>
                </a:tc>
                <a:extLst>
                  <a:ext uri="{0D108BD9-81ED-4DB2-BD59-A6C34878D82A}">
                    <a16:rowId xmlns:a16="http://schemas.microsoft.com/office/drawing/2014/main" val="2539792319"/>
                  </a:ext>
                </a:extLst>
              </a:tr>
              <a:tr h="637305">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WIFI</a:t>
                      </a:r>
                      <a:endParaRPr lang="en-IN"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PCIe</a:t>
                      </a:r>
                    </a:p>
                    <a:p>
                      <a:pPr marL="0" marR="0" lvl="0" indent="0" algn="ctr" defTabSz="609600" rtl="0" eaLnBrk="1" fontAlgn="b" latinLnBrk="0" hangingPunct="1">
                        <a:lnSpc>
                          <a:spcPct val="107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CNVi, STEP</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CLINK</a:t>
                      </a:r>
                    </a:p>
                  </a:txBody>
                  <a:tcPr marT="0" marB="0" anchor="ct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267272788"/>
                  </a:ext>
                </a:extLst>
              </a:tr>
              <a:tr h="503842">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BT DATA</a:t>
                      </a:r>
                      <a:endParaRPr lang="en-IN"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USB2.0,</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BRI/RGI</a:t>
                      </a:r>
                      <a:endParaRPr lang="en-IN" sz="1400" b="0" i="0" u="none" strike="noStrike" cap="none" spc="0" baseline="0">
                        <a:solidFill>
                          <a:schemeClr val="bg2"/>
                        </a:solidFill>
                        <a:effectLst/>
                        <a:uFillTx/>
                        <a:latin typeface="+mn-lt"/>
                        <a:ea typeface="+mn-ea"/>
                        <a:cs typeface="+mn-cs"/>
                        <a:sym typeface="Intel Clear"/>
                      </a:endParaRPr>
                    </a:p>
                  </a:txBody>
                  <a:tcPr marT="0" marB="0" anchor="ct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578923863"/>
                  </a:ext>
                </a:extLst>
              </a:tr>
              <a:tr h="1529394">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WLAN M.2 Control</a:t>
                      </a:r>
                      <a:endParaRPr lang="en-IN"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lvl="0" indent="0" algn="ctr" defTabSz="609600" rtl="0" eaLnBrk="1" fontAlgn="b" latinLnBrk="0" hangingPunct="1">
                        <a:lnSpc>
                          <a:spcPct val="107000"/>
                        </a:lnSpc>
                        <a:spcBef>
                          <a:spcPts val="0"/>
                        </a:spcBef>
                        <a:spcAft>
                          <a:spcPts val="0"/>
                        </a:spcAft>
                        <a:buClrTx/>
                        <a:buSzTx/>
                        <a:buFontTx/>
                        <a:buNone/>
                        <a:tabLst/>
                      </a:pP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RF_RESET#</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WIFI_RFKILL#</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BT_RFKILL#1</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WLAN_LED#</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BT_LED#</a:t>
                      </a:r>
                    </a:p>
                    <a:p>
                      <a:pPr marL="0" marR="0" lvl="0" indent="0" algn="ctr" defTabSz="609600" rtl="0" eaLnBrk="1" fontAlgn="b" latinLnBrk="0" hangingPunct="1">
                        <a:lnSpc>
                          <a:spcPct val="107000"/>
                        </a:lnSpc>
                        <a:spcBef>
                          <a:spcPts val="0"/>
                        </a:spcBef>
                        <a:spcAft>
                          <a:spcPts val="0"/>
                        </a:spcAft>
                        <a:buClrTx/>
                        <a:buSzTx/>
                        <a:buFontTx/>
                        <a:buNone/>
                        <a:tabLst/>
                      </a:pPr>
                      <a:endParaRPr lang="en-IN" sz="1400" b="0" i="0" u="none" strike="noStrike" cap="none" spc="0" baseline="0">
                        <a:solidFill>
                          <a:schemeClr val="bg2"/>
                        </a:solidFill>
                        <a:effectLst/>
                        <a:uFillTx/>
                        <a:latin typeface="+mn-lt"/>
                        <a:ea typeface="+mn-ea"/>
                        <a:cs typeface="+mn-cs"/>
                        <a:sym typeface="Intel Clear"/>
                      </a:endParaRPr>
                    </a:p>
                  </a:txBody>
                  <a:tcPr marT="0" marB="0" anchor="ct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2193711895"/>
                  </a:ext>
                </a:extLst>
              </a:tr>
              <a:tr h="259272">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BT AUDIO</a:t>
                      </a:r>
                      <a:endParaRPr lang="en-IN"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PCM/I2S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705099568"/>
                  </a:ext>
                </a:extLst>
              </a:tr>
              <a:tr h="1053964">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RF Coexistence</a:t>
                      </a:r>
                      <a:endParaRPr lang="en-IN"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UART_RX </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UART_TX</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UART supports Real-Time Coexistence</a:t>
                      </a:r>
                      <a:endParaRPr lang="en-IN" sz="1400" b="0" i="0" u="none" strike="noStrike" cap="none" spc="0" baseline="0">
                        <a:solidFill>
                          <a:schemeClr val="bg2"/>
                        </a:solidFill>
                        <a:effectLst/>
                        <a:uFillTx/>
                        <a:latin typeface="+mn-lt"/>
                        <a:ea typeface="+mn-ea"/>
                        <a:cs typeface="+mn-cs"/>
                        <a:sym typeface="Intel Clear"/>
                      </a:endParaRPr>
                    </a:p>
                  </a:txBody>
                  <a:tcPr marT="0" marB="0" anchor="ct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536719901"/>
                  </a:ext>
                </a:extLst>
              </a:tr>
            </a:tbl>
          </a:graphicData>
        </a:graphic>
      </p:graphicFrame>
      <p:sp>
        <p:nvSpPr>
          <p:cNvPr id="7" name="Title 1">
            <a:extLst>
              <a:ext uri="{FF2B5EF4-FFF2-40B4-BE49-F238E27FC236}">
                <a16:creationId xmlns:a16="http://schemas.microsoft.com/office/drawing/2014/main" id="{A966AEE3-8F7B-4A55-BB62-72C0CFB8127B}"/>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Connectivity WLAN</a:t>
            </a:r>
            <a:endParaRPr lang="en-US"/>
          </a:p>
        </p:txBody>
      </p:sp>
      <p:pic>
        <p:nvPicPr>
          <p:cNvPr id="4" name="Picture 3">
            <a:extLst>
              <a:ext uri="{FF2B5EF4-FFF2-40B4-BE49-F238E27FC236}">
                <a16:creationId xmlns:a16="http://schemas.microsoft.com/office/drawing/2014/main" id="{0C00B610-5663-C6EE-F22A-D143821DFF42}"/>
              </a:ext>
            </a:extLst>
          </p:cNvPr>
          <p:cNvPicPr>
            <a:picLocks noChangeAspect="1"/>
          </p:cNvPicPr>
          <p:nvPr/>
        </p:nvPicPr>
        <p:blipFill>
          <a:blip r:embed="rId2"/>
          <a:stretch>
            <a:fillRect/>
          </a:stretch>
        </p:blipFill>
        <p:spPr>
          <a:xfrm>
            <a:off x="86374" y="815324"/>
            <a:ext cx="6640947" cy="5043609"/>
          </a:xfrm>
          <a:prstGeom prst="rect">
            <a:avLst/>
          </a:prstGeom>
          <a:ln>
            <a:solidFill>
              <a:schemeClr val="accent1"/>
            </a:solidFill>
          </a:ln>
        </p:spPr>
      </p:pic>
    </p:spTree>
    <p:extLst>
      <p:ext uri="{BB962C8B-B14F-4D97-AF65-F5344CB8AC3E}">
        <p14:creationId xmlns:p14="http://schemas.microsoft.com/office/powerpoint/2010/main" val="236611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D45FB7-8B76-28A9-9C07-483E7F043245}"/>
              </a:ext>
            </a:extLst>
          </p:cNvPr>
          <p:cNvPicPr>
            <a:picLocks noChangeAspect="1"/>
          </p:cNvPicPr>
          <p:nvPr/>
        </p:nvPicPr>
        <p:blipFill>
          <a:blip r:embed="rId3"/>
          <a:stretch>
            <a:fillRect/>
          </a:stretch>
        </p:blipFill>
        <p:spPr>
          <a:xfrm>
            <a:off x="88886" y="1131866"/>
            <a:ext cx="6625182" cy="4031603"/>
          </a:xfrm>
          <a:prstGeom prst="rect">
            <a:avLst/>
          </a:prstGeom>
          <a:ln>
            <a:solidFill>
              <a:schemeClr val="accent1"/>
            </a:solidFill>
          </a:ln>
        </p:spPr>
      </p:pic>
      <p:graphicFrame>
        <p:nvGraphicFramePr>
          <p:cNvPr id="412" name="Table 411">
            <a:extLst>
              <a:ext uri="{FF2B5EF4-FFF2-40B4-BE49-F238E27FC236}">
                <a16:creationId xmlns:a16="http://schemas.microsoft.com/office/drawing/2014/main" id="{63DE7423-D687-45DF-84CE-CC1BD086610C}"/>
              </a:ext>
            </a:extLst>
          </p:cNvPr>
          <p:cNvGraphicFramePr>
            <a:graphicFrameLocks noGrp="1"/>
          </p:cNvGraphicFramePr>
          <p:nvPr>
            <p:extLst>
              <p:ext uri="{D42A27DB-BD31-4B8C-83A1-F6EECF244321}">
                <p14:modId xmlns:p14="http://schemas.microsoft.com/office/powerpoint/2010/main" val="3739010559"/>
              </p:ext>
            </p:extLst>
          </p:nvPr>
        </p:nvGraphicFramePr>
        <p:xfrm>
          <a:off x="6892113" y="1245890"/>
          <a:ext cx="5051516" cy="3619501"/>
        </p:xfrm>
        <a:graphic>
          <a:graphicData uri="http://schemas.openxmlformats.org/drawingml/2006/table">
            <a:tbl>
              <a:tblPr firstRow="1" firstCol="1" bandRow="1">
                <a:tableStyleId>{5C22544A-7EE6-4342-B048-85BDC9FD1C3A}</a:tableStyleId>
              </a:tblPr>
              <a:tblGrid>
                <a:gridCol w="1681145">
                  <a:extLst>
                    <a:ext uri="{9D8B030D-6E8A-4147-A177-3AD203B41FA5}">
                      <a16:colId xmlns:a16="http://schemas.microsoft.com/office/drawing/2014/main" val="2150866530"/>
                    </a:ext>
                  </a:extLst>
                </a:gridCol>
                <a:gridCol w="2318424">
                  <a:extLst>
                    <a:ext uri="{9D8B030D-6E8A-4147-A177-3AD203B41FA5}">
                      <a16:colId xmlns:a16="http://schemas.microsoft.com/office/drawing/2014/main" val="128185667"/>
                    </a:ext>
                  </a:extLst>
                </a:gridCol>
                <a:gridCol w="1051947">
                  <a:extLst>
                    <a:ext uri="{9D8B030D-6E8A-4147-A177-3AD203B41FA5}">
                      <a16:colId xmlns:a16="http://schemas.microsoft.com/office/drawing/2014/main" val="3260934320"/>
                    </a:ext>
                  </a:extLst>
                </a:gridCol>
              </a:tblGrid>
              <a:tr h="0">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Description</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Interface Name/ Signal Name</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Support on NVL-UH RVP</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solidFill>
                      <a:schemeClr val="tx2"/>
                    </a:solidFill>
                  </a:tcPr>
                </a:tc>
                <a:extLst>
                  <a:ext uri="{0D108BD9-81ED-4DB2-BD59-A6C34878D82A}">
                    <a16:rowId xmlns:a16="http://schemas.microsoft.com/office/drawing/2014/main" val="1764823848"/>
                  </a:ext>
                </a:extLst>
              </a:tr>
              <a:tr h="388985">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Inter-processor</a:t>
                      </a:r>
                      <a:br>
                        <a:rPr lang="en-US" sz="1400" b="0" i="0" u="none" strike="noStrike" cap="none" spc="0" baseline="0">
                          <a:solidFill>
                            <a:schemeClr val="bg1"/>
                          </a:solidFill>
                          <a:uFillTx/>
                          <a:latin typeface="+mn-lt"/>
                          <a:ea typeface="+mn-ea"/>
                          <a:cs typeface="+mn-cs"/>
                          <a:sym typeface="Intel Clear"/>
                        </a:rPr>
                      </a:br>
                      <a:r>
                        <a:rPr lang="en-US" sz="1400" b="0" i="0" u="none" strike="noStrike" cap="none" spc="0" baseline="0">
                          <a:solidFill>
                            <a:schemeClr val="bg1"/>
                          </a:solidFill>
                          <a:uFillTx/>
                          <a:latin typeface="+mn-lt"/>
                          <a:ea typeface="+mn-ea"/>
                          <a:cs typeface="+mn-cs"/>
                          <a:sym typeface="Intel Clear"/>
                        </a:rPr>
                        <a:t>Communications</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PCIe, USB3.2,</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USB 2.0</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extLst>
                  <a:ext uri="{0D108BD9-81ED-4DB2-BD59-A6C34878D82A}">
                    <a16:rowId xmlns:a16="http://schemas.microsoft.com/office/drawing/2014/main" val="3735852586"/>
                  </a:ext>
                </a:extLst>
              </a:tr>
              <a:tr h="98570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USIM with Card Detect</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SIM_CLK, </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SIM_RESET, </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SIM_IO, </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SIM_PWR,</a:t>
                      </a:r>
                      <a:br>
                        <a:rPr lang="en-US" sz="1400" b="0" i="0" u="none" strike="noStrike" cap="none" spc="0" baseline="0">
                          <a:solidFill>
                            <a:schemeClr val="bg2"/>
                          </a:solidFill>
                          <a:effectLst/>
                          <a:uFillTx/>
                          <a:latin typeface="+mn-lt"/>
                          <a:ea typeface="+mn-ea"/>
                          <a:cs typeface="+mn-cs"/>
                          <a:sym typeface="Intel Clear"/>
                        </a:rPr>
                      </a:br>
                      <a:r>
                        <a:rPr lang="en-US" sz="1400" b="0" i="0" u="none" strike="noStrike" cap="none" spc="0" baseline="0">
                          <a:solidFill>
                            <a:schemeClr val="bg2"/>
                          </a:solidFill>
                          <a:effectLst/>
                          <a:uFillTx/>
                          <a:latin typeface="+mn-lt"/>
                          <a:ea typeface="+mn-ea"/>
                          <a:cs typeface="+mn-cs"/>
                          <a:sym typeface="Intel Clear"/>
                        </a:rPr>
                        <a:t>SIM_DETECT</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extLst>
                  <a:ext uri="{0D108BD9-81ED-4DB2-BD59-A6C34878D82A}">
                    <a16:rowId xmlns:a16="http://schemas.microsoft.com/office/drawing/2014/main" val="410121210"/>
                  </a:ext>
                </a:extLst>
              </a:tr>
              <a:tr h="1312883">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WWAN M.2 Control</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FULL_CARD_PWER_OFF#</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RESET#</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PERST#</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W_DISABLE#</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LED#1</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DPR (Body SAR)</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extLst>
                  <a:ext uri="{0D108BD9-81ED-4DB2-BD59-A6C34878D82A}">
                    <a16:rowId xmlns:a16="http://schemas.microsoft.com/office/drawing/2014/main" val="4014324949"/>
                  </a:ext>
                </a:extLst>
              </a:tr>
            </a:tbl>
          </a:graphicData>
        </a:graphic>
      </p:graphicFrame>
      <p:sp>
        <p:nvSpPr>
          <p:cNvPr id="7" name="AutoShape 3">
            <a:extLst>
              <a:ext uri="{FF2B5EF4-FFF2-40B4-BE49-F238E27FC236}">
                <a16:creationId xmlns:a16="http://schemas.microsoft.com/office/drawing/2014/main" id="{0BED6103-491F-4155-8616-72518C7984CC}"/>
              </a:ext>
            </a:extLst>
          </p:cNvPr>
          <p:cNvSpPr>
            <a:spLocks noChangeAspect="1" noChangeArrowheads="1" noTextEdit="1"/>
          </p:cNvSpPr>
          <p:nvPr/>
        </p:nvSpPr>
        <p:spPr bwMode="auto">
          <a:xfrm>
            <a:off x="88885" y="539981"/>
            <a:ext cx="7126356" cy="560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IN" sz="3200"/>
          </a:p>
        </p:txBody>
      </p:sp>
      <p:graphicFrame>
        <p:nvGraphicFramePr>
          <p:cNvPr id="414" name="Table 413">
            <a:extLst>
              <a:ext uri="{FF2B5EF4-FFF2-40B4-BE49-F238E27FC236}">
                <a16:creationId xmlns:a16="http://schemas.microsoft.com/office/drawing/2014/main" id="{E230E7D7-CB0D-42E9-87EB-917355B87722}"/>
              </a:ext>
            </a:extLst>
          </p:cNvPr>
          <p:cNvGraphicFramePr>
            <a:graphicFrameLocks noGrp="1"/>
          </p:cNvGraphicFramePr>
          <p:nvPr/>
        </p:nvGraphicFramePr>
        <p:xfrm>
          <a:off x="6967218" y="5129675"/>
          <a:ext cx="4653282" cy="846203"/>
        </p:xfrm>
        <a:graphic>
          <a:graphicData uri="http://schemas.openxmlformats.org/drawingml/2006/table">
            <a:tbl>
              <a:tblPr firstRow="1" firstCol="1" bandRow="1"/>
              <a:tblGrid>
                <a:gridCol w="2002595">
                  <a:extLst>
                    <a:ext uri="{9D8B030D-6E8A-4147-A177-3AD203B41FA5}">
                      <a16:colId xmlns:a16="http://schemas.microsoft.com/office/drawing/2014/main" val="20000"/>
                    </a:ext>
                  </a:extLst>
                </a:gridCol>
                <a:gridCol w="2650687">
                  <a:extLst>
                    <a:ext uri="{9D8B030D-6E8A-4147-A177-3AD203B41FA5}">
                      <a16:colId xmlns:a16="http://schemas.microsoft.com/office/drawing/2014/main" val="20001"/>
                    </a:ext>
                  </a:extLst>
                </a:gridCol>
              </a:tblGrid>
              <a:tr h="223903">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a:solidFill>
                            <a:schemeClr val="bg1"/>
                          </a:solidFill>
                          <a:uFillTx/>
                          <a:latin typeface="+mn-lt"/>
                          <a:ea typeface="+mn-ea"/>
                          <a:cs typeface="+mn-cs"/>
                          <a:sym typeface="Intel Clear"/>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a:solidFill>
                            <a:schemeClr val="bg1"/>
                          </a:solidFill>
                          <a:uFillTx/>
                          <a:latin typeface="+mn-lt"/>
                          <a:ea typeface="+mn-ea"/>
                          <a:cs typeface="+mn-cs"/>
                          <a:sym typeface="Intel Clear"/>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622300">
                <a:tc>
                  <a:txBody>
                    <a:bodyPr/>
                    <a:lstStyle/>
                    <a:p>
                      <a:pPr marL="0" marR="0" indent="0" algn="ctr" defTabSz="609600" rtl="0" fontAlgn="ctr" latinLnBrk="0">
                        <a:lnSpc>
                          <a:spcPct val="100000"/>
                        </a:lnSpc>
                        <a:spcBef>
                          <a:spcPts val="0"/>
                        </a:spcBef>
                        <a:spcAft>
                          <a:spcPts val="0"/>
                        </a:spcAft>
                        <a:buClrTx/>
                        <a:buSzTx/>
                        <a:buFontTx/>
                        <a:buNone/>
                        <a:tabLst/>
                      </a:pPr>
                      <a:r>
                        <a:rPr lang="en-IN" sz="1000" b="0" i="0" u="none" strike="noStrike" cap="none" spc="0" baseline="0">
                          <a:solidFill>
                            <a:schemeClr val="tx1"/>
                          </a:solidFill>
                          <a:uFillTx/>
                          <a:latin typeface="+mn-lt"/>
                          <a:ea typeface="+mn-ea"/>
                          <a:cs typeface="+mn-cs"/>
                          <a:sym typeface="Intel Clear"/>
                        </a:rPr>
                        <a:t>M88860-001</a:t>
                      </a:r>
                      <a:endParaRPr lang="en-US" sz="1200" b="0" i="0" u="none" strike="noStrike" cap="none" spc="0" baseline="0">
                        <a:solidFill>
                          <a:schemeClr val="bg2"/>
                        </a:solidFill>
                        <a:effectLst/>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M2_75P_KEYB_2EM</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Title 1">
            <a:extLst>
              <a:ext uri="{FF2B5EF4-FFF2-40B4-BE49-F238E27FC236}">
                <a16:creationId xmlns:a16="http://schemas.microsoft.com/office/drawing/2014/main" id="{E8C11D10-BBB3-46EB-B3C6-51FDED5880B4}"/>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WWAN (only in RVP2)</a:t>
            </a:r>
            <a:endParaRPr lang="en-US"/>
          </a:p>
        </p:txBody>
      </p:sp>
      <p:sp>
        <p:nvSpPr>
          <p:cNvPr id="8" name="TextBox 7">
            <a:extLst>
              <a:ext uri="{FF2B5EF4-FFF2-40B4-BE49-F238E27FC236}">
                <a16:creationId xmlns:a16="http://schemas.microsoft.com/office/drawing/2014/main" id="{52D2F75E-50E3-D5D9-CCDE-B2C37DF58D41}"/>
              </a:ext>
            </a:extLst>
          </p:cNvPr>
          <p:cNvSpPr txBox="1"/>
          <p:nvPr/>
        </p:nvSpPr>
        <p:spPr>
          <a:xfrm>
            <a:off x="181378" y="5410100"/>
            <a:ext cx="6440197" cy="739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defTabSz="609600" eaLnBrk="1" fontAlgn="auto" latinLnBrk="0" hangingPunct="1">
              <a:lnSpc>
                <a:spcPct val="107000"/>
              </a:lnSpc>
              <a:spcBef>
                <a:spcPts val="0"/>
              </a:spcBef>
              <a:spcAft>
                <a:spcPts val="0"/>
              </a:spcAft>
              <a:buClrTx/>
              <a:buSzTx/>
              <a:buFontTx/>
              <a:buNone/>
              <a:tabLst/>
              <a:defRPr/>
            </a:pP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Intel Clear"/>
              </a:rPr>
              <a:t>Note: WWAN modules are </a:t>
            </a:r>
            <a:r>
              <a:rPr lang="en-US" sz="2000">
                <a:solidFill>
                  <a:srgbClr val="FF0000"/>
                </a:solidFill>
                <a:latin typeface="Intel Clear Light" panose="020B0404020203020204" pitchFamily="34" charset="0"/>
                <a:ea typeface="Intel Clear Light" panose="020B0404020203020204" pitchFamily="34" charset="0"/>
                <a:cs typeface="Intel Clear" panose="020B0604020203020204" pitchFamily="34" charset="0"/>
                <a:sym typeface="Intel Clear"/>
              </a:rPr>
              <a:t>not POR </a:t>
            </a: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Intel Clear"/>
              </a:rPr>
              <a:t>but still providing the provision in RVP.</a:t>
            </a:r>
          </a:p>
        </p:txBody>
      </p:sp>
    </p:spTree>
    <p:extLst>
      <p:ext uri="{BB962C8B-B14F-4D97-AF65-F5344CB8AC3E}">
        <p14:creationId xmlns:p14="http://schemas.microsoft.com/office/powerpoint/2010/main" val="10357430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AUDIO</a:t>
            </a:r>
          </a:p>
        </p:txBody>
      </p:sp>
      <p:sp>
        <p:nvSpPr>
          <p:cNvPr id="4" name="TextBox 3">
            <a:extLst>
              <a:ext uri="{FF2B5EF4-FFF2-40B4-BE49-F238E27FC236}">
                <a16:creationId xmlns:a16="http://schemas.microsoft.com/office/drawing/2014/main" id="{88179C3D-E895-6937-51DC-27B76D4C34B3}"/>
              </a:ext>
            </a:extLst>
          </p:cNvPr>
          <p:cNvSpPr txBox="1"/>
          <p:nvPr/>
        </p:nvSpPr>
        <p:spPr>
          <a:xfrm>
            <a:off x="9168983" y="5788150"/>
            <a:ext cx="255362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Prabha, Abhijith</a:t>
            </a:r>
          </a:p>
        </p:txBody>
      </p:sp>
    </p:spTree>
    <p:extLst>
      <p:ext uri="{BB962C8B-B14F-4D97-AF65-F5344CB8AC3E}">
        <p14:creationId xmlns:p14="http://schemas.microsoft.com/office/powerpoint/2010/main" val="33191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032A6F-6E8E-349C-B0CD-E3BACDA40771}"/>
              </a:ext>
            </a:extLst>
          </p:cNvPr>
          <p:cNvPicPr>
            <a:picLocks noChangeAspect="1"/>
          </p:cNvPicPr>
          <p:nvPr/>
        </p:nvPicPr>
        <p:blipFill>
          <a:blip r:embed="rId3"/>
          <a:stretch>
            <a:fillRect/>
          </a:stretch>
        </p:blipFill>
        <p:spPr>
          <a:xfrm>
            <a:off x="3550325" y="519701"/>
            <a:ext cx="6603869" cy="6337666"/>
          </a:xfrm>
          <a:prstGeom prst="rect">
            <a:avLst/>
          </a:prstGeom>
          <a:ln>
            <a:solidFill>
              <a:schemeClr val="accent1"/>
            </a:solidFill>
          </a:ln>
        </p:spPr>
      </p:pic>
      <p:sp>
        <p:nvSpPr>
          <p:cNvPr id="5" name="Rectangle 2"/>
          <p:cNvSpPr>
            <a:spLocks noChangeArrowheads="1"/>
          </p:cNvSpPr>
          <p:nvPr/>
        </p:nvSpPr>
        <p:spPr bwMode="auto">
          <a:xfrm>
            <a:off x="-462037" y="574933"/>
            <a:ext cx="1350248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2" name="Rectangle 4"/>
          <p:cNvSpPr>
            <a:spLocks noChangeArrowheads="1"/>
          </p:cNvSpPr>
          <p:nvPr/>
        </p:nvSpPr>
        <p:spPr bwMode="auto">
          <a:xfrm flipV="1">
            <a:off x="5322444" y="-253572"/>
            <a:ext cx="1112416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3" name="Rectangle 10"/>
          <p:cNvSpPr>
            <a:spLocks noChangeArrowheads="1"/>
          </p:cNvSpPr>
          <p:nvPr/>
        </p:nvSpPr>
        <p:spPr bwMode="auto">
          <a:xfrm flipV="1">
            <a:off x="6535537" y="-4195678"/>
            <a:ext cx="991106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0" name="Title 1">
            <a:extLst>
              <a:ext uri="{FF2B5EF4-FFF2-40B4-BE49-F238E27FC236}">
                <a16:creationId xmlns:a16="http://schemas.microsoft.com/office/drawing/2014/main" id="{9185FEE4-677B-4389-B690-86FAA57B7D0A}"/>
              </a:ext>
            </a:extLst>
          </p:cNvPr>
          <p:cNvSpPr txBox="1">
            <a:spLocks/>
          </p:cNvSpPr>
          <p:nvPr/>
        </p:nvSpPr>
        <p:spPr>
          <a:xfrm>
            <a:off x="340715" y="-70540"/>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NVL Hx</a:t>
            </a:r>
            <a:r>
              <a:rPr lang="en-US" sz="4000"/>
              <a:t> RVP- Audio block diagram</a:t>
            </a:r>
            <a:endParaRPr lang="en-US"/>
          </a:p>
        </p:txBody>
      </p:sp>
    </p:spTree>
    <p:extLst>
      <p:ext uri="{BB962C8B-B14F-4D97-AF65-F5344CB8AC3E}">
        <p14:creationId xmlns:p14="http://schemas.microsoft.com/office/powerpoint/2010/main" val="4190862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658" y="1015095"/>
            <a:ext cx="11128684" cy="1400383"/>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600">
                <a:solidFill>
                  <a:schemeClr val="bg2"/>
                </a:solidFill>
                <a:effectLst/>
                <a:latin typeface="+mj-lt"/>
                <a:ea typeface="Calibri" panose="020F0502020204030204" pitchFamily="34" charset="0"/>
                <a:cs typeface="Arial" panose="020B0604020202020204" pitchFamily="34" charset="0"/>
              </a:rPr>
              <a:t>NVL </a:t>
            </a:r>
            <a:r>
              <a:rPr lang="en-US" sz="1600" err="1">
                <a:solidFill>
                  <a:schemeClr val="bg2"/>
                </a:solidFill>
                <a:effectLst/>
                <a:latin typeface="+mj-lt"/>
                <a:ea typeface="Calibri" panose="020F0502020204030204" pitchFamily="34" charset="0"/>
                <a:cs typeface="Arial" panose="020B0604020202020204" pitchFamily="34" charset="0"/>
              </a:rPr>
              <a:t>Hx</a:t>
            </a:r>
            <a:r>
              <a:rPr lang="en-US" sz="1600">
                <a:solidFill>
                  <a:schemeClr val="bg2"/>
                </a:solidFill>
                <a:effectLst/>
                <a:latin typeface="+mj-lt"/>
                <a:ea typeface="Calibri" panose="020F0502020204030204" pitchFamily="34" charset="0"/>
                <a:cs typeface="Arial" panose="020B0604020202020204" pitchFamily="34" charset="0"/>
              </a:rPr>
              <a:t> RVP </a:t>
            </a:r>
            <a:r>
              <a:rPr lang="en-US" sz="1600">
                <a:solidFill>
                  <a:schemeClr val="bg2"/>
                </a:solidFill>
                <a:effectLst/>
                <a:latin typeface="+mj-lt"/>
                <a:ea typeface="Calibri" panose="020F0502020204030204" pitchFamily="34" charset="0"/>
                <a:cs typeface="Calibri" panose="020F0502020204030204" pitchFamily="34" charset="0"/>
              </a:rPr>
              <a:t>enables value system with single-chip audio solution. O</a:t>
            </a:r>
            <a:r>
              <a:rPr lang="en-US" sz="1600">
                <a:solidFill>
                  <a:schemeClr val="bg2"/>
                </a:solidFill>
                <a:effectLst/>
                <a:latin typeface="+mj-lt"/>
                <a:ea typeface="Calibri" panose="020F0502020204030204" pitchFamily="34" charset="0"/>
                <a:cs typeface="Arial" panose="020B0604020202020204" pitchFamily="34" charset="0"/>
              </a:rPr>
              <a:t>n board codec upgraded to </a:t>
            </a:r>
            <a:r>
              <a:rPr lang="en-US" sz="1600" b="1">
                <a:solidFill>
                  <a:schemeClr val="bg2"/>
                </a:solidFill>
                <a:effectLst/>
                <a:latin typeface="+mj-lt"/>
                <a:ea typeface="Calibri" panose="020F0502020204030204" pitchFamily="34" charset="0"/>
                <a:cs typeface="Arial" panose="020B0604020202020204" pitchFamily="34" charset="0"/>
              </a:rPr>
              <a:t>ALC722-CG </a:t>
            </a:r>
            <a:r>
              <a:rPr lang="en-US" sz="1600">
                <a:solidFill>
                  <a:schemeClr val="bg2"/>
                </a:solidFill>
                <a:effectLst/>
                <a:latin typeface="+mj-lt"/>
                <a:ea typeface="Calibri" panose="020F0502020204030204" pitchFamily="34" charset="0"/>
                <a:cs typeface="Arial" panose="020B0604020202020204" pitchFamily="34" charset="0"/>
              </a:rPr>
              <a:t>compliant </a:t>
            </a:r>
            <a:r>
              <a:rPr lang="en-US" sz="1600" err="1">
                <a:solidFill>
                  <a:schemeClr val="bg2"/>
                </a:solidFill>
                <a:effectLst/>
                <a:latin typeface="+mj-lt"/>
                <a:ea typeface="Calibri" panose="020F0502020204030204" pitchFamily="34" charset="0"/>
                <a:cs typeface="Arial" panose="020B0604020202020204" pitchFamily="34" charset="0"/>
              </a:rPr>
              <a:t>SoundWire</a:t>
            </a:r>
            <a:r>
              <a:rPr lang="en-US" sz="1600">
                <a:solidFill>
                  <a:schemeClr val="bg2"/>
                </a:solidFill>
                <a:effectLst/>
                <a:latin typeface="+mj-lt"/>
                <a:ea typeface="Calibri" panose="020F0502020204030204" pitchFamily="34" charset="0"/>
                <a:cs typeface="Arial" panose="020B0604020202020204" pitchFamily="34" charset="0"/>
              </a:rPr>
              <a:t> based codec default configured using SNDW3 multilane port across all the RVP </a:t>
            </a:r>
            <a:r>
              <a:rPr lang="en-US" sz="1600">
                <a:solidFill>
                  <a:schemeClr val="bg2"/>
                </a:solidFill>
                <a:latin typeface="+mj-lt"/>
                <a:ea typeface="Calibri" panose="020F0502020204030204" pitchFamily="34" charset="0"/>
                <a:cs typeface="Arial" panose="020B0604020202020204" pitchFamily="34" charset="0"/>
              </a:rPr>
              <a:t>SKUs</a:t>
            </a:r>
            <a:r>
              <a:rPr lang="en-US" sz="1600">
                <a:solidFill>
                  <a:schemeClr val="bg2"/>
                </a:solidFill>
                <a:effectLst/>
                <a:latin typeface="+mj-lt"/>
                <a:ea typeface="Calibri" panose="020F0502020204030204" pitchFamily="34" charset="0"/>
                <a:cs typeface="Arial" panose="020B0604020202020204" pitchFamily="34" charset="0"/>
              </a:rPr>
              <a:t>.</a:t>
            </a:r>
          </a:p>
          <a:p>
            <a:pPr marL="342900" lvl="0" indent="-342900">
              <a:lnSpc>
                <a:spcPct val="100000"/>
              </a:lnSpc>
              <a:spcBef>
                <a:spcPts val="600"/>
              </a:spcBef>
              <a:buFont typeface="Wingdings" panose="05000000000000000000" pitchFamily="2" charset="2"/>
              <a:buChar char="q"/>
            </a:pPr>
            <a:r>
              <a:rPr lang="en-US" sz="1600">
                <a:solidFill>
                  <a:schemeClr val="bg2"/>
                </a:solidFill>
                <a:effectLst/>
                <a:latin typeface="+mj-lt"/>
                <a:ea typeface="Calibri" panose="020F0502020204030204" pitchFamily="34" charset="0"/>
                <a:cs typeface="Arial" panose="020B0604020202020204" pitchFamily="34" charset="0"/>
              </a:rPr>
              <a:t>RVP supports different audio codecs validation through add-in-card solution. </a:t>
            </a:r>
            <a:r>
              <a:rPr lang="en-US" sz="1600" b="1">
                <a:solidFill>
                  <a:schemeClr val="bg2"/>
                </a:solidFill>
                <a:effectLst/>
                <a:latin typeface="+mj-lt"/>
                <a:ea typeface="Calibri" panose="020F0502020204030204" pitchFamily="34" charset="0"/>
                <a:cs typeface="Arial" panose="020B0604020202020204" pitchFamily="34" charset="0"/>
              </a:rPr>
              <a:t>Realtek AIOC GEN6 </a:t>
            </a:r>
            <a:r>
              <a:rPr lang="en-US" sz="1600">
                <a:solidFill>
                  <a:schemeClr val="bg2"/>
                </a:solidFill>
                <a:effectLst/>
                <a:latin typeface="+mj-lt"/>
                <a:ea typeface="Calibri" panose="020F0502020204030204" pitchFamily="34" charset="0"/>
                <a:cs typeface="Arial" panose="020B0604020202020204" pitchFamily="34" charset="0"/>
              </a:rPr>
              <a:t>is the POR AIC for NVL-Hx &amp; </a:t>
            </a:r>
            <a:r>
              <a:rPr lang="en-US" sz="1600" b="1">
                <a:solidFill>
                  <a:schemeClr val="bg2"/>
                </a:solidFill>
                <a:effectLst/>
                <a:latin typeface="+mj-lt"/>
                <a:ea typeface="Calibri" panose="020F0502020204030204" pitchFamily="34" charset="0"/>
                <a:cs typeface="Arial" panose="020B0604020202020204" pitchFamily="34" charset="0"/>
              </a:rPr>
              <a:t>Cirrus AIC v3 </a:t>
            </a:r>
            <a:r>
              <a:rPr lang="en-US" sz="1600">
                <a:solidFill>
                  <a:schemeClr val="bg2"/>
                </a:solidFill>
                <a:effectLst/>
                <a:latin typeface="+mj-lt"/>
                <a:ea typeface="Calibri" panose="020F0502020204030204" pitchFamily="34" charset="0"/>
                <a:cs typeface="Arial" panose="020B0604020202020204" pitchFamily="34" charset="0"/>
              </a:rPr>
              <a:t>will support delta validation configuration along with existing </a:t>
            </a:r>
            <a:r>
              <a:rPr lang="en-US" sz="1600" b="1">
                <a:solidFill>
                  <a:schemeClr val="bg2"/>
                </a:solidFill>
                <a:effectLst/>
                <a:latin typeface="+mj-lt"/>
                <a:ea typeface="Calibri" panose="020F0502020204030204" pitchFamily="34" charset="0"/>
                <a:cs typeface="Arial" panose="020B0604020202020204" pitchFamily="34" charset="0"/>
              </a:rPr>
              <a:t>Realtek AIOC GEN4 </a:t>
            </a:r>
            <a:r>
              <a:rPr lang="en-US" sz="1600">
                <a:solidFill>
                  <a:schemeClr val="bg2"/>
                </a:solidFill>
                <a:effectLst/>
                <a:latin typeface="+mj-lt"/>
                <a:ea typeface="Calibri" panose="020F0502020204030204" pitchFamily="34" charset="0"/>
                <a:cs typeface="Arial" panose="020B0604020202020204" pitchFamily="34" charset="0"/>
              </a:rPr>
              <a:t>to support HDA [ALC245] validation. </a:t>
            </a:r>
            <a:endParaRPr lang="en-US" sz="1600">
              <a:solidFill>
                <a:schemeClr val="bg2"/>
              </a:solidFill>
              <a:latin typeface="+mj-lt"/>
              <a:ea typeface="Intel Clear Light" panose="020B0404020203020204" pitchFamily="34" charset="0"/>
              <a:cs typeface="Intel Clear" panose="020B0604020203020204" pitchFamily="34" charset="0"/>
            </a:endParaRPr>
          </a:p>
        </p:txBody>
      </p:sp>
      <p:sp>
        <p:nvSpPr>
          <p:cNvPr id="10" name="Title 1">
            <a:extLst>
              <a:ext uri="{FF2B5EF4-FFF2-40B4-BE49-F238E27FC236}">
                <a16:creationId xmlns:a16="http://schemas.microsoft.com/office/drawing/2014/main" id="{D0A68F5D-E189-4792-9080-730674A9B821}"/>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NVL Hx</a:t>
            </a:r>
            <a:r>
              <a:rPr lang="en-US" sz="4000"/>
              <a:t> RVP Audio overview</a:t>
            </a:r>
            <a:endParaRPr lang="en-US"/>
          </a:p>
        </p:txBody>
      </p:sp>
      <p:pic>
        <p:nvPicPr>
          <p:cNvPr id="4" name="Picture 3">
            <a:extLst>
              <a:ext uri="{FF2B5EF4-FFF2-40B4-BE49-F238E27FC236}">
                <a16:creationId xmlns:a16="http://schemas.microsoft.com/office/drawing/2014/main" id="{E24EFDCF-A12D-39C8-9631-08CEC8CBC491}"/>
              </a:ext>
            </a:extLst>
          </p:cNvPr>
          <p:cNvPicPr>
            <a:picLocks noChangeAspect="1"/>
          </p:cNvPicPr>
          <p:nvPr/>
        </p:nvPicPr>
        <p:blipFill>
          <a:blip r:embed="rId3"/>
          <a:stretch>
            <a:fillRect/>
          </a:stretch>
        </p:blipFill>
        <p:spPr>
          <a:xfrm>
            <a:off x="279636" y="2415478"/>
            <a:ext cx="11452860" cy="4290060"/>
          </a:xfrm>
          <a:prstGeom prst="rect">
            <a:avLst/>
          </a:prstGeom>
          <a:ln>
            <a:solidFill>
              <a:schemeClr val="accent1"/>
            </a:solidFill>
          </a:ln>
        </p:spPr>
      </p:pic>
    </p:spTree>
    <p:extLst>
      <p:ext uri="{BB962C8B-B14F-4D97-AF65-F5344CB8AC3E}">
        <p14:creationId xmlns:p14="http://schemas.microsoft.com/office/powerpoint/2010/main" val="8707908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527B7-1070-CF1E-9567-6FD224447D29}"/>
              </a:ext>
            </a:extLst>
          </p:cNvPr>
          <p:cNvSpPr>
            <a:spLocks noGrp="1"/>
          </p:cNvSpPr>
          <p:nvPr>
            <p:ph type="title"/>
          </p:nvPr>
        </p:nvSpPr>
        <p:spPr/>
        <p:txBody>
          <a:bodyPr/>
          <a:lstStyle/>
          <a:p>
            <a:r>
              <a:rPr lang="en-US"/>
              <a:t>Audio links supported in NVL </a:t>
            </a:r>
            <a:r>
              <a:rPr lang="en-US" err="1"/>
              <a:t>Hx</a:t>
            </a:r>
            <a:r>
              <a:rPr lang="en-US"/>
              <a:t> RVP </a:t>
            </a:r>
            <a:r>
              <a:rPr lang="en-US" err="1"/>
              <a:t>sku’s</a:t>
            </a:r>
            <a:endParaRPr lang="en-US"/>
          </a:p>
        </p:txBody>
      </p:sp>
      <p:graphicFrame>
        <p:nvGraphicFramePr>
          <p:cNvPr id="8" name="Content Placeholder 7">
            <a:extLst>
              <a:ext uri="{FF2B5EF4-FFF2-40B4-BE49-F238E27FC236}">
                <a16:creationId xmlns:a16="http://schemas.microsoft.com/office/drawing/2014/main" id="{AA0A6E1E-9F81-4092-998A-2700A40102A1}"/>
              </a:ext>
            </a:extLst>
          </p:cNvPr>
          <p:cNvGraphicFramePr>
            <a:graphicFrameLocks noGrp="1"/>
          </p:cNvGraphicFramePr>
          <p:nvPr>
            <p:ph sz="quarter" idx="13"/>
            <p:extLst>
              <p:ext uri="{D42A27DB-BD31-4B8C-83A1-F6EECF244321}">
                <p14:modId xmlns:p14="http://schemas.microsoft.com/office/powerpoint/2010/main" val="207334300"/>
              </p:ext>
            </p:extLst>
          </p:nvPr>
        </p:nvGraphicFramePr>
        <p:xfrm>
          <a:off x="1133221" y="2967965"/>
          <a:ext cx="8678654" cy="3433199"/>
        </p:xfrm>
        <a:graphic>
          <a:graphicData uri="http://schemas.openxmlformats.org/drawingml/2006/table">
            <a:tbl>
              <a:tblPr firstRow="1" bandRow="1">
                <a:tableStyleId>{5C22544A-7EE6-4342-B048-85BDC9FD1C3A}</a:tableStyleId>
              </a:tblPr>
              <a:tblGrid>
                <a:gridCol w="1151769">
                  <a:extLst>
                    <a:ext uri="{9D8B030D-6E8A-4147-A177-3AD203B41FA5}">
                      <a16:colId xmlns:a16="http://schemas.microsoft.com/office/drawing/2014/main" val="3809818072"/>
                    </a:ext>
                  </a:extLst>
                </a:gridCol>
                <a:gridCol w="1889077">
                  <a:extLst>
                    <a:ext uri="{9D8B030D-6E8A-4147-A177-3AD203B41FA5}">
                      <a16:colId xmlns:a16="http://schemas.microsoft.com/office/drawing/2014/main" val="584227305"/>
                    </a:ext>
                  </a:extLst>
                </a:gridCol>
                <a:gridCol w="1262022">
                  <a:extLst>
                    <a:ext uri="{9D8B030D-6E8A-4147-A177-3AD203B41FA5}">
                      <a16:colId xmlns:a16="http://schemas.microsoft.com/office/drawing/2014/main" val="977564107"/>
                    </a:ext>
                  </a:extLst>
                </a:gridCol>
                <a:gridCol w="1897225">
                  <a:extLst>
                    <a:ext uri="{9D8B030D-6E8A-4147-A177-3AD203B41FA5}">
                      <a16:colId xmlns:a16="http://schemas.microsoft.com/office/drawing/2014/main" val="1695258647"/>
                    </a:ext>
                  </a:extLst>
                </a:gridCol>
                <a:gridCol w="2478561">
                  <a:extLst>
                    <a:ext uri="{9D8B030D-6E8A-4147-A177-3AD203B41FA5}">
                      <a16:colId xmlns:a16="http://schemas.microsoft.com/office/drawing/2014/main" val="495808255"/>
                    </a:ext>
                  </a:extLst>
                </a:gridCol>
              </a:tblGrid>
              <a:tr h="463372">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Audio Interface</a:t>
                      </a:r>
                    </a:p>
                  </a:txBody>
                  <a:tcPr marL="0" marR="0"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Default Configuration</a:t>
                      </a:r>
                    </a:p>
                  </a:txBody>
                  <a:tcPr marL="0" marR="0"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Rework option</a:t>
                      </a:r>
                    </a:p>
                  </a:txBody>
                  <a:tcPr marL="0" marR="0"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  RVP 1,2,3,4</a:t>
                      </a:r>
                    </a:p>
                  </a:txBody>
                  <a:tcPr marL="0" marR="0"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Remarks</a:t>
                      </a:r>
                    </a:p>
                  </a:txBody>
                  <a:tcPr marL="0" marR="0" marT="0" marB="0" anchor="ctr">
                    <a:solidFill>
                      <a:schemeClr val="tx2"/>
                    </a:solidFill>
                  </a:tcPr>
                </a:tc>
                <a:extLst>
                  <a:ext uri="{0D108BD9-81ED-4DB2-BD59-A6C34878D82A}">
                    <a16:rowId xmlns:a16="http://schemas.microsoft.com/office/drawing/2014/main" val="1923539892"/>
                  </a:ext>
                </a:extLst>
              </a:tr>
              <a:tr h="267093">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H-DA</a:t>
                      </a:r>
                    </a:p>
                  </a:txBody>
                  <a:tcPr marL="0" marR="0" marT="0" marB="0" anchor="ctr">
                    <a:solidFill>
                      <a:schemeClr val="accent1"/>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i="0" u="none" strike="noStrike" cap="none" spc="0" baseline="0">
                          <a:solidFill>
                            <a:schemeClr val="bg2"/>
                          </a:solidFill>
                          <a:effectLst/>
                          <a:uFillTx/>
                          <a:latin typeface="+mn-lt"/>
                          <a:ea typeface="+mn-ea"/>
                          <a:cs typeface="+mn-cs"/>
                          <a:sym typeface="Intel Clear"/>
                        </a:rPr>
                        <a:t>JA – HDA/I2S0 Header</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2143481835"/>
                  </a:ext>
                </a:extLst>
              </a:tr>
              <a:tr h="265096">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SNDW0</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i="0" u="none" strike="noStrike" cap="none" spc="0" baseline="0">
                          <a:solidFill>
                            <a:schemeClr val="bg2"/>
                          </a:solidFill>
                          <a:effectLst/>
                          <a:uFillTx/>
                          <a:latin typeface="+mn-lt"/>
                          <a:ea typeface="+mn-ea"/>
                          <a:cs typeface="+mn-cs"/>
                          <a:sym typeface="Intel Clear"/>
                        </a:rPr>
                        <a:t>JE – SNDW/I2S1 Header</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SNDW0 is muxed with SNDW3 multilane</a:t>
                      </a:r>
                    </a:p>
                  </a:txBody>
                  <a:tcPr marL="0" marR="0" marT="0" marB="0" anchor="ctr"/>
                </a:tc>
                <a:extLst>
                  <a:ext uri="{0D108BD9-81ED-4DB2-BD59-A6C34878D82A}">
                    <a16:rowId xmlns:a16="http://schemas.microsoft.com/office/drawing/2014/main" val="129471020"/>
                  </a:ext>
                </a:extLst>
              </a:tr>
              <a:tr h="266080">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SNDW1</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JD - SNDW/DMIC Header</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986159032"/>
                  </a:ext>
                </a:extLst>
              </a:tr>
              <a:tr h="279367">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SNDW2</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JD - SNDW/DMIC Header</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4227917389"/>
                  </a:ext>
                </a:extLst>
              </a:tr>
              <a:tr h="260984">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SNDW3 Multilane</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On-board ALC722 Codec</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i="0" u="none" strike="noStrike" cap="none" spc="0" baseline="0">
                          <a:solidFill>
                            <a:schemeClr val="bg2"/>
                          </a:solidFill>
                          <a:effectLst/>
                          <a:uFillTx/>
                          <a:latin typeface="+mn-lt"/>
                          <a:ea typeface="+mn-ea"/>
                          <a:cs typeface="+mn-cs"/>
                          <a:sym typeface="Intel Clear"/>
                        </a:rPr>
                        <a:t>JE – SNDW/I2S1 Header</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2474946381"/>
                  </a:ext>
                </a:extLst>
              </a:tr>
              <a:tr h="226214">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DMIC0</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JD - SNDW/DMIC Header</a:t>
                      </a:r>
                    </a:p>
                  </a:txBody>
                  <a:tcPr marL="0" marR="0" marT="0" marB="0" anchor="ctr">
                    <a:solidFill>
                      <a:schemeClr val="accent2">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Only BIOS change</a:t>
                      </a:r>
                    </a:p>
                  </a:txBody>
                  <a:tcPr marL="0" marR="0" marT="0" marB="0" anchor="ctr">
                    <a:solidFill>
                      <a:schemeClr val="accent2">
                        <a:lumMod val="40000"/>
                        <a:lumOff val="60000"/>
                      </a:schemeClr>
                    </a:solidFill>
                  </a:tcPr>
                </a:tc>
                <a:extLst>
                  <a:ext uri="{0D108BD9-81ED-4DB2-BD59-A6C34878D82A}">
                    <a16:rowId xmlns:a16="http://schemas.microsoft.com/office/drawing/2014/main" val="3248790797"/>
                  </a:ext>
                </a:extLst>
              </a:tr>
              <a:tr h="244073">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DMIC1</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JD - SNDW/DMIC Header</a:t>
                      </a:r>
                    </a:p>
                  </a:txBody>
                  <a:tcPr marL="0" marR="0" marT="0" marB="0" anchor="ctr">
                    <a:solidFill>
                      <a:schemeClr val="accent2">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i="0" u="none" strike="noStrike" cap="none" spc="0" baseline="0">
                          <a:solidFill>
                            <a:schemeClr val="bg2"/>
                          </a:solidFill>
                          <a:effectLst/>
                          <a:uFillTx/>
                          <a:latin typeface="+mn-lt"/>
                          <a:ea typeface="+mn-ea"/>
                          <a:cs typeface="+mn-cs"/>
                          <a:sym typeface="Intel Clear"/>
                        </a:rPr>
                        <a:t>Only BIOS change</a:t>
                      </a:r>
                    </a:p>
                  </a:txBody>
                  <a:tcPr marL="0" marR="0" marT="0" marB="0" anchor="ctr">
                    <a:solidFill>
                      <a:schemeClr val="accent2">
                        <a:lumMod val="40000"/>
                        <a:lumOff val="60000"/>
                      </a:schemeClr>
                    </a:solidFill>
                  </a:tcPr>
                </a:tc>
                <a:extLst>
                  <a:ext uri="{0D108BD9-81ED-4DB2-BD59-A6C34878D82A}">
                    <a16:rowId xmlns:a16="http://schemas.microsoft.com/office/drawing/2014/main" val="3388822697"/>
                  </a:ext>
                </a:extLst>
              </a:tr>
              <a:tr h="238120">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I2S0</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JA – HDA/I2S0 Header</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961098726"/>
                  </a:ext>
                </a:extLst>
              </a:tr>
              <a:tr h="260873">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I2S1</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JE – SNDW/I2S1 Header</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3223520492"/>
                  </a:ext>
                </a:extLst>
              </a:tr>
              <a:tr h="61487">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I2S2</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M.2 WLAN Connector</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solidFill>
                      <a:schemeClr val="accent4">
                        <a:lumMod val="40000"/>
                        <a:lumOff val="60000"/>
                      </a:schemeClr>
                    </a:solidFill>
                  </a:tcPr>
                </a:tc>
                <a:extLst>
                  <a:ext uri="{0D108BD9-81ED-4DB2-BD59-A6C34878D82A}">
                    <a16:rowId xmlns:a16="http://schemas.microsoft.com/office/drawing/2014/main" val="2877895201"/>
                  </a:ext>
                </a:extLst>
              </a:tr>
            </a:tbl>
          </a:graphicData>
        </a:graphic>
      </p:graphicFrame>
      <p:sp>
        <p:nvSpPr>
          <p:cNvPr id="5" name="TextBox 4">
            <a:extLst>
              <a:ext uri="{FF2B5EF4-FFF2-40B4-BE49-F238E27FC236}">
                <a16:creationId xmlns:a16="http://schemas.microsoft.com/office/drawing/2014/main" id="{85C912DF-3FF4-6166-7AF8-353B3E5ABA88}"/>
              </a:ext>
            </a:extLst>
          </p:cNvPr>
          <p:cNvSpPr txBox="1"/>
          <p:nvPr/>
        </p:nvSpPr>
        <p:spPr>
          <a:xfrm>
            <a:off x="592916" y="1308868"/>
            <a:ext cx="11120548" cy="1508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lvl="0" indent="-342900">
              <a:spcBef>
                <a:spcPts val="600"/>
              </a:spcBef>
              <a:buFont typeface="Wingdings" panose="05000000000000000000" pitchFamily="2" charset="2"/>
              <a:buChar char="q"/>
            </a:pPr>
            <a:r>
              <a:rPr lang="en-US" sz="1600">
                <a:solidFill>
                  <a:schemeClr val="bg2"/>
                </a:solidFill>
                <a:latin typeface="+mj-lt"/>
                <a:ea typeface="Intel Clear Light" panose="020B0404020203020204" pitchFamily="34" charset="0"/>
                <a:cs typeface="Intel Clear" panose="020B0604020203020204" pitchFamily="34" charset="0"/>
              </a:rPr>
              <a:t>Audio links </a:t>
            </a:r>
            <a:r>
              <a:rPr lang="en-US" sz="1600">
                <a:solidFill>
                  <a:schemeClr val="bg2"/>
                </a:solidFill>
                <a:latin typeface="+mj-lt"/>
                <a:ea typeface="Intel Clear Light" panose="020B0404020203020204" pitchFamily="34" charset="0"/>
                <a:cs typeface="Intel Clear" panose="020B0604020203020204" pitchFamily="34" charset="0"/>
                <a:sym typeface="Helvetica"/>
              </a:rPr>
              <a:t>include:</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1x HD-A link for HD-A compatible peripherals </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4x Sound wire ports for platform peripherals </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2x DMIC directly attached microphone interfaces </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3x I2S  ports for platform peripherals</a:t>
            </a:r>
          </a:p>
        </p:txBody>
      </p:sp>
    </p:spTree>
    <p:extLst>
      <p:ext uri="{BB962C8B-B14F-4D97-AF65-F5344CB8AC3E}">
        <p14:creationId xmlns:p14="http://schemas.microsoft.com/office/powerpoint/2010/main" val="20870601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1CB3C-5591-9C9F-279B-E912CD9628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911B7-04AD-77D2-E87B-E3E795090761}"/>
              </a:ext>
            </a:extLst>
          </p:cNvPr>
          <p:cNvSpPr>
            <a:spLocks noGrp="1"/>
          </p:cNvSpPr>
          <p:nvPr>
            <p:ph type="title"/>
          </p:nvPr>
        </p:nvSpPr>
        <p:spPr/>
        <p:txBody>
          <a:bodyPr/>
          <a:lstStyle/>
          <a:p>
            <a:r>
              <a:rPr lang="en-US"/>
              <a:t>Audio AIC supported in NVL Hx RVP SKU’s</a:t>
            </a:r>
          </a:p>
        </p:txBody>
      </p:sp>
      <p:graphicFrame>
        <p:nvGraphicFramePr>
          <p:cNvPr id="10" name="Content Placeholder 9">
            <a:extLst>
              <a:ext uri="{FF2B5EF4-FFF2-40B4-BE49-F238E27FC236}">
                <a16:creationId xmlns:a16="http://schemas.microsoft.com/office/drawing/2014/main" id="{CBC2E0D8-6C89-9570-860D-A8C39FEF221F}"/>
              </a:ext>
            </a:extLst>
          </p:cNvPr>
          <p:cNvGraphicFramePr>
            <a:graphicFrameLocks noGrp="1"/>
          </p:cNvGraphicFramePr>
          <p:nvPr>
            <p:ph sz="quarter" idx="13"/>
            <p:extLst>
              <p:ext uri="{D42A27DB-BD31-4B8C-83A1-F6EECF244321}">
                <p14:modId xmlns:p14="http://schemas.microsoft.com/office/powerpoint/2010/main" val="3744267247"/>
              </p:ext>
            </p:extLst>
          </p:nvPr>
        </p:nvGraphicFramePr>
        <p:xfrm>
          <a:off x="592916" y="1583267"/>
          <a:ext cx="10146903" cy="2026334"/>
        </p:xfrm>
        <a:graphic>
          <a:graphicData uri="http://schemas.openxmlformats.org/drawingml/2006/table">
            <a:tbl>
              <a:tblPr firstRow="1" firstCol="1" bandRow="1">
                <a:tableStyleId>{C7B018BB-80A7-4F77-B60F-C8B233D01FF8}</a:tableStyleId>
              </a:tblPr>
              <a:tblGrid>
                <a:gridCol w="721801">
                  <a:extLst>
                    <a:ext uri="{9D8B030D-6E8A-4147-A177-3AD203B41FA5}">
                      <a16:colId xmlns:a16="http://schemas.microsoft.com/office/drawing/2014/main" val="10894100"/>
                    </a:ext>
                  </a:extLst>
                </a:gridCol>
                <a:gridCol w="3376451">
                  <a:extLst>
                    <a:ext uri="{9D8B030D-6E8A-4147-A177-3AD203B41FA5}">
                      <a16:colId xmlns:a16="http://schemas.microsoft.com/office/drawing/2014/main" val="1472400670"/>
                    </a:ext>
                  </a:extLst>
                </a:gridCol>
                <a:gridCol w="1024563">
                  <a:extLst>
                    <a:ext uri="{9D8B030D-6E8A-4147-A177-3AD203B41FA5}">
                      <a16:colId xmlns:a16="http://schemas.microsoft.com/office/drawing/2014/main" val="759653672"/>
                    </a:ext>
                  </a:extLst>
                </a:gridCol>
                <a:gridCol w="5024088">
                  <a:extLst>
                    <a:ext uri="{9D8B030D-6E8A-4147-A177-3AD203B41FA5}">
                      <a16:colId xmlns:a16="http://schemas.microsoft.com/office/drawing/2014/main" val="1651545678"/>
                    </a:ext>
                  </a:extLst>
                </a:gridCol>
              </a:tblGrid>
              <a:tr h="200602">
                <a:tc>
                  <a:txBody>
                    <a:bodyPr/>
                    <a:lstStyle/>
                    <a:p>
                      <a:pPr algn="ctr">
                        <a:lnSpc>
                          <a:spcPct val="107000"/>
                        </a:lnSpc>
                        <a:spcBef>
                          <a:spcPts val="400"/>
                        </a:spcBef>
                        <a:spcAft>
                          <a:spcPts val="400"/>
                        </a:spcAft>
                        <a:buNone/>
                      </a:pPr>
                      <a:r>
                        <a:rPr lang="en-IN" sz="1100">
                          <a:effectLst/>
                        </a:rPr>
                        <a:t>Si#</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ctr">
                        <a:lnSpc>
                          <a:spcPct val="107000"/>
                        </a:lnSpc>
                        <a:spcBef>
                          <a:spcPts val="400"/>
                        </a:spcBef>
                        <a:spcAft>
                          <a:spcPts val="400"/>
                        </a:spcAft>
                        <a:buNone/>
                      </a:pPr>
                      <a:r>
                        <a:rPr lang="en-IN" sz="1100">
                          <a:effectLst/>
                        </a:rPr>
                        <a:t>Add In Card (AIC) 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ctr">
                        <a:lnSpc>
                          <a:spcPct val="107000"/>
                        </a:lnSpc>
                        <a:spcBef>
                          <a:spcPts val="400"/>
                        </a:spcBef>
                        <a:spcAft>
                          <a:spcPts val="400"/>
                        </a:spcAft>
                        <a:buNone/>
                      </a:pPr>
                      <a:r>
                        <a:rPr lang="en-IN" sz="1100">
                          <a:effectLst/>
                        </a:rPr>
                        <a:t>SKU</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ctr">
                        <a:lnSpc>
                          <a:spcPct val="107000"/>
                        </a:lnSpc>
                        <a:spcBef>
                          <a:spcPts val="400"/>
                        </a:spcBef>
                        <a:spcAft>
                          <a:spcPts val="400"/>
                        </a:spcAft>
                        <a:buNone/>
                      </a:pPr>
                      <a:r>
                        <a:rPr lang="en-IN" sz="1100">
                          <a:effectLst/>
                        </a:rPr>
                        <a:t>Wiki link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extLst>
                  <a:ext uri="{0D108BD9-81ED-4DB2-BD59-A6C34878D82A}">
                    <a16:rowId xmlns:a16="http://schemas.microsoft.com/office/drawing/2014/main" val="3103702678"/>
                  </a:ext>
                </a:extLst>
              </a:tr>
              <a:tr h="456433">
                <a:tc>
                  <a:txBody>
                    <a:bodyPr/>
                    <a:lstStyle/>
                    <a:p>
                      <a:pPr algn="ctr">
                        <a:lnSpc>
                          <a:spcPct val="107000"/>
                        </a:lnSpc>
                        <a:spcBef>
                          <a:spcPts val="400"/>
                        </a:spcBef>
                        <a:spcAft>
                          <a:spcPts val="400"/>
                        </a:spcAft>
                        <a:buNone/>
                      </a:pPr>
                      <a:r>
                        <a:rPr lang="en-IN" sz="1100">
                          <a:effectLst/>
                        </a:rPr>
                        <a:t>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l">
                        <a:lnSpc>
                          <a:spcPct val="115000"/>
                        </a:lnSpc>
                        <a:spcBef>
                          <a:spcPts val="400"/>
                        </a:spcBef>
                        <a:spcAft>
                          <a:spcPts val="400"/>
                        </a:spcAft>
                        <a:buNone/>
                      </a:pPr>
                      <a:r>
                        <a:rPr lang="en-US" sz="1100">
                          <a:effectLst/>
                        </a:rPr>
                        <a:t>Realtek AIOC Gen6 (Golden Config)</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ctr">
                        <a:lnSpc>
                          <a:spcPct val="107000"/>
                        </a:lnSpc>
                        <a:spcBef>
                          <a:spcPts val="400"/>
                        </a:spcBef>
                        <a:spcAft>
                          <a:spcPts val="400"/>
                        </a:spcAft>
                        <a:buNone/>
                      </a:pPr>
                      <a:r>
                        <a:rPr lang="en-IN" sz="1100">
                          <a:effectLst/>
                        </a:rPr>
                        <a:t>All SKUs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ctr">
                        <a:lnSpc>
                          <a:spcPct val="107000"/>
                        </a:lnSpc>
                        <a:spcBef>
                          <a:spcPts val="400"/>
                        </a:spcBef>
                        <a:spcAft>
                          <a:spcPts val="400"/>
                        </a:spcAft>
                        <a:buNone/>
                      </a:pPr>
                      <a:r>
                        <a:rPr lang="en-IN" sz="1100" u="sng">
                          <a:effectLst/>
                          <a:hlinkClick r:id="rId2"/>
                        </a:rPr>
                        <a:t>https://wiki.ith.intel.com/display/ITSDesignWiki/Gen+6+Audio+Add-In-Card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extLst>
                  <a:ext uri="{0D108BD9-81ED-4DB2-BD59-A6C34878D82A}">
                    <a16:rowId xmlns:a16="http://schemas.microsoft.com/office/drawing/2014/main" val="3809637308"/>
                  </a:ext>
                </a:extLst>
              </a:tr>
              <a:tr h="456433">
                <a:tc>
                  <a:txBody>
                    <a:bodyPr/>
                    <a:lstStyle/>
                    <a:p>
                      <a:pPr algn="ctr">
                        <a:lnSpc>
                          <a:spcPct val="107000"/>
                        </a:lnSpc>
                        <a:spcBef>
                          <a:spcPts val="400"/>
                        </a:spcBef>
                        <a:spcAft>
                          <a:spcPts val="400"/>
                        </a:spcAft>
                        <a:buNone/>
                      </a:pPr>
                      <a:r>
                        <a:rPr lang="en-IN" sz="1100">
                          <a:effectLst/>
                        </a:rPr>
                        <a:t>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l">
                        <a:lnSpc>
                          <a:spcPct val="115000"/>
                        </a:lnSpc>
                        <a:spcBef>
                          <a:spcPts val="400"/>
                        </a:spcBef>
                        <a:spcAft>
                          <a:spcPts val="400"/>
                        </a:spcAft>
                        <a:buNone/>
                      </a:pPr>
                      <a:r>
                        <a:rPr lang="fr-FR" sz="1100">
                          <a:effectLst/>
                        </a:rPr>
                        <a:t>Cirrus AIOC v3 (3* Delta Config)</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marL="0" marR="0" lvl="0" indent="0" algn="ctr" defTabSz="609600" eaLnBrk="1" fontAlgn="auto" latinLnBrk="0" hangingPunct="1">
                        <a:lnSpc>
                          <a:spcPct val="107000"/>
                        </a:lnSpc>
                        <a:spcBef>
                          <a:spcPts val="400"/>
                        </a:spcBef>
                        <a:spcAft>
                          <a:spcPts val="400"/>
                        </a:spcAft>
                        <a:buClrTx/>
                        <a:buSzTx/>
                        <a:buFontTx/>
                        <a:buNone/>
                        <a:tabLst/>
                        <a:defRPr/>
                      </a:pPr>
                      <a:r>
                        <a:rPr lang="en-IN" sz="1100">
                          <a:effectLst/>
                        </a:rPr>
                        <a:t>All SKUs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Bef>
                          <a:spcPts val="400"/>
                        </a:spcBef>
                        <a:spcAft>
                          <a:spcPts val="400"/>
                        </a:spcAft>
                        <a:buNone/>
                      </a:pP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ctr">
                        <a:lnSpc>
                          <a:spcPct val="107000"/>
                        </a:lnSpc>
                        <a:spcBef>
                          <a:spcPts val="400"/>
                        </a:spcBef>
                        <a:spcAft>
                          <a:spcPts val="400"/>
                        </a:spcAft>
                        <a:buNone/>
                      </a:pPr>
                      <a:r>
                        <a:rPr lang="en-IN" sz="1100" u="sng">
                          <a:effectLst/>
                          <a:hlinkClick r:id="rId3"/>
                        </a:rPr>
                        <a:t>https://wiki.ith.intel.com/display/ITSDesignWiki/Cirrus+AIOC+v3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extLst>
                  <a:ext uri="{0D108BD9-81ED-4DB2-BD59-A6C34878D82A}">
                    <a16:rowId xmlns:a16="http://schemas.microsoft.com/office/drawing/2014/main" val="3469207294"/>
                  </a:ext>
                </a:extLst>
              </a:tr>
              <a:tr h="456433">
                <a:tc>
                  <a:txBody>
                    <a:bodyPr/>
                    <a:lstStyle/>
                    <a:p>
                      <a:pPr algn="ctr">
                        <a:lnSpc>
                          <a:spcPct val="107000"/>
                        </a:lnSpc>
                        <a:spcBef>
                          <a:spcPts val="400"/>
                        </a:spcBef>
                        <a:spcAft>
                          <a:spcPts val="400"/>
                        </a:spcAft>
                        <a:buNone/>
                      </a:pPr>
                      <a:r>
                        <a:rPr lang="en-IN" sz="1100">
                          <a:effectLst/>
                        </a:rPr>
                        <a:t>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l">
                        <a:lnSpc>
                          <a:spcPct val="115000"/>
                        </a:lnSpc>
                        <a:spcBef>
                          <a:spcPts val="400"/>
                        </a:spcBef>
                        <a:spcAft>
                          <a:spcPts val="400"/>
                        </a:spcAft>
                        <a:buNone/>
                      </a:pPr>
                      <a:r>
                        <a:rPr lang="en-US" sz="1100">
                          <a:effectLst/>
                        </a:rPr>
                        <a:t>Realtek AIOC Gen4 (Delta Config)</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ctr">
                        <a:lnSpc>
                          <a:spcPct val="107000"/>
                        </a:lnSpc>
                        <a:spcBef>
                          <a:spcPts val="400"/>
                        </a:spcBef>
                        <a:spcAft>
                          <a:spcPts val="400"/>
                        </a:spcAft>
                        <a:buNone/>
                      </a:pPr>
                      <a:r>
                        <a:rPr lang="en-IN" sz="1100">
                          <a:effectLst/>
                        </a:rPr>
                        <a:t>All SKUs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ctr">
                        <a:lnSpc>
                          <a:spcPct val="107000"/>
                        </a:lnSpc>
                        <a:spcBef>
                          <a:spcPts val="400"/>
                        </a:spcBef>
                        <a:spcAft>
                          <a:spcPts val="400"/>
                        </a:spcAft>
                        <a:buNone/>
                      </a:pPr>
                      <a:r>
                        <a:rPr lang="en-IN" sz="1100" u="sng">
                          <a:effectLst/>
                          <a:hlinkClick r:id="rId4"/>
                        </a:rPr>
                        <a:t>https://wiki.ith.intel.com/display/ITSDesignWiki/Gen4+Audio+Add-In-Card</a:t>
                      </a:r>
                      <a:endParaRPr lang="en-IN" sz="1100">
                        <a:effectLst/>
                      </a:endParaRPr>
                    </a:p>
                    <a:p>
                      <a:pPr algn="ctr">
                        <a:lnSpc>
                          <a:spcPct val="107000"/>
                        </a:lnSpc>
                        <a:spcBef>
                          <a:spcPts val="400"/>
                        </a:spcBef>
                        <a:spcAft>
                          <a:spcPts val="400"/>
                        </a:spcAft>
                        <a:buNone/>
                      </a:pPr>
                      <a:r>
                        <a:rPr lang="en-IN" sz="1100">
                          <a:effectLst/>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extLst>
                  <a:ext uri="{0D108BD9-81ED-4DB2-BD59-A6C34878D82A}">
                    <a16:rowId xmlns:a16="http://schemas.microsoft.com/office/drawing/2014/main" val="187359380"/>
                  </a:ext>
                </a:extLst>
              </a:tr>
              <a:tr h="456433">
                <a:tc>
                  <a:txBody>
                    <a:bodyPr/>
                    <a:lstStyle/>
                    <a:p>
                      <a:pPr algn="ctr">
                        <a:lnSpc>
                          <a:spcPct val="107000"/>
                        </a:lnSpc>
                        <a:spcBef>
                          <a:spcPts val="400"/>
                        </a:spcBef>
                        <a:spcAft>
                          <a:spcPts val="400"/>
                        </a:spcAft>
                        <a:buNone/>
                      </a:pPr>
                      <a:r>
                        <a:rPr lang="en-US" sz="1100">
                          <a:effectLst/>
                          <a:latin typeface="Calibri"/>
                          <a:ea typeface="Times New Roman" panose="02020603050405020304" pitchFamily="18" charset="0"/>
                          <a:cs typeface="Times New Roman"/>
                        </a:rPr>
                        <a:t>4</a:t>
                      </a:r>
                      <a:endParaRPr lang="en-IN" sz="1100">
                        <a:effectLst/>
                        <a:latin typeface="Calibri"/>
                        <a:ea typeface="Times New Roman" panose="02020603050405020304" pitchFamily="18" charset="0"/>
                        <a:cs typeface="Times New Roman"/>
                      </a:endParaRPr>
                    </a:p>
                  </a:txBody>
                  <a:tcPr marL="68560" marR="68560" marT="0" marB="0" anchor="ctr"/>
                </a:tc>
                <a:tc>
                  <a:txBody>
                    <a:bodyPr/>
                    <a:lstStyle/>
                    <a:p>
                      <a:pPr algn="l">
                        <a:lnSpc>
                          <a:spcPct val="115000"/>
                        </a:lnSpc>
                        <a:spcBef>
                          <a:spcPts val="400"/>
                        </a:spcBef>
                        <a:spcAft>
                          <a:spcPts val="400"/>
                        </a:spcAft>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Gen 4.x Transducer Card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marL="0" marR="0" lvl="0" indent="0" algn="ctr" defTabSz="609600" eaLnBrk="1" fontAlgn="auto" latinLnBrk="0" hangingPunct="1">
                        <a:lnSpc>
                          <a:spcPct val="107000"/>
                        </a:lnSpc>
                        <a:spcBef>
                          <a:spcPts val="400"/>
                        </a:spcBef>
                        <a:spcAft>
                          <a:spcPts val="400"/>
                        </a:spcAft>
                        <a:buClrTx/>
                        <a:buSzTx/>
                        <a:buFontTx/>
                        <a:buNone/>
                        <a:tabLst/>
                        <a:defRPr/>
                      </a:pPr>
                      <a:r>
                        <a:rPr lang="en-IN" sz="1100">
                          <a:effectLst/>
                        </a:rPr>
                        <a:t>All SKUs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Bef>
                          <a:spcPts val="400"/>
                        </a:spcBef>
                        <a:spcAft>
                          <a:spcPts val="400"/>
                        </a:spcAft>
                        <a:buNone/>
                      </a:pP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tc>
                  <a:txBody>
                    <a:bodyPr/>
                    <a:lstStyle/>
                    <a:p>
                      <a:pPr algn="ctr">
                        <a:lnSpc>
                          <a:spcPct val="107000"/>
                        </a:lnSpc>
                        <a:spcBef>
                          <a:spcPts val="400"/>
                        </a:spcBef>
                        <a:spcAft>
                          <a:spcPts val="400"/>
                        </a:spcAft>
                        <a:buNone/>
                      </a:pP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60" marR="68560" marT="0" marB="0" anchor="ctr"/>
                </a:tc>
                <a:extLst>
                  <a:ext uri="{0D108BD9-81ED-4DB2-BD59-A6C34878D82A}">
                    <a16:rowId xmlns:a16="http://schemas.microsoft.com/office/drawing/2014/main" val="3462307524"/>
                  </a:ext>
                </a:extLst>
              </a:tr>
            </a:tbl>
          </a:graphicData>
        </a:graphic>
      </p:graphicFrame>
    </p:spTree>
    <p:extLst>
      <p:ext uri="{BB962C8B-B14F-4D97-AF65-F5344CB8AC3E}">
        <p14:creationId xmlns:p14="http://schemas.microsoft.com/office/powerpoint/2010/main" val="25462982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E62627-06B6-EAB6-BD36-C7014EF5DA82}"/>
              </a:ext>
            </a:extLst>
          </p:cNvPr>
          <p:cNvPicPr>
            <a:picLocks noChangeAspect="1"/>
          </p:cNvPicPr>
          <p:nvPr/>
        </p:nvPicPr>
        <p:blipFill>
          <a:blip r:embed="rId3"/>
          <a:stretch>
            <a:fillRect/>
          </a:stretch>
        </p:blipFill>
        <p:spPr>
          <a:xfrm>
            <a:off x="2278380" y="3502163"/>
            <a:ext cx="7010400" cy="2484120"/>
          </a:xfrm>
          <a:prstGeom prst="rect">
            <a:avLst/>
          </a:prstGeom>
          <a:ln>
            <a:solidFill>
              <a:schemeClr val="accent1"/>
            </a:solidFill>
          </a:ln>
        </p:spPr>
      </p:pic>
      <p:sp>
        <p:nvSpPr>
          <p:cNvPr id="2" name="Title 1">
            <a:extLst>
              <a:ext uri="{FF2B5EF4-FFF2-40B4-BE49-F238E27FC236}">
                <a16:creationId xmlns:a16="http://schemas.microsoft.com/office/drawing/2014/main" id="{8028E135-A31E-6912-4A9A-4D1B5EAA2120}"/>
              </a:ext>
            </a:extLst>
          </p:cNvPr>
          <p:cNvSpPr>
            <a:spLocks noGrp="1"/>
          </p:cNvSpPr>
          <p:nvPr>
            <p:ph type="title"/>
          </p:nvPr>
        </p:nvSpPr>
        <p:spPr/>
        <p:txBody>
          <a:bodyPr/>
          <a:lstStyle/>
          <a:p>
            <a:r>
              <a:rPr lang="en-US"/>
              <a:t>Audio Privacy Microphone Protection </a:t>
            </a:r>
          </a:p>
        </p:txBody>
      </p:sp>
      <p:sp>
        <p:nvSpPr>
          <p:cNvPr id="6" name="TextBox 5">
            <a:extLst>
              <a:ext uri="{FF2B5EF4-FFF2-40B4-BE49-F238E27FC236}">
                <a16:creationId xmlns:a16="http://schemas.microsoft.com/office/drawing/2014/main" id="{93117329-E620-6402-4449-4EBF7FF73F7C}"/>
              </a:ext>
            </a:extLst>
          </p:cNvPr>
          <p:cNvSpPr txBox="1"/>
          <p:nvPr/>
        </p:nvSpPr>
        <p:spPr>
          <a:xfrm>
            <a:off x="592916" y="1284959"/>
            <a:ext cx="11075209" cy="2185214"/>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Privacy microphone protection feature is POR in NVL Hx RVP.</a:t>
            </a:r>
          </a:p>
          <a:p>
            <a:pPr marL="342900" lvl="0"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The HW will take in a privacy signaling input from the GPIO pin (which typically connects to a mic disable switch), indicating the current user privacy mode setting on the system. It also turns on a privacy indicator output through the GPIO pin (which typically connects to a privacy LED). </a:t>
            </a:r>
          </a:p>
          <a:p>
            <a:pPr marL="342900" lvl="0"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NVL Hx RVP uses SoC pins MIC_MUTE and MIC_MUTE_LED to support microphone privacy protection. HW Disable switch [Jumper] is to control the MIC privacy operation. Alternately, MIC mute can also be controlled via EC using scan matric </a:t>
            </a:r>
            <a:r>
              <a:rPr lang="en-US" sz="1800" err="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Fn</a:t>
            </a: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 key. The below diagram represents RVP implementation. </a:t>
            </a:r>
          </a:p>
        </p:txBody>
      </p:sp>
      <p:sp>
        <p:nvSpPr>
          <p:cNvPr id="7" name="TextBox 6">
            <a:extLst>
              <a:ext uri="{FF2B5EF4-FFF2-40B4-BE49-F238E27FC236}">
                <a16:creationId xmlns:a16="http://schemas.microsoft.com/office/drawing/2014/main" id="{72EBD914-50F1-D17A-11DD-95ED0C200C5D}"/>
              </a:ext>
            </a:extLst>
          </p:cNvPr>
          <p:cNvSpPr txBox="1"/>
          <p:nvPr/>
        </p:nvSpPr>
        <p:spPr>
          <a:xfrm>
            <a:off x="558396" y="5986283"/>
            <a:ext cx="9516474" cy="307777"/>
          </a:xfrm>
          <a:prstGeom prst="rect">
            <a:avLst/>
          </a:prstGeom>
          <a:noFill/>
        </p:spPr>
        <p:txBody>
          <a:bodyPr wrap="square" rtlCol="0">
            <a:spAutoFit/>
          </a:bodyPr>
          <a:lstStyle/>
          <a:p>
            <a:pPr lvl="0">
              <a:lnSpc>
                <a:spcPct val="100000"/>
              </a:lnSpc>
              <a:spcBef>
                <a:spcPts val="600"/>
              </a:spcBef>
            </a:pPr>
            <a:r>
              <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Note : HW DIP switch is available on all the RVP </a:t>
            </a:r>
            <a:r>
              <a:rPr lang="en-US" sz="1400" err="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sku’s</a:t>
            </a:r>
            <a:r>
              <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[TOP/Bottom placed].</a:t>
            </a:r>
          </a:p>
        </p:txBody>
      </p:sp>
    </p:spTree>
    <p:extLst>
      <p:ext uri="{BB962C8B-B14F-4D97-AF65-F5344CB8AC3E}">
        <p14:creationId xmlns:p14="http://schemas.microsoft.com/office/powerpoint/2010/main" val="3958300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CB5A6-2F04-EC5D-D17E-3589698C2D89}"/>
              </a:ext>
            </a:extLst>
          </p:cNvPr>
          <p:cNvSpPr>
            <a:spLocks noGrp="1"/>
          </p:cNvSpPr>
          <p:nvPr>
            <p:ph type="title"/>
          </p:nvPr>
        </p:nvSpPr>
        <p:spPr/>
        <p:txBody>
          <a:bodyPr/>
          <a:lstStyle/>
          <a:p>
            <a:r>
              <a:rPr lang="en-US"/>
              <a:t>Audio Headers Definition</a:t>
            </a:r>
          </a:p>
        </p:txBody>
      </p:sp>
      <p:pic>
        <p:nvPicPr>
          <p:cNvPr id="4" name="Content Placeholder 3">
            <a:extLst>
              <a:ext uri="{FF2B5EF4-FFF2-40B4-BE49-F238E27FC236}">
                <a16:creationId xmlns:a16="http://schemas.microsoft.com/office/drawing/2014/main" id="{FB696F91-3876-900C-2E32-A1EED72DAE6B}"/>
              </a:ext>
            </a:extLst>
          </p:cNvPr>
          <p:cNvPicPr>
            <a:picLocks noGrp="1" noChangeAspect="1"/>
          </p:cNvPicPr>
          <p:nvPr>
            <p:ph sz="quarter" idx="13"/>
          </p:nvPr>
        </p:nvPicPr>
        <p:blipFill>
          <a:blip r:embed="rId2"/>
          <a:stretch>
            <a:fillRect/>
          </a:stretch>
        </p:blipFill>
        <p:spPr>
          <a:xfrm>
            <a:off x="2310892" y="2997593"/>
            <a:ext cx="7536848" cy="3086100"/>
          </a:xfrm>
          <a:prstGeom prst="rect">
            <a:avLst/>
          </a:prstGeom>
          <a:ln>
            <a:solidFill>
              <a:schemeClr val="tx1"/>
            </a:solidFill>
          </a:ln>
        </p:spPr>
      </p:pic>
      <p:sp>
        <p:nvSpPr>
          <p:cNvPr id="5" name="TextBox 4">
            <a:extLst>
              <a:ext uri="{FF2B5EF4-FFF2-40B4-BE49-F238E27FC236}">
                <a16:creationId xmlns:a16="http://schemas.microsoft.com/office/drawing/2014/main" id="{02C2F0AF-B1B1-26B8-B306-C87CB1BA044B}"/>
              </a:ext>
            </a:extLst>
          </p:cNvPr>
          <p:cNvSpPr txBox="1"/>
          <p:nvPr/>
        </p:nvSpPr>
        <p:spPr>
          <a:xfrm>
            <a:off x="592916" y="1366377"/>
            <a:ext cx="10693400" cy="1631216"/>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600" b="1">
                <a:solidFill>
                  <a:schemeClr val="bg2"/>
                </a:solidFill>
              </a:rPr>
              <a:t>JA - Header  [HDA/I2S0] :</a:t>
            </a:r>
          </a:p>
          <a:p>
            <a:pPr marL="723900" lvl="1" indent="-342900">
              <a:lnSpc>
                <a:spcPct val="100000"/>
              </a:lnSpc>
              <a:spcBef>
                <a:spcPts val="600"/>
              </a:spcBef>
              <a:buFont typeface="Wingdings" panose="05000000000000000000" pitchFamily="2" charset="2"/>
              <a:buChar char="§"/>
            </a:pPr>
            <a:r>
              <a:rPr lang="en-US" sz="1600">
                <a:solidFill>
                  <a:schemeClr val="bg2"/>
                </a:solidFill>
              </a:rPr>
              <a:t>JA header is used to provide clock &amp; data transmission in HDA mode &amp; I2S mode.</a:t>
            </a:r>
          </a:p>
          <a:p>
            <a:pPr marL="723900" lvl="1" indent="-342900">
              <a:lnSpc>
                <a:spcPct val="100000"/>
              </a:lnSpc>
              <a:spcBef>
                <a:spcPts val="600"/>
              </a:spcBef>
              <a:buFont typeface="Wingdings" panose="05000000000000000000" pitchFamily="2" charset="2"/>
              <a:buChar char="§"/>
            </a:pPr>
            <a:r>
              <a:rPr lang="en-US" sz="1600">
                <a:solidFill>
                  <a:schemeClr val="bg2"/>
                </a:solidFill>
              </a:rPr>
              <a:t>For HDA mode, Realtek GEN3 AIC (ALC245) will be used along with the transducer card.</a:t>
            </a:r>
          </a:p>
          <a:p>
            <a:pPr marL="723900" lvl="1" indent="-342900">
              <a:lnSpc>
                <a:spcPct val="100000"/>
              </a:lnSpc>
              <a:spcBef>
                <a:spcPts val="600"/>
              </a:spcBef>
              <a:buFont typeface="Wingdings" panose="05000000000000000000" pitchFamily="2" charset="2"/>
              <a:buChar char="§"/>
            </a:pPr>
            <a:r>
              <a:rPr lang="en-US" sz="1600">
                <a:solidFill>
                  <a:schemeClr val="bg2"/>
                </a:solidFill>
              </a:rPr>
              <a:t>In SNDW mode, it will be used as power source for AIC. Refer below snap for the header pinout details.</a:t>
            </a:r>
          </a:p>
          <a:p>
            <a:pPr marL="723900" lvl="1" indent="-342900">
              <a:lnSpc>
                <a:spcPct val="100000"/>
              </a:lnSpc>
              <a:spcBef>
                <a:spcPts val="600"/>
              </a:spcBef>
              <a:buFont typeface="Wingdings" panose="05000000000000000000" pitchFamily="2" charset="2"/>
              <a:buChar char="§"/>
            </a:pPr>
            <a:endParaRPr lang="en-US" sz="1600">
              <a:solidFill>
                <a:schemeClr val="bg2"/>
              </a:solidFill>
            </a:endParaRPr>
          </a:p>
        </p:txBody>
      </p:sp>
    </p:spTree>
    <p:extLst>
      <p:ext uri="{BB962C8B-B14F-4D97-AF65-F5344CB8AC3E}">
        <p14:creationId xmlns:p14="http://schemas.microsoft.com/office/powerpoint/2010/main" val="1648005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7683" y="-71809"/>
            <a:ext cx="10367250" cy="737445"/>
          </a:xfrm>
          <a:ln w="12700">
            <a:miter lim="400000"/>
          </a:ln>
        </p:spPr>
        <p:txBody>
          <a:bodyPr lIns="0" tIns="0" rIns="0" bIns="0" anchor="ctr">
            <a:normAutofit fontScale="97500"/>
          </a:bodyPr>
          <a:lstStyle/>
          <a:p>
            <a:pPr algn="ctr" rtl="0"/>
            <a:r>
              <a:rPr lang="en-US">
                <a:solidFill>
                  <a:schemeClr val="bg2"/>
                </a:solidFill>
              </a:rPr>
              <a:t>AIC’s/ KIT supported along with NVL-HX RVP</a:t>
            </a:r>
          </a:p>
        </p:txBody>
      </p:sp>
      <p:graphicFrame>
        <p:nvGraphicFramePr>
          <p:cNvPr id="5" name="Table 4">
            <a:extLst>
              <a:ext uri="{FF2B5EF4-FFF2-40B4-BE49-F238E27FC236}">
                <a16:creationId xmlns:a16="http://schemas.microsoft.com/office/drawing/2014/main" id="{B4048964-872A-38DE-960C-D228B5AF8D1D}"/>
              </a:ext>
            </a:extLst>
          </p:cNvPr>
          <p:cNvGraphicFramePr>
            <a:graphicFrameLocks noGrp="1"/>
          </p:cNvGraphicFramePr>
          <p:nvPr>
            <p:extLst>
              <p:ext uri="{D42A27DB-BD31-4B8C-83A1-F6EECF244321}">
                <p14:modId xmlns:p14="http://schemas.microsoft.com/office/powerpoint/2010/main" val="1259310397"/>
              </p:ext>
            </p:extLst>
          </p:nvPr>
        </p:nvGraphicFramePr>
        <p:xfrm>
          <a:off x="674841" y="514351"/>
          <a:ext cx="10363199" cy="5688686"/>
        </p:xfrm>
        <a:graphic>
          <a:graphicData uri="http://schemas.openxmlformats.org/drawingml/2006/table">
            <a:tbl>
              <a:tblPr/>
              <a:tblGrid>
                <a:gridCol w="356037">
                  <a:extLst>
                    <a:ext uri="{9D8B030D-6E8A-4147-A177-3AD203B41FA5}">
                      <a16:colId xmlns:a16="http://schemas.microsoft.com/office/drawing/2014/main" val="4290674054"/>
                    </a:ext>
                  </a:extLst>
                </a:gridCol>
                <a:gridCol w="610349">
                  <a:extLst>
                    <a:ext uri="{9D8B030D-6E8A-4147-A177-3AD203B41FA5}">
                      <a16:colId xmlns:a16="http://schemas.microsoft.com/office/drawing/2014/main" val="2956559454"/>
                    </a:ext>
                  </a:extLst>
                </a:gridCol>
                <a:gridCol w="686642">
                  <a:extLst>
                    <a:ext uri="{9D8B030D-6E8A-4147-A177-3AD203B41FA5}">
                      <a16:colId xmlns:a16="http://schemas.microsoft.com/office/drawing/2014/main" val="42395319"/>
                    </a:ext>
                  </a:extLst>
                </a:gridCol>
                <a:gridCol w="610349">
                  <a:extLst>
                    <a:ext uri="{9D8B030D-6E8A-4147-A177-3AD203B41FA5}">
                      <a16:colId xmlns:a16="http://schemas.microsoft.com/office/drawing/2014/main" val="3312746513"/>
                    </a:ext>
                  </a:extLst>
                </a:gridCol>
                <a:gridCol w="1163282">
                  <a:extLst>
                    <a:ext uri="{9D8B030D-6E8A-4147-A177-3AD203B41FA5}">
                      <a16:colId xmlns:a16="http://schemas.microsoft.com/office/drawing/2014/main" val="285598644"/>
                    </a:ext>
                  </a:extLst>
                </a:gridCol>
                <a:gridCol w="2409797">
                  <a:extLst>
                    <a:ext uri="{9D8B030D-6E8A-4147-A177-3AD203B41FA5}">
                      <a16:colId xmlns:a16="http://schemas.microsoft.com/office/drawing/2014/main" val="685732231"/>
                    </a:ext>
                  </a:extLst>
                </a:gridCol>
                <a:gridCol w="1449574">
                  <a:extLst>
                    <a:ext uri="{9D8B030D-6E8A-4147-A177-3AD203B41FA5}">
                      <a16:colId xmlns:a16="http://schemas.microsoft.com/office/drawing/2014/main" val="3487901283"/>
                    </a:ext>
                  </a:extLst>
                </a:gridCol>
                <a:gridCol w="3077169">
                  <a:extLst>
                    <a:ext uri="{9D8B030D-6E8A-4147-A177-3AD203B41FA5}">
                      <a16:colId xmlns:a16="http://schemas.microsoft.com/office/drawing/2014/main" val="3574917804"/>
                    </a:ext>
                  </a:extLst>
                </a:gridCol>
              </a:tblGrid>
              <a:tr h="346532">
                <a:tc>
                  <a:txBody>
                    <a:bodyPr/>
                    <a:lstStyle/>
                    <a:p>
                      <a:pPr algn="ctr" fontAlgn="ctr">
                        <a:buNone/>
                      </a:pPr>
                      <a:r>
                        <a:rPr lang="en-US" sz="700" b="1" i="0" u="none" strike="noStrike">
                          <a:solidFill>
                            <a:srgbClr val="000000"/>
                          </a:solidFill>
                          <a:effectLst/>
                          <a:latin typeface="Calibri" panose="020F0502020204030204" pitchFamily="34" charset="0"/>
                        </a:rPr>
                        <a:t>SL NO</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700" b="1" i="0" u="none" strike="noStrike">
                          <a:solidFill>
                            <a:srgbClr val="000000"/>
                          </a:solidFill>
                          <a:effectLst/>
                          <a:latin typeface="Calibri" panose="020F0502020204030204" pitchFamily="34" charset="0"/>
                        </a:rPr>
                        <a:t>Item/ type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700" b="1" i="0" u="none" strike="noStrike">
                          <a:solidFill>
                            <a:srgbClr val="000000"/>
                          </a:solidFill>
                          <a:effectLst/>
                          <a:latin typeface="Calibri" panose="020F0502020204030204" pitchFamily="34" charset="0"/>
                        </a:rPr>
                        <a:t>Main / Respin/reuse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700" b="1" i="0" u="none" strike="noStrike">
                          <a:solidFill>
                            <a:srgbClr val="000000"/>
                          </a:solidFill>
                          <a:effectLst/>
                          <a:latin typeface="Calibri" panose="020F0502020204030204" pitchFamily="34" charset="0"/>
                        </a:rPr>
                        <a:t>Ownership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700" b="1" i="0" u="none" strike="noStrike">
                          <a:solidFill>
                            <a:srgbClr val="000000"/>
                          </a:solidFill>
                          <a:effectLst/>
                          <a:latin typeface="Calibri" panose="020F0502020204030204" pitchFamily="34" charset="0"/>
                        </a:rPr>
                        <a:t>RVP SKU name / board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700" b="1" i="0" u="none" strike="noStrike">
                          <a:solidFill>
                            <a:srgbClr val="000000"/>
                          </a:solidFill>
                          <a:effectLst/>
                          <a:latin typeface="Calibri" panose="020F0502020204030204" pitchFamily="34" charset="0"/>
                        </a:rPr>
                        <a:t>Description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700" b="1" i="0" u="none" strike="noStrike">
                          <a:solidFill>
                            <a:srgbClr val="000000"/>
                          </a:solidFill>
                          <a:effectLst/>
                          <a:latin typeface="Calibri" panose="020F0502020204030204" pitchFamily="34" charset="0"/>
                        </a:rPr>
                        <a:t>TA Brd + BK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700" b="1" i="0" u="none" strike="noStrike">
                          <a:solidFill>
                            <a:srgbClr val="000000"/>
                          </a:solidFill>
                          <a:effectLst/>
                          <a:latin typeface="Calibri" panose="020F0502020204030204" pitchFamily="34" charset="0"/>
                        </a:rPr>
                        <a:t>Comments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3043841141"/>
                  </a:ext>
                </a:extLst>
              </a:tr>
              <a:tr h="311896">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TCSS-901 JBR 80G FFC CABLE MODULE 48V</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N56135-100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 : AIC: TCSS 706 Rood bridge 80G TCSS Single module</a:t>
                      </a:r>
                      <a:b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WW18 CP for GBR or RBR will be used</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1693192"/>
                  </a:ext>
                </a:extLst>
              </a:tr>
              <a:tr h="188439">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RVP-01,02,03 &amp; 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TCSS 107 JBR 80G TCSS Single module (TI) 48V</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N70770-102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9238355"/>
                  </a:ext>
                </a:extLst>
              </a:tr>
              <a:tr h="285705">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 &amp; 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TCSS 108 JBR 80G TCSS Dual module (TI) 48V</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N70783-101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6804446"/>
                  </a:ext>
                </a:extLst>
              </a:tr>
              <a:tr h="343087">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RVP-01,02,03 &amp; 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TCSS 602 USB3/2 Type-A redriver with eUSB2 repeater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N74653-100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3796105"/>
                  </a:ext>
                </a:extLst>
              </a:tr>
              <a:tr h="188439">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RVP-01,02,03 &amp; 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TCSS 603 USB3/2 Type-A with eUSB2 repeater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N74657-100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4109449"/>
                  </a:ext>
                </a:extLst>
              </a:tr>
              <a:tr h="311896">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 &amp; 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TCSS 401 DP2.1 Retimer with Mux Module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N70819-100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2998241"/>
                  </a:ext>
                </a:extLst>
              </a:tr>
              <a:tr h="188439">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RVP-01,02,03 &amp; 04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TCSS 500 eDP module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N70373-200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1402589"/>
                  </a:ext>
                </a:extLst>
              </a:tr>
              <a:tr h="285705">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RVP-03 &amp; 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UFS GEAR 5 M.2 MODULE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N56203-300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6906254"/>
                  </a:ext>
                </a:extLst>
              </a:tr>
              <a:tr h="310659">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NVL-S PCH-IOE 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N76051-100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endPar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1788345"/>
                  </a:ext>
                </a:extLst>
              </a:tr>
              <a:tr h="311896">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RVP-02,03 &amp; 04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edp Display Mux 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New -NOT A por ,CCB pending for approval TO will be udpated post that.</a:t>
                      </a:r>
                      <a:b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Not part of 1st DC</a:t>
                      </a:r>
                      <a:b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8683724"/>
                  </a:ext>
                </a:extLst>
              </a:tr>
              <a:tr h="310659">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AIC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New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3PE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RVP-01 &amp; 04</a:t>
                      </a:r>
                    </a:p>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CRD-G3_CPHY_DPHY_AOB (PB:N57184-001)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N57181-100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New</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1473013"/>
                  </a:ext>
                </a:extLst>
              </a:tr>
              <a:tr h="188439">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AIC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New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3PE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RVP-01 &amp; 04</a:t>
                      </a:r>
                    </a:p>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NVL_CPHY_DPHY_eUSB2_G1_AOB_ AIC (PB:N56238-001)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N56212-100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New</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76608710"/>
                  </a:ext>
                </a:extLst>
              </a:tr>
              <a:tr h="295358">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AIC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New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3PE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RVP-01,02,03 &amp; 04</a:t>
                      </a:r>
                    </a:p>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TPM AIC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New</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2047999"/>
                  </a:ext>
                </a:extLst>
              </a:tr>
              <a:tr h="323850">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AIC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New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3PE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RVP-03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MECC AIC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New - Vendor design and build , 3 PE deploys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8844300"/>
                  </a:ext>
                </a:extLst>
              </a:tr>
              <a:tr h="188439">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Rebuild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RVP-01 &amp; 02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BOBCAT AIC (dTBT BR suppot) +PD AIC with SCVR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N70860-100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Rebuild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7991449"/>
                  </a:ext>
                </a:extLst>
              </a:tr>
              <a:tr h="188439">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Rebuild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 &amp; 02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 CFP 1.0 PD AIC w/ SCVR (Rq'd for Bobcat)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N70629-100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 - rebuild</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9588145"/>
                  </a:ext>
                </a:extLst>
              </a:tr>
              <a:tr h="241766">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reuse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RVP-02 &amp;03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Camera AIC's - (DPHY : G3, AON 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N44171-301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Reuse_WCL</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2215647"/>
                  </a:ext>
                </a:extLst>
              </a:tr>
              <a:tr h="188439">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reuse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RVP-02 &amp;03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Camera AIC's - (DPHY : G1/ D1, AON 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N44169-301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Reuse_NVL</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4330870"/>
                  </a:ext>
                </a:extLst>
              </a:tr>
              <a:tr h="188439">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reuse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RVP-01,02,03 &amp; 04</a:t>
                      </a: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Audio AIC's (Gen6,Gen4)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Reuse_NVL</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0849671"/>
                  </a:ext>
                </a:extLst>
              </a:tr>
              <a:tr h="188439">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reuse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RVP-01,02,03 &amp; 04</a:t>
                      </a: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MOSAIC Gen2 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Reuse_NVL</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8695854"/>
                  </a:ext>
                </a:extLst>
              </a:tr>
              <a:tr h="194936">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reuse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800" b="0" i="1"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RVP-01,02,03 &amp; 04</a:t>
                      </a: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Foxville 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Reuse_NVL</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7686423"/>
                  </a:ext>
                </a:extLst>
              </a:tr>
            </a:tbl>
          </a:graphicData>
        </a:graphic>
      </p:graphicFrame>
      <p:sp>
        <p:nvSpPr>
          <p:cNvPr id="7" name="Rectangle 6">
            <a:extLst>
              <a:ext uri="{FF2B5EF4-FFF2-40B4-BE49-F238E27FC236}">
                <a16:creationId xmlns:a16="http://schemas.microsoft.com/office/drawing/2014/main" id="{4E69BBB8-C645-CAC6-B57A-58547475ECDD}"/>
              </a:ext>
            </a:extLst>
          </p:cNvPr>
          <p:cNvSpPr/>
          <p:nvPr/>
        </p:nvSpPr>
        <p:spPr>
          <a:xfrm>
            <a:off x="587681" y="842463"/>
            <a:ext cx="10450359" cy="3996238"/>
          </a:xfrm>
          <a:prstGeom prst="rect">
            <a:avLst/>
          </a:prstGeom>
          <a:noFill/>
          <a:ln w="28575" cap="flat">
            <a:solidFill>
              <a:srgbClr val="00C7FD"/>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5C4F7CA-00E2-9D7A-95E0-FB37A7617BF3}"/>
              </a:ext>
            </a:extLst>
          </p:cNvPr>
          <p:cNvSpPr/>
          <p:nvPr/>
        </p:nvSpPr>
        <p:spPr>
          <a:xfrm>
            <a:off x="587681" y="4838701"/>
            <a:ext cx="10537517" cy="404875"/>
          </a:xfrm>
          <a:prstGeom prst="rect">
            <a:avLst/>
          </a:prstGeom>
          <a:noFill/>
          <a:ln w="28575" cap="flat">
            <a:solidFill>
              <a:srgbClr val="7030A0"/>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C907A2C6-AA19-E737-3AE6-07CC3319BE76}"/>
              </a:ext>
            </a:extLst>
          </p:cNvPr>
          <p:cNvSpPr/>
          <p:nvPr/>
        </p:nvSpPr>
        <p:spPr>
          <a:xfrm>
            <a:off x="587682" y="5243576"/>
            <a:ext cx="10537516" cy="988432"/>
          </a:xfrm>
          <a:prstGeom prst="rect">
            <a:avLst/>
          </a:prstGeom>
          <a:noFill/>
          <a:ln w="28575" cap="flat">
            <a:solidFill>
              <a:schemeClr val="tx1">
                <a:lumMod val="85000"/>
                <a:lumOff val="15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61816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071BD86-DE23-4414-B437-F84D7E96E102}"/>
              </a:ext>
            </a:extLst>
          </p:cNvPr>
          <p:cNvSpPr txBox="1"/>
          <p:nvPr/>
        </p:nvSpPr>
        <p:spPr>
          <a:xfrm>
            <a:off x="531658" y="881745"/>
            <a:ext cx="10693400" cy="1723549"/>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600" b="1">
                <a:solidFill>
                  <a:schemeClr val="bg2"/>
                </a:solidFill>
              </a:rPr>
              <a:t>JD – Header [SNDW/DMIC] : </a:t>
            </a:r>
          </a:p>
          <a:p>
            <a:pPr marL="723900" lvl="1" indent="-342900">
              <a:lnSpc>
                <a:spcPct val="100000"/>
              </a:lnSpc>
              <a:spcBef>
                <a:spcPts val="600"/>
              </a:spcBef>
              <a:buFont typeface="Arial" panose="020B0604020202020204" pitchFamily="34" charset="0"/>
              <a:buChar char="•"/>
            </a:pPr>
            <a:r>
              <a:rPr lang="en-US" sz="1600">
                <a:solidFill>
                  <a:schemeClr val="bg2"/>
                </a:solidFill>
              </a:rPr>
              <a:t>The JD header is default configured in SNDW mode to drive 2-SPKR/4-SPKR using ALC1320 stereo amplifier codecs on Realtek GEN6 AIC or it can drive 6-SPKR using 6x Jamerson CS35L56 smart amplifiers on cirrus v3 AIC.</a:t>
            </a:r>
          </a:p>
          <a:p>
            <a:pPr marL="723900" lvl="1" indent="-342900">
              <a:lnSpc>
                <a:spcPct val="100000"/>
              </a:lnSpc>
              <a:spcBef>
                <a:spcPts val="600"/>
              </a:spcBef>
              <a:buFont typeface="Arial" panose="020B0604020202020204" pitchFamily="34" charset="0"/>
              <a:buChar char="•"/>
            </a:pPr>
            <a:r>
              <a:rPr lang="en-US" sz="1600">
                <a:solidFill>
                  <a:schemeClr val="bg2"/>
                </a:solidFill>
              </a:rPr>
              <a:t>Also, it can be configured to connect 4xDMIC’s directly (via Transducer card) with BIOS settings enabled. Refer below snap for the header pinout details.</a:t>
            </a:r>
          </a:p>
        </p:txBody>
      </p:sp>
      <p:pic>
        <p:nvPicPr>
          <p:cNvPr id="3" name="Picture 2">
            <a:extLst>
              <a:ext uri="{FF2B5EF4-FFF2-40B4-BE49-F238E27FC236}">
                <a16:creationId xmlns:a16="http://schemas.microsoft.com/office/drawing/2014/main" id="{CB239848-FEF4-1528-5EC5-226688B9368E}"/>
              </a:ext>
            </a:extLst>
          </p:cNvPr>
          <p:cNvPicPr>
            <a:picLocks noChangeAspect="1"/>
          </p:cNvPicPr>
          <p:nvPr/>
        </p:nvPicPr>
        <p:blipFill>
          <a:blip r:embed="rId2"/>
          <a:stretch>
            <a:fillRect/>
          </a:stretch>
        </p:blipFill>
        <p:spPr>
          <a:xfrm>
            <a:off x="1949375" y="2775687"/>
            <a:ext cx="8360421" cy="3200568"/>
          </a:xfrm>
          <a:prstGeom prst="rect">
            <a:avLst/>
          </a:prstGeom>
          <a:ln>
            <a:solidFill>
              <a:schemeClr val="tx1"/>
            </a:solidFill>
          </a:ln>
        </p:spPr>
      </p:pic>
    </p:spTree>
    <p:extLst>
      <p:ext uri="{BB962C8B-B14F-4D97-AF65-F5344CB8AC3E}">
        <p14:creationId xmlns:p14="http://schemas.microsoft.com/office/powerpoint/2010/main" val="20248382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9C557-915C-4D43-B663-6B7A2667B96B}"/>
              </a:ext>
            </a:extLst>
          </p:cNvPr>
          <p:cNvSpPr txBox="1"/>
          <p:nvPr/>
        </p:nvSpPr>
        <p:spPr>
          <a:xfrm>
            <a:off x="531658" y="881745"/>
            <a:ext cx="10693400" cy="1800493"/>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600" b="1">
                <a:solidFill>
                  <a:schemeClr val="bg2"/>
                </a:solidFill>
              </a:rPr>
              <a:t>JE Header [SNDW/I2S1] :</a:t>
            </a:r>
          </a:p>
          <a:p>
            <a:pPr marL="723900" lvl="1" indent="-342900">
              <a:lnSpc>
                <a:spcPct val="100000"/>
              </a:lnSpc>
              <a:spcBef>
                <a:spcPts val="600"/>
              </a:spcBef>
              <a:buFont typeface="Wingdings" panose="05000000000000000000" pitchFamily="2" charset="2"/>
              <a:buChar char="§"/>
            </a:pPr>
            <a:r>
              <a:rPr lang="en-US" sz="1600">
                <a:solidFill>
                  <a:schemeClr val="bg2"/>
                </a:solidFill>
              </a:rPr>
              <a:t>The JE header can be used to drive ALC712-VB full function codec or ALC713-VB UAJ codec using SNDW3 multilane port on Realtek GEN6 AIC. </a:t>
            </a:r>
          </a:p>
          <a:p>
            <a:pPr marL="723900" lvl="1" indent="-342900">
              <a:lnSpc>
                <a:spcPct val="100000"/>
              </a:lnSpc>
              <a:spcBef>
                <a:spcPts val="600"/>
              </a:spcBef>
              <a:buFont typeface="Wingdings" panose="05000000000000000000" pitchFamily="2" charset="2"/>
              <a:buChar char="§"/>
            </a:pPr>
            <a:r>
              <a:rPr lang="en-US" sz="1600">
                <a:solidFill>
                  <a:schemeClr val="bg2"/>
                </a:solidFill>
              </a:rPr>
              <a:t>It can also drive Cohen CS42L43 jack codec on Cirrus v3 AIC. </a:t>
            </a:r>
          </a:p>
          <a:p>
            <a:pPr marL="723900" lvl="1" indent="-342900">
              <a:lnSpc>
                <a:spcPct val="100000"/>
              </a:lnSpc>
              <a:spcBef>
                <a:spcPts val="600"/>
              </a:spcBef>
              <a:buFont typeface="Wingdings" panose="05000000000000000000" pitchFamily="2" charset="2"/>
              <a:buChar char="§"/>
            </a:pPr>
            <a:r>
              <a:rPr lang="en-US" sz="1600">
                <a:solidFill>
                  <a:schemeClr val="bg2"/>
                </a:solidFill>
              </a:rPr>
              <a:t>It also connects IS21 CLK &amp; DATA lines to I2S codec present on chrome specific AIC. Refer below snap for the header pinout details.</a:t>
            </a:r>
          </a:p>
        </p:txBody>
      </p:sp>
      <p:pic>
        <p:nvPicPr>
          <p:cNvPr id="3" name="Picture 2">
            <a:extLst>
              <a:ext uri="{FF2B5EF4-FFF2-40B4-BE49-F238E27FC236}">
                <a16:creationId xmlns:a16="http://schemas.microsoft.com/office/drawing/2014/main" id="{8AE7DA77-7A6A-972E-4E61-924A8A5CA546}"/>
              </a:ext>
            </a:extLst>
          </p:cNvPr>
          <p:cNvPicPr>
            <a:picLocks noChangeAspect="1"/>
          </p:cNvPicPr>
          <p:nvPr/>
        </p:nvPicPr>
        <p:blipFill>
          <a:blip r:embed="rId2"/>
          <a:stretch>
            <a:fillRect/>
          </a:stretch>
        </p:blipFill>
        <p:spPr>
          <a:xfrm>
            <a:off x="1719521" y="3022172"/>
            <a:ext cx="8752958" cy="2770632"/>
          </a:xfrm>
          <a:prstGeom prst="rect">
            <a:avLst/>
          </a:prstGeom>
          <a:ln>
            <a:solidFill>
              <a:schemeClr val="tx1"/>
            </a:solidFill>
          </a:ln>
        </p:spPr>
      </p:pic>
    </p:spTree>
    <p:extLst>
      <p:ext uri="{BB962C8B-B14F-4D97-AF65-F5344CB8AC3E}">
        <p14:creationId xmlns:p14="http://schemas.microsoft.com/office/powerpoint/2010/main" val="5598181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3EA4859-9E14-4634-81EC-B06D6CE97670}"/>
              </a:ext>
            </a:extLst>
          </p:cNvPr>
          <p:cNvSpPr txBox="1"/>
          <p:nvPr/>
        </p:nvSpPr>
        <p:spPr>
          <a:xfrm>
            <a:off x="531658" y="881745"/>
            <a:ext cx="5522614" cy="2539157"/>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600" b="1">
                <a:solidFill>
                  <a:schemeClr val="bg2"/>
                </a:solidFill>
              </a:rPr>
              <a:t>JH – Header :</a:t>
            </a:r>
          </a:p>
          <a:p>
            <a:pPr marL="723900" lvl="1" indent="-342900">
              <a:lnSpc>
                <a:spcPct val="100000"/>
              </a:lnSpc>
              <a:spcBef>
                <a:spcPts val="600"/>
              </a:spcBef>
              <a:buFont typeface="Wingdings" panose="05000000000000000000" pitchFamily="2" charset="2"/>
              <a:buChar char="§"/>
            </a:pPr>
            <a:r>
              <a:rPr lang="en-US" sz="1600">
                <a:solidFill>
                  <a:schemeClr val="bg2"/>
                </a:solidFill>
              </a:rPr>
              <a:t>JH header will be used as 5V power source in 4-SPKR/6-SPKR configuration.</a:t>
            </a:r>
          </a:p>
          <a:p>
            <a:pPr marL="723900" lvl="1" indent="-342900">
              <a:lnSpc>
                <a:spcPct val="100000"/>
              </a:lnSpc>
              <a:spcBef>
                <a:spcPts val="600"/>
              </a:spcBef>
              <a:buFont typeface="Wingdings" panose="05000000000000000000" pitchFamily="2" charset="2"/>
              <a:buChar char="§"/>
            </a:pPr>
            <a:r>
              <a:rPr lang="en-US" sz="1600">
                <a:solidFill>
                  <a:schemeClr val="bg2"/>
                </a:solidFill>
              </a:rPr>
              <a:t>PLT_RST_N is routed additionally so that when AIOC is powered from external supply and power recycle is done for RVP, PLT_RST_N can be used to ensure AIOC power recycle in such cases.</a:t>
            </a:r>
          </a:p>
          <a:p>
            <a:pPr marL="723900" lvl="1" indent="-342900">
              <a:lnSpc>
                <a:spcPct val="100000"/>
              </a:lnSpc>
              <a:spcBef>
                <a:spcPts val="600"/>
              </a:spcBef>
              <a:buFont typeface="Wingdings" panose="05000000000000000000" pitchFamily="2" charset="2"/>
              <a:buChar char="§"/>
            </a:pPr>
            <a:r>
              <a:rPr lang="en-US" sz="1600">
                <a:solidFill>
                  <a:schemeClr val="bg2"/>
                </a:solidFill>
              </a:rPr>
              <a:t>It also provides, SUS_CLK connection as always-on-clock for future use (Smart DMIC use-cases).</a:t>
            </a:r>
          </a:p>
        </p:txBody>
      </p:sp>
      <p:sp>
        <p:nvSpPr>
          <p:cNvPr id="2" name="TextBox 1">
            <a:extLst>
              <a:ext uri="{FF2B5EF4-FFF2-40B4-BE49-F238E27FC236}">
                <a16:creationId xmlns:a16="http://schemas.microsoft.com/office/drawing/2014/main" id="{0856A7D2-B976-95E4-4B7F-F86696F065DE}"/>
              </a:ext>
            </a:extLst>
          </p:cNvPr>
          <p:cNvSpPr txBox="1"/>
          <p:nvPr/>
        </p:nvSpPr>
        <p:spPr>
          <a:xfrm>
            <a:off x="413730" y="4450420"/>
            <a:ext cx="5640542" cy="1184940"/>
          </a:xfrm>
          <a:prstGeom prst="rect">
            <a:avLst/>
          </a:prstGeom>
          <a:noFill/>
        </p:spPr>
        <p:txBody>
          <a:bodyPr wrap="square" rtlCol="0">
            <a:spAutoFit/>
          </a:bodyPr>
          <a:lstStyle/>
          <a:p>
            <a:pPr marL="723900" indent="-342900">
              <a:lnSpc>
                <a:spcPct val="100000"/>
              </a:lnSpc>
              <a:spcBef>
                <a:spcPts val="600"/>
              </a:spcBef>
              <a:buFont typeface="Wingdings" panose="05000000000000000000" pitchFamily="2" charset="2"/>
              <a:buChar char="q"/>
            </a:pPr>
            <a:r>
              <a:rPr lang="en-US" sz="18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a:t>
            </a:r>
            <a:r>
              <a:rPr lang="en-US" sz="1600" b="1">
                <a:solidFill>
                  <a:schemeClr val="bg2"/>
                </a:solidFill>
              </a:rPr>
              <a:t>S – Header :</a:t>
            </a:r>
          </a:p>
          <a:p>
            <a:pPr marL="723900" lvl="1" indent="-342900">
              <a:lnSpc>
                <a:spcPct val="100000"/>
              </a:lnSpc>
              <a:spcBef>
                <a:spcPts val="600"/>
              </a:spcBef>
              <a:buFont typeface="Wingdings" panose="05000000000000000000" pitchFamily="2" charset="2"/>
              <a:buChar char="§"/>
            </a:pPr>
            <a:r>
              <a:rPr lang="en-US" sz="1600">
                <a:solidFill>
                  <a:schemeClr val="bg2"/>
                </a:solidFill>
              </a:rPr>
              <a:t>JS header is used to connect on-board ALC722 codec DMIC and SPKR load using Y-cable on transducer AIC. It can drive 4xDMIC &amp; 2 SPKR’s.`</a:t>
            </a:r>
          </a:p>
        </p:txBody>
      </p:sp>
      <p:pic>
        <p:nvPicPr>
          <p:cNvPr id="5" name="Picture 4">
            <a:extLst>
              <a:ext uri="{FF2B5EF4-FFF2-40B4-BE49-F238E27FC236}">
                <a16:creationId xmlns:a16="http://schemas.microsoft.com/office/drawing/2014/main" id="{E75F5D0E-675D-343D-C515-0BDA15B5AEC4}"/>
              </a:ext>
            </a:extLst>
          </p:cNvPr>
          <p:cNvPicPr>
            <a:picLocks noChangeAspect="1"/>
          </p:cNvPicPr>
          <p:nvPr/>
        </p:nvPicPr>
        <p:blipFill>
          <a:blip r:embed="rId3"/>
          <a:stretch>
            <a:fillRect/>
          </a:stretch>
        </p:blipFill>
        <p:spPr>
          <a:xfrm>
            <a:off x="6096000" y="1294019"/>
            <a:ext cx="5522614" cy="2061622"/>
          </a:xfrm>
          <a:prstGeom prst="rect">
            <a:avLst/>
          </a:prstGeom>
          <a:ln>
            <a:solidFill>
              <a:schemeClr val="tx1"/>
            </a:solidFill>
          </a:ln>
        </p:spPr>
      </p:pic>
      <p:pic>
        <p:nvPicPr>
          <p:cNvPr id="11" name="Picture 10">
            <a:extLst>
              <a:ext uri="{FF2B5EF4-FFF2-40B4-BE49-F238E27FC236}">
                <a16:creationId xmlns:a16="http://schemas.microsoft.com/office/drawing/2014/main" id="{675643FB-0561-0592-C993-B1D94E667FEB}"/>
              </a:ext>
            </a:extLst>
          </p:cNvPr>
          <p:cNvPicPr>
            <a:picLocks noChangeAspect="1"/>
          </p:cNvPicPr>
          <p:nvPr/>
        </p:nvPicPr>
        <p:blipFill>
          <a:blip r:embed="rId4"/>
          <a:stretch>
            <a:fillRect/>
          </a:stretch>
        </p:blipFill>
        <p:spPr>
          <a:xfrm>
            <a:off x="6122402" y="3775288"/>
            <a:ext cx="5496211" cy="2370134"/>
          </a:xfrm>
          <a:prstGeom prst="rect">
            <a:avLst/>
          </a:prstGeom>
          <a:ln>
            <a:solidFill>
              <a:schemeClr val="tx1"/>
            </a:solidFill>
          </a:ln>
        </p:spPr>
      </p:pic>
    </p:spTree>
    <p:extLst>
      <p:ext uri="{BB962C8B-B14F-4D97-AF65-F5344CB8AC3E}">
        <p14:creationId xmlns:p14="http://schemas.microsoft.com/office/powerpoint/2010/main" val="23839161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288B2787-8A5A-799D-1B14-50C02193D434}"/>
              </a:ext>
            </a:extLst>
          </p:cNvPr>
          <p:cNvGraphicFramePr>
            <a:graphicFrameLocks noGrp="1"/>
          </p:cNvGraphicFramePr>
          <p:nvPr>
            <p:extLst>
              <p:ext uri="{D42A27DB-BD31-4B8C-83A1-F6EECF244321}">
                <p14:modId xmlns:p14="http://schemas.microsoft.com/office/powerpoint/2010/main" val="2079995992"/>
              </p:ext>
            </p:extLst>
          </p:nvPr>
        </p:nvGraphicFramePr>
        <p:xfrm>
          <a:off x="2659380" y="1813560"/>
          <a:ext cx="5062219" cy="2236469"/>
        </p:xfrm>
        <a:graphic>
          <a:graphicData uri="http://schemas.openxmlformats.org/drawingml/2006/table">
            <a:tbl>
              <a:tblPr>
                <a:tableStyleId>{69CF1AB2-1976-4502-BF36-3FF5EA218861}</a:tableStyleId>
              </a:tblPr>
              <a:tblGrid>
                <a:gridCol w="1265555">
                  <a:extLst>
                    <a:ext uri="{9D8B030D-6E8A-4147-A177-3AD203B41FA5}">
                      <a16:colId xmlns:a16="http://schemas.microsoft.com/office/drawing/2014/main" val="471573760"/>
                    </a:ext>
                  </a:extLst>
                </a:gridCol>
                <a:gridCol w="949166">
                  <a:extLst>
                    <a:ext uri="{9D8B030D-6E8A-4147-A177-3AD203B41FA5}">
                      <a16:colId xmlns:a16="http://schemas.microsoft.com/office/drawing/2014/main" val="256117221"/>
                    </a:ext>
                  </a:extLst>
                </a:gridCol>
                <a:gridCol w="949166">
                  <a:extLst>
                    <a:ext uri="{9D8B030D-6E8A-4147-A177-3AD203B41FA5}">
                      <a16:colId xmlns:a16="http://schemas.microsoft.com/office/drawing/2014/main" val="2239312076"/>
                    </a:ext>
                  </a:extLst>
                </a:gridCol>
                <a:gridCol w="949166">
                  <a:extLst>
                    <a:ext uri="{9D8B030D-6E8A-4147-A177-3AD203B41FA5}">
                      <a16:colId xmlns:a16="http://schemas.microsoft.com/office/drawing/2014/main" val="2316755988"/>
                    </a:ext>
                  </a:extLst>
                </a:gridCol>
                <a:gridCol w="949166">
                  <a:extLst>
                    <a:ext uri="{9D8B030D-6E8A-4147-A177-3AD203B41FA5}">
                      <a16:colId xmlns:a16="http://schemas.microsoft.com/office/drawing/2014/main" val="2040068572"/>
                    </a:ext>
                  </a:extLst>
                </a:gridCol>
              </a:tblGrid>
              <a:tr h="613666">
                <a:tc>
                  <a:txBody>
                    <a:bodyPr/>
                    <a:lstStyle/>
                    <a:p>
                      <a:pPr algn="ctr" fontAlgn="b">
                        <a:buNone/>
                      </a:pPr>
                      <a:r>
                        <a:rPr lang="en-IN" sz="1100" b="1" u="none" strike="noStrike">
                          <a:effectLst/>
                        </a:rPr>
                        <a:t>Audio Header</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b="1" u="none" strike="noStrike">
                          <a:effectLst/>
                        </a:rPr>
                        <a:t>RVP1</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b="1" u="none" strike="noStrike">
                          <a:effectLst/>
                        </a:rPr>
                        <a:t>RVP2</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b="1" u="none" strike="noStrike">
                          <a:effectLst/>
                        </a:rPr>
                        <a:t>RVP3</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b="1" u="none" strike="noStrike">
                          <a:effectLst/>
                        </a:rPr>
                        <a:t>RVP4</a:t>
                      </a:r>
                      <a:endParaRPr lang="en-IN" sz="1100" b="1"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782548507"/>
                  </a:ext>
                </a:extLst>
              </a:tr>
              <a:tr h="327288">
                <a:tc>
                  <a:txBody>
                    <a:bodyPr/>
                    <a:lstStyle/>
                    <a:p>
                      <a:pPr algn="ctr" fontAlgn="b">
                        <a:buNone/>
                      </a:pPr>
                      <a:r>
                        <a:rPr lang="en-IN" sz="1100" b="1" u="none" strike="noStrike">
                          <a:effectLst/>
                        </a:rPr>
                        <a:t>JA</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J5J2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J5J2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J4H1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J4H4</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878999764"/>
                  </a:ext>
                </a:extLst>
              </a:tr>
              <a:tr h="327288">
                <a:tc>
                  <a:txBody>
                    <a:bodyPr/>
                    <a:lstStyle/>
                    <a:p>
                      <a:pPr algn="ctr" fontAlgn="b">
                        <a:buNone/>
                      </a:pPr>
                      <a:r>
                        <a:rPr lang="en-IN" sz="1100" b="1" u="none" strike="noStrike">
                          <a:effectLst/>
                        </a:rPr>
                        <a:t>JE</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J5H2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J5H2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J3H1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J3H3</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900459373"/>
                  </a:ext>
                </a:extLst>
              </a:tr>
              <a:tr h="327288">
                <a:tc>
                  <a:txBody>
                    <a:bodyPr/>
                    <a:lstStyle/>
                    <a:p>
                      <a:pPr algn="ctr" fontAlgn="b">
                        <a:buNone/>
                      </a:pPr>
                      <a:r>
                        <a:rPr lang="en-IN" sz="1100" b="1" u="none" strike="noStrike">
                          <a:effectLst/>
                        </a:rPr>
                        <a:t>JD</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J5H3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J5H3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J4H2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J3H4</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663630742"/>
                  </a:ext>
                </a:extLst>
              </a:tr>
              <a:tr h="327288">
                <a:tc>
                  <a:txBody>
                    <a:bodyPr/>
                    <a:lstStyle/>
                    <a:p>
                      <a:pPr algn="ctr" fontAlgn="b">
                        <a:buNone/>
                      </a:pPr>
                      <a:r>
                        <a:rPr lang="en-IN" sz="1100" b="1" u="none" strike="noStrike">
                          <a:effectLst/>
                        </a:rPr>
                        <a:t>JH</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J5J1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J5J1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J5J3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J5J1</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678844798"/>
                  </a:ext>
                </a:extLst>
              </a:tr>
              <a:tr h="313651">
                <a:tc>
                  <a:txBody>
                    <a:bodyPr/>
                    <a:lstStyle/>
                    <a:p>
                      <a:pPr algn="ctr" fontAlgn="b">
                        <a:buNone/>
                      </a:pPr>
                      <a:r>
                        <a:rPr lang="en-IN" sz="1100" b="1" u="none" strike="noStrike">
                          <a:effectLst/>
                        </a:rPr>
                        <a:t>JS</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J7H3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J7H2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J5H1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buNone/>
                      </a:pPr>
                      <a:r>
                        <a:rPr lang="en-IN" sz="1100" u="none" strike="noStrike">
                          <a:effectLst/>
                        </a:rPr>
                        <a:t>J4H3</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733114425"/>
                  </a:ext>
                </a:extLst>
              </a:tr>
            </a:tbl>
          </a:graphicData>
        </a:graphic>
      </p:graphicFrame>
      <p:sp>
        <p:nvSpPr>
          <p:cNvPr id="110" name="Title 2"/>
          <p:cNvSpPr txBox="1">
            <a:spLocks/>
          </p:cNvSpPr>
          <p:nvPr/>
        </p:nvSpPr>
        <p:spPr>
          <a:xfrm>
            <a:off x="419099" y="366839"/>
            <a:ext cx="11130153" cy="850280"/>
          </a:xfrm>
          <a:prstGeom prst="rect">
            <a:avLst/>
          </a:prstGeom>
        </p:spPr>
        <p:txBody>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Audio HDR’s </a:t>
            </a:r>
            <a:r>
              <a:rPr lang="en-US" sz="4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RefDes’s</a:t>
            </a:r>
            <a:endPar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133</a:t>
            </a:fld>
            <a:endParaRPr lang="en-US">
              <a:solidFill>
                <a:prstClr val="white"/>
              </a:solidFill>
            </a:endParaRPr>
          </a:p>
        </p:txBody>
      </p:sp>
      <p:sp>
        <p:nvSpPr>
          <p:cNvPr id="21" name="TextBox 20">
            <a:extLst>
              <a:ext uri="{FF2B5EF4-FFF2-40B4-BE49-F238E27FC236}">
                <a16:creationId xmlns:a16="http://schemas.microsoft.com/office/drawing/2014/main" id="{9B0C4755-F70F-EA19-DBFF-556EB0FD612D}"/>
              </a:ext>
            </a:extLst>
          </p:cNvPr>
          <p:cNvSpPr txBox="1"/>
          <p:nvPr/>
        </p:nvSpPr>
        <p:spPr>
          <a:xfrm>
            <a:off x="853997" y="4865286"/>
            <a:ext cx="10609870" cy="661720"/>
          </a:xfrm>
          <a:prstGeom prst="rect">
            <a:avLst/>
          </a:prstGeom>
          <a:noFill/>
        </p:spPr>
        <p:txBody>
          <a:bodyPr wrap="square" rtlCol="0">
            <a:spAutoFit/>
          </a:bodyPr>
          <a:lstStyle/>
          <a:p>
            <a:pPr marL="723900" indent="-342900">
              <a:lnSpc>
                <a:spcPct val="100000"/>
              </a:lnSpc>
              <a:spcBef>
                <a:spcPts val="600"/>
              </a:spcBef>
              <a:buFont typeface="Wingdings" panose="05000000000000000000" pitchFamily="2" charset="2"/>
              <a:buChar char="q"/>
            </a:pPr>
            <a:r>
              <a:rPr lang="en-US" sz="1600" b="1">
                <a:solidFill>
                  <a:schemeClr val="bg2"/>
                </a:solidFill>
              </a:rPr>
              <a:t>Header Pinout:</a:t>
            </a:r>
          </a:p>
          <a:p>
            <a:pPr marL="723900" lvl="1" indent="-342900">
              <a:lnSpc>
                <a:spcPct val="100000"/>
              </a:lnSpc>
              <a:spcBef>
                <a:spcPts val="600"/>
              </a:spcBef>
              <a:buFont typeface="Wingdings" panose="05000000000000000000" pitchFamily="2" charset="2"/>
              <a:buChar char="§"/>
            </a:pPr>
            <a:r>
              <a:rPr lang="en-US" sz="1600">
                <a:solidFill>
                  <a:schemeClr val="bg2"/>
                </a:solidFill>
              </a:rPr>
              <a:t>Audio header pinout is carry forwarded from PTL RVP. </a:t>
            </a:r>
          </a:p>
        </p:txBody>
      </p:sp>
    </p:spTree>
    <p:extLst>
      <p:ext uri="{BB962C8B-B14F-4D97-AF65-F5344CB8AC3E}">
        <p14:creationId xmlns:p14="http://schemas.microsoft.com/office/powerpoint/2010/main" val="91230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7485" y="1035447"/>
            <a:ext cx="11123851" cy="3313215"/>
          </a:xfrm>
          <a:prstGeom prst="rect">
            <a:avLst/>
          </a:prstGeom>
        </p:spPr>
        <p:txBody>
          <a:bodyPr wrap="square">
            <a:spAutoFit/>
          </a:bodyPr>
          <a:lstStyle/>
          <a:p>
            <a:pPr marL="285750" indent="-285750">
              <a:buFont typeface="Arial" panose="020B0604020202020204" pitchFamily="34" charset="0"/>
              <a:buChar char="•"/>
            </a:pPr>
            <a:r>
              <a:rPr lang="en-US" sz="1800">
                <a:hlinkClick r:id="rId2"/>
              </a:rPr>
              <a:t>Gen 6 Audio Add-In-Card - Reference Validation Platform Design Wiki - Intel Enterprise Wiki</a:t>
            </a:r>
            <a:endParaRPr lang="en-US" sz="1800"/>
          </a:p>
          <a:p>
            <a:pPr marL="285750" indent="-285750">
              <a:buFont typeface="Arial" panose="020B0604020202020204" pitchFamily="34" charset="0"/>
              <a:buChar char="•"/>
            </a:pPr>
            <a:r>
              <a:rPr lang="en-US" sz="1800">
                <a:hlinkClick r:id="rId3"/>
              </a:rPr>
              <a:t>Cirrus AIOC v3 - Reference Validation Platform Design Wiki - Intel Enterprise Wiki</a:t>
            </a:r>
            <a:endParaRPr lang="en-US" sz="1800"/>
          </a:p>
          <a:p>
            <a:pPr marL="285750" indent="-285750">
              <a:buFont typeface="Arial" panose="020B0604020202020204" pitchFamily="34" charset="0"/>
              <a:buChar char="•"/>
            </a:pPr>
            <a:r>
              <a:rPr lang="en-US" sz="1800">
                <a:hlinkClick r:id="rId4"/>
              </a:rPr>
              <a:t>Gen3 Audio Add-In-Card - Reference Validation Platform Design Wiki - Intel Enterprise Wiki</a:t>
            </a:r>
            <a:endParaRPr lang="en-US" sz="1800"/>
          </a:p>
          <a:p>
            <a:pPr marL="285750" indent="-285750">
              <a:buFont typeface="Arial" panose="020B0604020202020204" pitchFamily="34" charset="0"/>
              <a:buChar char="•"/>
            </a:pPr>
            <a:r>
              <a:rPr lang="en-US" sz="1800">
                <a:hlinkClick r:id="rId5"/>
              </a:rPr>
              <a:t>Gen4 Audio Add-In-Card - Reference Validation Platform Design Wiki - Intel Enterprise Wiki</a:t>
            </a:r>
            <a:endParaRPr lang="en-US" sz="1800"/>
          </a:p>
          <a:p>
            <a:pPr marL="285750" indent="-285750">
              <a:buFont typeface="Arial" panose="020B0604020202020204" pitchFamily="34" charset="0"/>
              <a:buChar char="•"/>
            </a:pPr>
            <a:r>
              <a:rPr lang="en-US" sz="1800">
                <a:hlinkClick r:id="rId6"/>
              </a:rPr>
              <a:t>ACE3.x Integration HAS (intel.com)</a:t>
            </a:r>
            <a:endParaRPr lang="en-US" sz="1800"/>
          </a:p>
          <a:p>
            <a:pPr marL="285750" indent="-285750">
              <a:buFont typeface="Arial" panose="020B0604020202020204" pitchFamily="34" charset="0"/>
              <a:buChar char="•"/>
            </a:pPr>
            <a:r>
              <a:rPr lang="en-US" sz="1800">
                <a:solidFill>
                  <a:schemeClr val="bg2"/>
                </a:solidFill>
              </a:rPr>
              <a:t>HSD : </a:t>
            </a:r>
            <a:r>
              <a:rPr lang="en-US" sz="1800">
                <a:hlinkClick r:id="rId7"/>
              </a:rPr>
              <a:t>16020811151 - NVL-UH : Audio Header Pinout modification as per new pin assignment in NVL SoC (intel.com)</a:t>
            </a:r>
            <a:endParaRPr lang="en-US" sz="1800">
              <a:solidFill>
                <a:schemeClr val="bg2"/>
              </a:solidFill>
              <a:latin typeface="+mj-lt"/>
              <a:ea typeface="Intel Clear Light" panose="020B0404020203020204" pitchFamily="34" charset="0"/>
              <a:cs typeface="Intel Clear Light" panose="020B0404020203020204" pitchFamily="34" charset="0"/>
            </a:endParaRPr>
          </a:p>
        </p:txBody>
      </p:sp>
      <p:sp>
        <p:nvSpPr>
          <p:cNvPr id="5" name="Title 1">
            <a:extLst>
              <a:ext uri="{FF2B5EF4-FFF2-40B4-BE49-F238E27FC236}">
                <a16:creationId xmlns:a16="http://schemas.microsoft.com/office/drawing/2014/main" id="{2AC7B449-9C67-4968-A385-43C56BDED87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A</a:t>
            </a:r>
            <a:r>
              <a:rPr lang="en-US"/>
              <a:t>udio reference links</a:t>
            </a:r>
            <a:endParaRPr lang="en-US" sz="4000"/>
          </a:p>
        </p:txBody>
      </p:sp>
    </p:spTree>
    <p:extLst>
      <p:ext uri="{BB962C8B-B14F-4D97-AF65-F5344CB8AC3E}">
        <p14:creationId xmlns:p14="http://schemas.microsoft.com/office/powerpoint/2010/main" val="11738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Sensors</a:t>
            </a:r>
          </a:p>
        </p:txBody>
      </p:sp>
      <p:sp>
        <p:nvSpPr>
          <p:cNvPr id="5" name="TextBox 4">
            <a:extLst>
              <a:ext uri="{FF2B5EF4-FFF2-40B4-BE49-F238E27FC236}">
                <a16:creationId xmlns:a16="http://schemas.microsoft.com/office/drawing/2014/main" id="{8133FF16-24DD-B674-C4E0-269AA577E803}"/>
              </a:ext>
            </a:extLst>
          </p:cNvPr>
          <p:cNvSpPr txBox="1"/>
          <p:nvPr/>
        </p:nvSpPr>
        <p:spPr>
          <a:xfrm>
            <a:off x="7492181" y="5843632"/>
            <a:ext cx="4473677"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K, Vishnu</a:t>
            </a:r>
          </a:p>
        </p:txBody>
      </p:sp>
    </p:spTree>
    <p:extLst>
      <p:ext uri="{BB962C8B-B14F-4D97-AF65-F5344CB8AC3E}">
        <p14:creationId xmlns:p14="http://schemas.microsoft.com/office/powerpoint/2010/main" val="358752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9" name="Rectangle 23568"/>
          <p:cNvSpPr/>
          <p:nvPr/>
        </p:nvSpPr>
        <p:spPr>
          <a:xfrm>
            <a:off x="6096000" y="2106228"/>
            <a:ext cx="5619750" cy="2416815"/>
          </a:xfrm>
          <a:prstGeom prst="rect">
            <a:avLst/>
          </a:prstGeom>
        </p:spPr>
        <p:txBody>
          <a:bodyPr wrap="square" lIns="91440" tIns="45720" rIns="91440" bIns="45720" anchor="t">
            <a:spAutoFit/>
          </a:bodyPr>
          <a:lstStyle/>
          <a:p>
            <a:pPr>
              <a:spcBef>
                <a:spcPts val="600"/>
              </a:spcBef>
              <a:defRPr/>
            </a:pPr>
            <a:r>
              <a:rPr lang="en-US" sz="1400">
                <a:solidFill>
                  <a:srgbClr val="FF0000"/>
                </a:solidFill>
                <a:latin typeface="Intel Clear Light"/>
                <a:ea typeface="Intel Clear Light" panose="020B0404020203020204" pitchFamily="34" charset="0"/>
                <a:cs typeface="Intel Clear" panose="020B0604020203020204" pitchFamily="34" charset="0"/>
              </a:rPr>
              <a:t>Note: </a:t>
            </a:r>
          </a:p>
          <a:p>
            <a:pPr marL="285750" indent="-285750">
              <a:spcBef>
                <a:spcPts val="600"/>
              </a:spcBef>
              <a:buFont typeface="Arial" panose="020B0604020202020204" pitchFamily="34" charset="0"/>
              <a:buChar char="•"/>
              <a:defRPr/>
            </a:pPr>
            <a:r>
              <a:rPr lang="en-US" sz="1400">
                <a:solidFill>
                  <a:srgbClr val="FF0000"/>
                </a:solidFill>
                <a:highlight>
                  <a:srgbClr val="FFFF00"/>
                </a:highlight>
                <a:latin typeface="Intel Clear Light"/>
                <a:ea typeface="Intel Clear Light" panose="020B0404020203020204" pitchFamily="34" charset="0"/>
                <a:cs typeface="Intel Clear" panose="020B0604020203020204" pitchFamily="34" charset="0"/>
              </a:rPr>
              <a:t>NVL-</a:t>
            </a:r>
            <a:r>
              <a:rPr lang="en-US" sz="1400" err="1">
                <a:solidFill>
                  <a:srgbClr val="FF0000"/>
                </a:solidFill>
                <a:highlight>
                  <a:srgbClr val="FFFF00"/>
                </a:highlight>
                <a:latin typeface="Intel Clear Light"/>
                <a:ea typeface="Intel Clear Light" panose="020B0404020203020204" pitchFamily="34" charset="0"/>
                <a:cs typeface="Intel Clear" panose="020B0604020203020204" pitchFamily="34" charset="0"/>
              </a:rPr>
              <a:t>Hx</a:t>
            </a:r>
            <a:r>
              <a:rPr lang="en-US" sz="1400">
                <a:solidFill>
                  <a:srgbClr val="FF0000"/>
                </a:solidFill>
                <a:highlight>
                  <a:srgbClr val="FFFF00"/>
                </a:highlight>
                <a:latin typeface="Intel Clear Light"/>
                <a:ea typeface="Intel Clear Light" panose="020B0404020203020204" pitchFamily="34" charset="0"/>
                <a:cs typeface="Intel Clear" panose="020B0604020203020204" pitchFamily="34" charset="0"/>
              </a:rPr>
              <a:t> uses new </a:t>
            </a:r>
            <a:r>
              <a:rPr lang="en-US" sz="1400" err="1">
                <a:solidFill>
                  <a:srgbClr val="FF0000"/>
                </a:solidFill>
                <a:highlight>
                  <a:srgbClr val="FFFF00"/>
                </a:highlight>
                <a:latin typeface="Intel Clear Light"/>
                <a:ea typeface="Intel Clear Light" panose="020B0404020203020204" pitchFamily="34" charset="0"/>
                <a:cs typeface="Intel Clear" panose="020B0604020203020204" pitchFamily="34" charset="0"/>
              </a:rPr>
              <a:t>MoSAIC</a:t>
            </a:r>
            <a:r>
              <a:rPr lang="en-US" sz="1400">
                <a:solidFill>
                  <a:srgbClr val="FF0000"/>
                </a:solidFill>
                <a:highlight>
                  <a:srgbClr val="FFFF00"/>
                </a:highlight>
                <a:latin typeface="Intel Clear Light"/>
                <a:ea typeface="Intel Clear Light" panose="020B0404020203020204" pitchFamily="34" charset="0"/>
                <a:cs typeface="Intel Clear" panose="020B0604020203020204" pitchFamily="34" charset="0"/>
              </a:rPr>
              <a:t> Gen3 AIC. </a:t>
            </a:r>
          </a:p>
          <a:p>
            <a:pPr marL="285750" indent="-285750">
              <a:spcBef>
                <a:spcPts val="600"/>
              </a:spcBef>
              <a:buFont typeface="Arial" panose="020B0604020202020204" pitchFamily="34" charset="0"/>
              <a:buChar char="•"/>
              <a:defRPr/>
            </a:pPr>
            <a:r>
              <a:rPr lang="en-US" sz="1400">
                <a:solidFill>
                  <a:srgbClr val="FF0000"/>
                </a:solidFill>
                <a:highlight>
                  <a:srgbClr val="FFFF00"/>
                </a:highlight>
                <a:latin typeface="Intel Clear Light"/>
                <a:ea typeface="Intel Clear Light" panose="020B0404020203020204" pitchFamily="34" charset="0"/>
                <a:cs typeface="Intel Clear" panose="020B0604020203020204" pitchFamily="34" charset="0"/>
              </a:rPr>
              <a:t>Direct plug and play AIC. No rework required for BOM1 and BOM2 (</a:t>
            </a:r>
            <a:r>
              <a:rPr lang="en-US" sz="1400" err="1">
                <a:solidFill>
                  <a:srgbClr val="FF0000"/>
                </a:solidFill>
                <a:highlight>
                  <a:srgbClr val="FFFF00"/>
                </a:highlight>
                <a:latin typeface="Intel Clear Light"/>
                <a:ea typeface="Intel Clear Light" panose="020B0404020203020204" pitchFamily="34" charset="0"/>
                <a:cs typeface="Intel Clear" panose="020B0604020203020204" pitchFamily="34" charset="0"/>
              </a:rPr>
              <a:t>eg</a:t>
            </a:r>
            <a:r>
              <a:rPr lang="en-US" sz="1400">
                <a:solidFill>
                  <a:srgbClr val="FF0000"/>
                </a:solidFill>
                <a:highlight>
                  <a:srgbClr val="FFFF00"/>
                </a:highlight>
                <a:latin typeface="Intel Clear Light"/>
                <a:ea typeface="Intel Clear Light" panose="020B0404020203020204" pitchFamily="34" charset="0"/>
                <a:cs typeface="Intel Clear" panose="020B0604020203020204" pitchFamily="34" charset="0"/>
              </a:rPr>
              <a:t>; No jumper wire required for SPI Radar sensor)</a:t>
            </a:r>
            <a:endParaRPr lang="en-US" sz="1400">
              <a:solidFill>
                <a:srgbClr val="FF0000"/>
              </a:solidFill>
              <a:highlight>
                <a:srgbClr val="FFFF00"/>
              </a:highlight>
              <a:latin typeface="Intel Clear Light" panose="020B0404020203020204" pitchFamily="34" charset="0"/>
              <a:ea typeface="Intel Clear Light" panose="020B0404020203020204" pitchFamily="34" charset="0"/>
              <a:cs typeface="Intel Clear" panose="020B0604020203020204" pitchFamily="34" charset="0"/>
            </a:endParaRPr>
          </a:p>
          <a:p>
            <a:pPr marL="285750" indent="-285750">
              <a:spcBef>
                <a:spcPts val="600"/>
              </a:spcBef>
              <a:buFont typeface="Arial" panose="020B0604020202020204" pitchFamily="34" charset="0"/>
              <a:buChar char="•"/>
              <a:defRPr/>
            </a:pPr>
            <a:r>
              <a:rPr lang="en-US" sz="1400">
                <a:solidFill>
                  <a:schemeClr val="bg2"/>
                </a:solidFill>
                <a:latin typeface="Intel Clear Light"/>
                <a:ea typeface="Intel Clear Light" panose="020B0404020203020204" pitchFamily="34" charset="0"/>
                <a:cs typeface="Intel Clear" panose="020B0604020203020204" pitchFamily="34" charset="0"/>
              </a:rPr>
              <a:t>Solid line indicate default support on the board. Dotted lines indicate the need for rework. </a:t>
            </a:r>
            <a:endPar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a:p>
            <a:pPr marL="285750" indent="-285750">
              <a:spcBef>
                <a:spcPts val="600"/>
              </a:spcBef>
              <a:buFont typeface="Arial" panose="020B0604020202020204" pitchFamily="34" charset="0"/>
              <a:buChar char="•"/>
              <a:defRPr/>
            </a:pPr>
            <a:r>
              <a:rPr lang="en-US" sz="1400">
                <a:solidFill>
                  <a:schemeClr val="bg2"/>
                </a:solidFill>
                <a:latin typeface="Intel Clear Light"/>
                <a:ea typeface="Intel Clear Light" panose="020B0404020203020204" pitchFamily="34" charset="0"/>
                <a:cs typeface="Intel Clear" panose="020B0604020203020204" pitchFamily="34" charset="0"/>
              </a:rPr>
              <a:t>ISH_UART1 is used as GPIOs, ISH_UART0  is rework option to Sensor HDR</a:t>
            </a:r>
          </a:p>
          <a:p>
            <a:pPr marL="285750" indent="-285750">
              <a:spcBef>
                <a:spcPts val="600"/>
              </a:spcBef>
              <a:buFont typeface="Arial" panose="020B0604020202020204" pitchFamily="34" charset="0"/>
              <a:buChar char="•"/>
              <a:defRPr/>
            </a:pPr>
            <a:r>
              <a:rPr lang="en-US" sz="1400">
                <a:solidFill>
                  <a:schemeClr val="bg2"/>
                </a:solidFill>
                <a:latin typeface="Intel Clear Light"/>
                <a:ea typeface="Intel Clear Light" panose="020B0404020203020204" pitchFamily="34" charset="0"/>
                <a:cs typeface="Intel Clear" panose="020B0604020203020204" pitchFamily="34" charset="0"/>
              </a:rPr>
              <a:t>RVP2 supports SAR sensor connection to WWAN (Not shown here)</a:t>
            </a:r>
          </a:p>
        </p:txBody>
      </p:sp>
      <p:sp>
        <p:nvSpPr>
          <p:cNvPr id="37" name="Title 1">
            <a:extLst>
              <a:ext uri="{FF2B5EF4-FFF2-40B4-BE49-F238E27FC236}">
                <a16:creationId xmlns:a16="http://schemas.microsoft.com/office/drawing/2014/main" id="{38568A2C-D459-4F95-9CF3-2A7EA201FBA6}"/>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Sensors and Sensor AIC</a:t>
            </a:r>
            <a:endParaRPr lang="en-US"/>
          </a:p>
        </p:txBody>
      </p:sp>
      <p:sp>
        <p:nvSpPr>
          <p:cNvPr id="4" name="TextBox 3"/>
          <p:cNvSpPr txBox="1"/>
          <p:nvPr/>
        </p:nvSpPr>
        <p:spPr>
          <a:xfrm>
            <a:off x="3103779" y="887535"/>
            <a:ext cx="1457509" cy="296428"/>
          </a:xfrm>
          <a:prstGeom prst="rect">
            <a:avLst/>
          </a:prstGeom>
          <a:noFill/>
        </p:spPr>
        <p:txBody>
          <a:bodyPr wrap="square">
            <a:spAutoFit/>
          </a:bodyPr>
          <a:lstStyle>
            <a:defPPr>
              <a:defRPr lang="en-US"/>
            </a:defPPr>
            <a:lvl1pPr>
              <a:defRPr sz="1600"/>
            </a:lvl1pPr>
          </a:lstStyle>
          <a:p>
            <a:r>
              <a:rPr lang="en-US" sz="1333">
                <a:solidFill>
                  <a:schemeClr val="bg1"/>
                </a:solidFill>
              </a:rPr>
              <a:t>ISH</a:t>
            </a:r>
            <a:r>
              <a:rPr lang="en-US" sz="1467">
                <a:solidFill>
                  <a:schemeClr val="bg1"/>
                </a:solidFill>
              </a:rPr>
              <a:t> </a:t>
            </a:r>
            <a:r>
              <a:rPr lang="en-US" sz="1330">
                <a:solidFill>
                  <a:schemeClr val="bg1"/>
                </a:solidFill>
              </a:rPr>
              <a:t>I2C0/I3C0</a:t>
            </a:r>
          </a:p>
        </p:txBody>
      </p:sp>
      <p:sp>
        <p:nvSpPr>
          <p:cNvPr id="29" name="TextBox 28"/>
          <p:cNvSpPr txBox="1"/>
          <p:nvPr/>
        </p:nvSpPr>
        <p:spPr>
          <a:xfrm>
            <a:off x="3373614" y="3621330"/>
            <a:ext cx="1098170" cy="462306"/>
          </a:xfrm>
          <a:prstGeom prst="rect">
            <a:avLst/>
          </a:prstGeom>
          <a:noFill/>
        </p:spPr>
        <p:txBody>
          <a:bodyPr wrap="square">
            <a:spAutoFit/>
          </a:bodyPr>
          <a:lstStyle/>
          <a:p>
            <a:pPr>
              <a:defRPr/>
            </a:pPr>
            <a:r>
              <a:rPr lang="en-US" sz="1333">
                <a:solidFill>
                  <a:schemeClr val="bg1"/>
                </a:solidFill>
              </a:rPr>
              <a:t>ISH GPIOs</a:t>
            </a:r>
          </a:p>
          <a:p>
            <a:pPr>
              <a:spcBef>
                <a:spcPts val="0"/>
              </a:spcBef>
              <a:defRPr/>
            </a:pPr>
            <a:r>
              <a:rPr lang="en-US" sz="1333">
                <a:solidFill>
                  <a:schemeClr val="bg1"/>
                </a:solidFill>
              </a:rPr>
              <a:t>(0-7)</a:t>
            </a:r>
          </a:p>
        </p:txBody>
      </p:sp>
      <p:sp>
        <p:nvSpPr>
          <p:cNvPr id="14" name="TextBox 13"/>
          <p:cNvSpPr txBox="1"/>
          <p:nvPr/>
        </p:nvSpPr>
        <p:spPr>
          <a:xfrm>
            <a:off x="3113062" y="1350790"/>
            <a:ext cx="1457508" cy="277705"/>
          </a:xfrm>
          <a:prstGeom prst="rect">
            <a:avLst/>
          </a:prstGeom>
          <a:noFill/>
        </p:spPr>
        <p:txBody>
          <a:bodyPr wrap="square">
            <a:spAutoFit/>
          </a:bodyPr>
          <a:lstStyle>
            <a:defPPr>
              <a:defRPr lang="en-US"/>
            </a:defPPr>
            <a:lvl1pPr>
              <a:defRPr sz="1600"/>
            </a:lvl1pPr>
          </a:lstStyle>
          <a:p>
            <a:r>
              <a:rPr lang="en-US" sz="1333">
                <a:solidFill>
                  <a:schemeClr val="bg1"/>
                </a:solidFill>
              </a:rPr>
              <a:t>ISH I2C1/I3C1</a:t>
            </a:r>
          </a:p>
        </p:txBody>
      </p:sp>
      <p:sp>
        <p:nvSpPr>
          <p:cNvPr id="15" name="TextBox 14"/>
          <p:cNvSpPr txBox="1"/>
          <p:nvPr/>
        </p:nvSpPr>
        <p:spPr>
          <a:xfrm>
            <a:off x="3526756" y="1889074"/>
            <a:ext cx="1034532" cy="277705"/>
          </a:xfrm>
          <a:prstGeom prst="rect">
            <a:avLst/>
          </a:prstGeom>
          <a:noFill/>
        </p:spPr>
        <p:txBody>
          <a:bodyPr>
            <a:spAutoFit/>
          </a:bodyPr>
          <a:lstStyle>
            <a:defPPr>
              <a:defRPr lang="en-US"/>
            </a:defPPr>
            <a:lvl1pPr>
              <a:defRPr sz="1600"/>
            </a:lvl1pPr>
          </a:lstStyle>
          <a:p>
            <a:r>
              <a:rPr lang="en-US" sz="1333">
                <a:solidFill>
                  <a:schemeClr val="bg1"/>
                </a:solidFill>
              </a:rPr>
              <a:t>ISH I2C2</a:t>
            </a:r>
          </a:p>
        </p:txBody>
      </p:sp>
      <p:sp>
        <p:nvSpPr>
          <p:cNvPr id="16" name="TextBox 15"/>
          <p:cNvSpPr txBox="1"/>
          <p:nvPr/>
        </p:nvSpPr>
        <p:spPr>
          <a:xfrm>
            <a:off x="3376112" y="2338252"/>
            <a:ext cx="1113682" cy="277705"/>
          </a:xfrm>
          <a:prstGeom prst="rect">
            <a:avLst/>
          </a:prstGeom>
          <a:noFill/>
        </p:spPr>
        <p:txBody>
          <a:bodyPr>
            <a:spAutoFit/>
          </a:bodyPr>
          <a:lstStyle/>
          <a:p>
            <a:pPr>
              <a:defRPr/>
            </a:pPr>
            <a:r>
              <a:rPr lang="en-US" sz="1333">
                <a:solidFill>
                  <a:schemeClr val="bg1"/>
                </a:solidFill>
              </a:rPr>
              <a:t>ISH UART0</a:t>
            </a:r>
          </a:p>
        </p:txBody>
      </p:sp>
      <p:sp>
        <p:nvSpPr>
          <p:cNvPr id="17" name="TextBox 16"/>
          <p:cNvSpPr txBox="1"/>
          <p:nvPr/>
        </p:nvSpPr>
        <p:spPr>
          <a:xfrm>
            <a:off x="3376112" y="2755523"/>
            <a:ext cx="1113682" cy="277705"/>
          </a:xfrm>
          <a:prstGeom prst="rect">
            <a:avLst/>
          </a:prstGeom>
          <a:noFill/>
        </p:spPr>
        <p:txBody>
          <a:bodyPr>
            <a:spAutoFit/>
          </a:bodyPr>
          <a:lstStyle/>
          <a:p>
            <a:pPr>
              <a:defRPr/>
            </a:pPr>
            <a:r>
              <a:rPr lang="en-US" sz="1333">
                <a:solidFill>
                  <a:schemeClr val="bg1"/>
                </a:solidFill>
              </a:rPr>
              <a:t>ISH UART1</a:t>
            </a:r>
          </a:p>
        </p:txBody>
      </p:sp>
      <p:sp>
        <p:nvSpPr>
          <p:cNvPr id="18" name="TextBox 17"/>
          <p:cNvSpPr txBox="1"/>
          <p:nvPr/>
        </p:nvSpPr>
        <p:spPr>
          <a:xfrm>
            <a:off x="3621871" y="3288734"/>
            <a:ext cx="1113682" cy="277705"/>
          </a:xfrm>
          <a:prstGeom prst="rect">
            <a:avLst/>
          </a:prstGeom>
          <a:noFill/>
        </p:spPr>
        <p:txBody>
          <a:bodyPr>
            <a:spAutoFit/>
          </a:bodyPr>
          <a:lstStyle/>
          <a:p>
            <a:pPr>
              <a:defRPr/>
            </a:pPr>
            <a:r>
              <a:rPr lang="en-US" sz="1333">
                <a:solidFill>
                  <a:schemeClr val="bg1"/>
                </a:solidFill>
              </a:rPr>
              <a:t>ISH SPI</a:t>
            </a:r>
          </a:p>
        </p:txBody>
      </p:sp>
      <p:sp>
        <p:nvSpPr>
          <p:cNvPr id="44" name="TextBox 43"/>
          <p:cNvSpPr txBox="1"/>
          <p:nvPr/>
        </p:nvSpPr>
        <p:spPr>
          <a:xfrm>
            <a:off x="3373614" y="4168394"/>
            <a:ext cx="1113682" cy="277705"/>
          </a:xfrm>
          <a:prstGeom prst="rect">
            <a:avLst/>
          </a:prstGeom>
          <a:noFill/>
        </p:spPr>
        <p:txBody>
          <a:bodyPr>
            <a:spAutoFit/>
          </a:bodyPr>
          <a:lstStyle/>
          <a:p>
            <a:pPr>
              <a:defRPr/>
            </a:pPr>
            <a:r>
              <a:rPr lang="en-US" sz="1333">
                <a:solidFill>
                  <a:schemeClr val="bg1"/>
                </a:solidFill>
              </a:rPr>
              <a:t>ISH GPIO4</a:t>
            </a:r>
          </a:p>
        </p:txBody>
      </p:sp>
      <p:sp>
        <p:nvSpPr>
          <p:cNvPr id="27" name="TextBox 26">
            <a:extLst>
              <a:ext uri="{FF2B5EF4-FFF2-40B4-BE49-F238E27FC236}">
                <a16:creationId xmlns:a16="http://schemas.microsoft.com/office/drawing/2014/main" id="{E19B91EF-64E1-0841-B88D-036F6DC228F9}"/>
              </a:ext>
            </a:extLst>
          </p:cNvPr>
          <p:cNvSpPr txBox="1"/>
          <p:nvPr/>
        </p:nvSpPr>
        <p:spPr>
          <a:xfrm>
            <a:off x="3310530" y="4726329"/>
            <a:ext cx="1193773" cy="277705"/>
          </a:xfrm>
          <a:prstGeom prst="rect">
            <a:avLst/>
          </a:prstGeom>
          <a:noFill/>
        </p:spPr>
        <p:txBody>
          <a:bodyPr wrap="square">
            <a:spAutoFit/>
          </a:bodyPr>
          <a:lstStyle/>
          <a:p>
            <a:pPr>
              <a:defRPr/>
            </a:pPr>
            <a:r>
              <a:rPr lang="en-US" sz="1333">
                <a:solidFill>
                  <a:schemeClr val="bg1"/>
                </a:solidFill>
              </a:rPr>
              <a:t>ISH GPIO11</a:t>
            </a:r>
          </a:p>
        </p:txBody>
      </p:sp>
      <p:pic>
        <p:nvPicPr>
          <p:cNvPr id="9" name="Picture 8">
            <a:extLst>
              <a:ext uri="{FF2B5EF4-FFF2-40B4-BE49-F238E27FC236}">
                <a16:creationId xmlns:a16="http://schemas.microsoft.com/office/drawing/2014/main" id="{B1A5876A-7A8E-C34B-BEAE-024301C342FC}"/>
              </a:ext>
            </a:extLst>
          </p:cNvPr>
          <p:cNvPicPr>
            <a:picLocks noChangeAspect="1"/>
          </p:cNvPicPr>
          <p:nvPr/>
        </p:nvPicPr>
        <p:blipFill>
          <a:blip r:embed="rId3"/>
          <a:stretch>
            <a:fillRect/>
          </a:stretch>
        </p:blipFill>
        <p:spPr>
          <a:xfrm>
            <a:off x="217502" y="1306177"/>
            <a:ext cx="5791119" cy="4186072"/>
          </a:xfrm>
          <a:prstGeom prst="rect">
            <a:avLst/>
          </a:prstGeom>
        </p:spPr>
      </p:pic>
    </p:spTree>
    <p:extLst>
      <p:ext uri="{BB962C8B-B14F-4D97-AF65-F5344CB8AC3E}">
        <p14:creationId xmlns:p14="http://schemas.microsoft.com/office/powerpoint/2010/main" val="282177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4BC32E-C557-4A69-97A9-09C6B5DE2B6C}"/>
              </a:ext>
            </a:extLst>
          </p:cNvPr>
          <p:cNvSpPr/>
          <p:nvPr/>
        </p:nvSpPr>
        <p:spPr>
          <a:xfrm>
            <a:off x="142530" y="5393427"/>
            <a:ext cx="2857845" cy="480901"/>
          </a:xfrm>
          <a:prstGeom prst="rect">
            <a:avLst/>
          </a:prstGeom>
        </p:spPr>
        <p:txBody>
          <a:bodyPr wrap="square">
            <a:spAutoFit/>
          </a:bodyPr>
          <a:lstStyle/>
          <a:p>
            <a:pPr>
              <a:spcBef>
                <a:spcPts val="600"/>
              </a:spcBef>
            </a:pPr>
            <a:r>
              <a:rPr lang="en-US" sz="14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rPr>
              <a:t>Note: </a:t>
            </a:r>
            <a:r>
              <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MOSAIC Gen 3 AIC will be used for sensor validation. </a:t>
            </a:r>
          </a:p>
        </p:txBody>
      </p:sp>
      <p:sp>
        <p:nvSpPr>
          <p:cNvPr id="9" name="Title 1">
            <a:extLst>
              <a:ext uri="{FF2B5EF4-FFF2-40B4-BE49-F238E27FC236}">
                <a16:creationId xmlns:a16="http://schemas.microsoft.com/office/drawing/2014/main" id="{258AD085-F24B-4942-9C38-975F3EF30377}"/>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Sensor BOM1 details</a:t>
            </a:r>
            <a:endParaRPr lang="en-US"/>
          </a:p>
        </p:txBody>
      </p:sp>
      <p:pic>
        <p:nvPicPr>
          <p:cNvPr id="4" name="Picture 3">
            <a:extLst>
              <a:ext uri="{FF2B5EF4-FFF2-40B4-BE49-F238E27FC236}">
                <a16:creationId xmlns:a16="http://schemas.microsoft.com/office/drawing/2014/main" id="{DECD4BBA-FC29-760D-62AC-C8B18BDA23D8}"/>
              </a:ext>
            </a:extLst>
          </p:cNvPr>
          <p:cNvPicPr>
            <a:picLocks noChangeAspect="1"/>
          </p:cNvPicPr>
          <p:nvPr/>
        </p:nvPicPr>
        <p:blipFill>
          <a:blip r:embed="rId2"/>
          <a:stretch>
            <a:fillRect/>
          </a:stretch>
        </p:blipFill>
        <p:spPr>
          <a:xfrm>
            <a:off x="2803518" y="1035003"/>
            <a:ext cx="8087381" cy="5044361"/>
          </a:xfrm>
          <a:prstGeom prst="rect">
            <a:avLst/>
          </a:prstGeom>
          <a:ln>
            <a:solidFill>
              <a:schemeClr val="accent1"/>
            </a:solidFill>
          </a:ln>
        </p:spPr>
      </p:pic>
    </p:spTree>
    <p:extLst>
      <p:ext uri="{BB962C8B-B14F-4D97-AF65-F5344CB8AC3E}">
        <p14:creationId xmlns:p14="http://schemas.microsoft.com/office/powerpoint/2010/main" val="28887858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4BC32E-C557-4A69-97A9-09C6B5DE2B6C}"/>
              </a:ext>
            </a:extLst>
          </p:cNvPr>
          <p:cNvSpPr/>
          <p:nvPr/>
        </p:nvSpPr>
        <p:spPr>
          <a:xfrm>
            <a:off x="142530" y="5393427"/>
            <a:ext cx="2857845" cy="480901"/>
          </a:xfrm>
          <a:prstGeom prst="rect">
            <a:avLst/>
          </a:prstGeom>
        </p:spPr>
        <p:txBody>
          <a:bodyPr wrap="square">
            <a:spAutoFit/>
          </a:bodyPr>
          <a:lstStyle/>
          <a:p>
            <a:pPr>
              <a:spcBef>
                <a:spcPts val="600"/>
              </a:spcBef>
            </a:pPr>
            <a:r>
              <a:rPr lang="en-US" sz="14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rPr>
              <a:t>Note: </a:t>
            </a:r>
            <a:r>
              <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MOSAIC Gen 3 AIC will be used for sensor validation. </a:t>
            </a:r>
          </a:p>
        </p:txBody>
      </p:sp>
      <p:sp>
        <p:nvSpPr>
          <p:cNvPr id="9" name="Title 1">
            <a:extLst>
              <a:ext uri="{FF2B5EF4-FFF2-40B4-BE49-F238E27FC236}">
                <a16:creationId xmlns:a16="http://schemas.microsoft.com/office/drawing/2014/main" id="{258AD085-F24B-4942-9C38-975F3EF30377}"/>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Sensor BOM2 details</a:t>
            </a:r>
            <a:endParaRPr lang="en-US"/>
          </a:p>
        </p:txBody>
      </p:sp>
      <p:pic>
        <p:nvPicPr>
          <p:cNvPr id="5" name="Picture 4">
            <a:extLst>
              <a:ext uri="{FF2B5EF4-FFF2-40B4-BE49-F238E27FC236}">
                <a16:creationId xmlns:a16="http://schemas.microsoft.com/office/drawing/2014/main" id="{DE64FE4B-883E-F2E8-33D6-9438937980AD}"/>
              </a:ext>
            </a:extLst>
          </p:cNvPr>
          <p:cNvPicPr>
            <a:picLocks noChangeAspect="1"/>
          </p:cNvPicPr>
          <p:nvPr/>
        </p:nvPicPr>
        <p:blipFill>
          <a:blip r:embed="rId2"/>
          <a:stretch>
            <a:fillRect/>
          </a:stretch>
        </p:blipFill>
        <p:spPr>
          <a:xfrm>
            <a:off x="2861597" y="1185452"/>
            <a:ext cx="7882603" cy="4858707"/>
          </a:xfrm>
          <a:prstGeom prst="rect">
            <a:avLst/>
          </a:prstGeom>
          <a:ln>
            <a:solidFill>
              <a:schemeClr val="accent1"/>
            </a:solidFill>
          </a:ln>
        </p:spPr>
      </p:pic>
    </p:spTree>
    <p:extLst>
      <p:ext uri="{BB962C8B-B14F-4D97-AF65-F5344CB8AC3E}">
        <p14:creationId xmlns:p14="http://schemas.microsoft.com/office/powerpoint/2010/main" val="40047680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16691E6-E986-4799-B992-3B78C0FD2709}"/>
              </a:ext>
            </a:extLst>
          </p:cNvPr>
          <p:cNvGraphicFramePr>
            <a:graphicFrameLocks noGrp="1"/>
          </p:cNvGraphicFramePr>
          <p:nvPr>
            <p:extLst>
              <p:ext uri="{D42A27DB-BD31-4B8C-83A1-F6EECF244321}">
                <p14:modId xmlns:p14="http://schemas.microsoft.com/office/powerpoint/2010/main" val="3575687179"/>
              </p:ext>
            </p:extLst>
          </p:nvPr>
        </p:nvGraphicFramePr>
        <p:xfrm>
          <a:off x="3426440" y="2739706"/>
          <a:ext cx="4646225" cy="1716279"/>
        </p:xfrm>
        <a:graphic>
          <a:graphicData uri="http://schemas.openxmlformats.org/drawingml/2006/table">
            <a:tbl>
              <a:tblPr firstRow="1" firstCol="1" bandRow="1">
                <a:tableStyleId>{5C22544A-7EE6-4342-B048-85BDC9FD1C3A}</a:tableStyleId>
              </a:tblPr>
              <a:tblGrid>
                <a:gridCol w="1817300">
                  <a:extLst>
                    <a:ext uri="{9D8B030D-6E8A-4147-A177-3AD203B41FA5}">
                      <a16:colId xmlns:a16="http://schemas.microsoft.com/office/drawing/2014/main" val="1756991213"/>
                    </a:ext>
                  </a:extLst>
                </a:gridCol>
                <a:gridCol w="2828925">
                  <a:extLst>
                    <a:ext uri="{9D8B030D-6E8A-4147-A177-3AD203B41FA5}">
                      <a16:colId xmlns:a16="http://schemas.microsoft.com/office/drawing/2014/main" val="1144520069"/>
                    </a:ext>
                  </a:extLst>
                </a:gridCol>
              </a:tblGrid>
              <a:tr h="32088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Bus</a:t>
                      </a:r>
                    </a:p>
                  </a:txBody>
                  <a:tcPr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Device Mapping</a:t>
                      </a:r>
                    </a:p>
                  </a:txBody>
                  <a:tcPr marT="0" marB="0" anchor="ctr">
                    <a:solidFill>
                      <a:schemeClr val="tx2"/>
                    </a:solidFill>
                  </a:tcPr>
                </a:tc>
                <a:extLst>
                  <a:ext uri="{0D108BD9-81ED-4DB2-BD59-A6C34878D82A}">
                    <a16:rowId xmlns:a16="http://schemas.microsoft.com/office/drawing/2014/main" val="495085229"/>
                  </a:ext>
                </a:extLst>
              </a:tr>
              <a:tr h="643975">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I2C0 / I3C0</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Sensor Header, I3C0 validation HDR</a:t>
                      </a:r>
                    </a:p>
                  </a:txBody>
                  <a:tcPr marT="0" marB="0" anchor="ctr"/>
                </a:tc>
                <a:extLst>
                  <a:ext uri="{0D108BD9-81ED-4DB2-BD59-A6C34878D82A}">
                    <a16:rowId xmlns:a16="http://schemas.microsoft.com/office/drawing/2014/main" val="4044531246"/>
                  </a:ext>
                </a:extLst>
              </a:tr>
              <a:tr h="32088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I2C1 / I3C1</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CRD1 Connector, Sensor Header, TTK3 connector</a:t>
                      </a:r>
                    </a:p>
                  </a:txBody>
                  <a:tcPr marT="0" marB="0" anchor="ctr"/>
                </a:tc>
                <a:extLst>
                  <a:ext uri="{0D108BD9-81ED-4DB2-BD59-A6C34878D82A}">
                    <a16:rowId xmlns:a16="http://schemas.microsoft.com/office/drawing/2014/main" val="1192118901"/>
                  </a:ext>
                </a:extLst>
              </a:tr>
              <a:tr h="30310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I2C2</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Sensor Header, SV HDR</a:t>
                      </a:r>
                    </a:p>
                  </a:txBody>
                  <a:tcPr marT="0" marB="0" anchor="ctr"/>
                </a:tc>
                <a:extLst>
                  <a:ext uri="{0D108BD9-81ED-4DB2-BD59-A6C34878D82A}">
                    <a16:rowId xmlns:a16="http://schemas.microsoft.com/office/drawing/2014/main" val="3248076340"/>
                  </a:ext>
                </a:extLst>
              </a:tr>
            </a:tbl>
          </a:graphicData>
        </a:graphic>
      </p:graphicFrame>
      <p:graphicFrame>
        <p:nvGraphicFramePr>
          <p:cNvPr id="6" name="Table 5">
            <a:extLst>
              <a:ext uri="{FF2B5EF4-FFF2-40B4-BE49-F238E27FC236}">
                <a16:creationId xmlns:a16="http://schemas.microsoft.com/office/drawing/2014/main" id="{BC30301D-742E-4C64-9E89-F9AD51F74C48}"/>
              </a:ext>
            </a:extLst>
          </p:cNvPr>
          <p:cNvGraphicFramePr>
            <a:graphicFrameLocks noGrp="1"/>
          </p:cNvGraphicFramePr>
          <p:nvPr>
            <p:extLst>
              <p:ext uri="{D42A27DB-BD31-4B8C-83A1-F6EECF244321}">
                <p14:modId xmlns:p14="http://schemas.microsoft.com/office/powerpoint/2010/main" val="1401413798"/>
              </p:ext>
            </p:extLst>
          </p:nvPr>
        </p:nvGraphicFramePr>
        <p:xfrm>
          <a:off x="3427199" y="4677069"/>
          <a:ext cx="4607366" cy="811145"/>
        </p:xfrm>
        <a:graphic>
          <a:graphicData uri="http://schemas.openxmlformats.org/drawingml/2006/table">
            <a:tbl>
              <a:tblPr firstRow="1" firstCol="1" bandRow="1">
                <a:tableStyleId>{5C22544A-7EE6-4342-B048-85BDC9FD1C3A}</a:tableStyleId>
              </a:tblPr>
              <a:tblGrid>
                <a:gridCol w="1797491">
                  <a:extLst>
                    <a:ext uri="{9D8B030D-6E8A-4147-A177-3AD203B41FA5}">
                      <a16:colId xmlns:a16="http://schemas.microsoft.com/office/drawing/2014/main" val="2845164240"/>
                    </a:ext>
                  </a:extLst>
                </a:gridCol>
                <a:gridCol w="2809875">
                  <a:extLst>
                    <a:ext uri="{9D8B030D-6E8A-4147-A177-3AD203B41FA5}">
                      <a16:colId xmlns:a16="http://schemas.microsoft.com/office/drawing/2014/main" val="3397767590"/>
                    </a:ext>
                  </a:extLst>
                </a:gridCol>
              </a:tblGrid>
              <a:tr h="450839">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Bus</a:t>
                      </a:r>
                    </a:p>
                  </a:txBody>
                  <a:tcPr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Device Mapping</a:t>
                      </a:r>
                    </a:p>
                  </a:txBody>
                  <a:tcPr marT="0" marB="0" anchor="ctr">
                    <a:solidFill>
                      <a:schemeClr val="tx2"/>
                    </a:solidFill>
                  </a:tcPr>
                </a:tc>
                <a:extLst>
                  <a:ext uri="{0D108BD9-81ED-4DB2-BD59-A6C34878D82A}">
                    <a16:rowId xmlns:a16="http://schemas.microsoft.com/office/drawing/2014/main" val="1904087720"/>
                  </a:ext>
                </a:extLst>
              </a:tr>
              <a:tr h="360306">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UART0</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Sensor Header</a:t>
                      </a:r>
                    </a:p>
                  </a:txBody>
                  <a:tcPr marT="0" marB="0" anchor="ctr"/>
                </a:tc>
                <a:extLst>
                  <a:ext uri="{0D108BD9-81ED-4DB2-BD59-A6C34878D82A}">
                    <a16:rowId xmlns:a16="http://schemas.microsoft.com/office/drawing/2014/main" val="4069188750"/>
                  </a:ext>
                </a:extLst>
              </a:tr>
            </a:tbl>
          </a:graphicData>
        </a:graphic>
      </p:graphicFrame>
      <p:graphicFrame>
        <p:nvGraphicFramePr>
          <p:cNvPr id="8" name="Table 7">
            <a:extLst>
              <a:ext uri="{FF2B5EF4-FFF2-40B4-BE49-F238E27FC236}">
                <a16:creationId xmlns:a16="http://schemas.microsoft.com/office/drawing/2014/main" id="{DC2638FF-0038-4D63-A7B7-7DFA366F2A41}"/>
              </a:ext>
            </a:extLst>
          </p:cNvPr>
          <p:cNvGraphicFramePr>
            <a:graphicFrameLocks noGrp="1"/>
          </p:cNvGraphicFramePr>
          <p:nvPr>
            <p:extLst>
              <p:ext uri="{D42A27DB-BD31-4B8C-83A1-F6EECF244321}">
                <p14:modId xmlns:p14="http://schemas.microsoft.com/office/powerpoint/2010/main" val="3378022499"/>
              </p:ext>
            </p:extLst>
          </p:nvPr>
        </p:nvGraphicFramePr>
        <p:xfrm>
          <a:off x="3426440" y="1428538"/>
          <a:ext cx="4646507" cy="962661"/>
        </p:xfrm>
        <a:graphic>
          <a:graphicData uri="http://schemas.openxmlformats.org/drawingml/2006/table">
            <a:tbl>
              <a:tblPr firstRow="1" firstCol="1" bandRow="1">
                <a:tableStyleId>{5C22544A-7EE6-4342-B048-85BDC9FD1C3A}</a:tableStyleId>
              </a:tblPr>
              <a:tblGrid>
                <a:gridCol w="1824567">
                  <a:extLst>
                    <a:ext uri="{9D8B030D-6E8A-4147-A177-3AD203B41FA5}">
                      <a16:colId xmlns:a16="http://schemas.microsoft.com/office/drawing/2014/main" val="386308713"/>
                    </a:ext>
                  </a:extLst>
                </a:gridCol>
                <a:gridCol w="2821940">
                  <a:extLst>
                    <a:ext uri="{9D8B030D-6E8A-4147-A177-3AD203B41FA5}">
                      <a16:colId xmlns:a16="http://schemas.microsoft.com/office/drawing/2014/main" val="1547392557"/>
                    </a:ext>
                  </a:extLst>
                </a:gridCol>
              </a:tblGrid>
              <a:tr h="32088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Bus</a:t>
                      </a:r>
                    </a:p>
                  </a:txBody>
                  <a:tcPr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Device Mapping</a:t>
                      </a:r>
                    </a:p>
                  </a:txBody>
                  <a:tcPr marT="0" marB="0" anchor="ctr">
                    <a:solidFill>
                      <a:schemeClr val="tx2"/>
                    </a:solidFill>
                  </a:tcPr>
                </a:tc>
                <a:extLst>
                  <a:ext uri="{0D108BD9-81ED-4DB2-BD59-A6C34878D82A}">
                    <a16:rowId xmlns:a16="http://schemas.microsoft.com/office/drawing/2014/main" val="3055974356"/>
                  </a:ext>
                </a:extLst>
              </a:tr>
              <a:tr h="32088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SPI</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Sensor Header</a:t>
                      </a:r>
                    </a:p>
                  </a:txBody>
                  <a:tcPr marT="0" marB="0" anchor="ctr"/>
                </a:tc>
                <a:extLst>
                  <a:ext uri="{0D108BD9-81ED-4DB2-BD59-A6C34878D82A}">
                    <a16:rowId xmlns:a16="http://schemas.microsoft.com/office/drawing/2014/main" val="2924487802"/>
                  </a:ext>
                </a:extLst>
              </a:tr>
              <a:tr h="32088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GPIOs</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Sensor Header</a:t>
                      </a:r>
                    </a:p>
                  </a:txBody>
                  <a:tcPr marT="0" marB="0" anchor="ctr"/>
                </a:tc>
                <a:extLst>
                  <a:ext uri="{0D108BD9-81ED-4DB2-BD59-A6C34878D82A}">
                    <a16:rowId xmlns:a16="http://schemas.microsoft.com/office/drawing/2014/main" val="2451002718"/>
                  </a:ext>
                </a:extLst>
              </a:tr>
            </a:tbl>
          </a:graphicData>
        </a:graphic>
      </p:graphicFrame>
      <p:sp>
        <p:nvSpPr>
          <p:cNvPr id="7" name="Title 1">
            <a:extLst>
              <a:ext uri="{FF2B5EF4-FFF2-40B4-BE49-F238E27FC236}">
                <a16:creationId xmlns:a16="http://schemas.microsoft.com/office/drawing/2014/main" id="{9497FAEA-EE6F-4981-886E-252914E7D143}"/>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ISH interface mapping</a:t>
            </a:r>
          </a:p>
        </p:txBody>
      </p:sp>
    </p:spTree>
    <p:extLst>
      <p:ext uri="{BB962C8B-B14F-4D97-AF65-F5344CB8AC3E}">
        <p14:creationId xmlns:p14="http://schemas.microsoft.com/office/powerpoint/2010/main" val="173175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lnSpc>
                <a:spcPct val="80000"/>
              </a:lnSpc>
            </a:pPr>
            <a:r>
              <a:rPr lang="en-US" sz="4800" b="1"/>
              <a:t>High Level RVP Overview </a:t>
            </a:r>
          </a:p>
        </p:txBody>
      </p:sp>
      <p:sp>
        <p:nvSpPr>
          <p:cNvPr id="3" name="TextBox 2">
            <a:extLst>
              <a:ext uri="{FF2B5EF4-FFF2-40B4-BE49-F238E27FC236}">
                <a16:creationId xmlns:a16="http://schemas.microsoft.com/office/drawing/2014/main" id="{AF1BCB3B-2617-60A8-C335-64BB9EDFC414}"/>
              </a:ext>
            </a:extLst>
          </p:cNvPr>
          <p:cNvSpPr txBox="1"/>
          <p:nvPr/>
        </p:nvSpPr>
        <p:spPr>
          <a:xfrm>
            <a:off x="7579701" y="6046838"/>
            <a:ext cx="184665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a:solidFill>
                  <a:schemeClr val="tx2"/>
                </a:solidFill>
              </a:defRPr>
            </a:lvl1pPr>
          </a:lstStyle>
          <a:p>
            <a:r>
              <a:rPr lang="en-US">
                <a:solidFill>
                  <a:schemeClr val="bg1"/>
                </a:solidFill>
              </a:rPr>
              <a:t>Ap, Santhosh</a:t>
            </a:r>
          </a:p>
        </p:txBody>
      </p:sp>
    </p:spTree>
    <p:extLst>
      <p:ext uri="{BB962C8B-B14F-4D97-AF65-F5344CB8AC3E}">
        <p14:creationId xmlns:p14="http://schemas.microsoft.com/office/powerpoint/2010/main" val="143523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191401" y="1950875"/>
            <a:ext cx="2451100" cy="2543955"/>
          </a:xfrm>
          <a:prstGeom prst="rect">
            <a:avLst/>
          </a:prstGeom>
          <a:solidFill>
            <a:schemeClr val="accent1"/>
          </a:solidFill>
          <a:ln w="3175" cap="flat" cmpd="sng" algn="ctr">
            <a:solidFill>
              <a:schemeClr val="tx1"/>
            </a:solidFill>
            <a:prstDash val="solid"/>
            <a:round/>
            <a:headEnd type="none" w="sm" len="sm"/>
            <a:tailEnd type="none" w="sm" len="sm"/>
          </a:ln>
          <a:effectLst/>
        </p:spPr>
        <p:txBody>
          <a:bodyPr wrap="none" anchor="ctr"/>
          <a:lstStyle/>
          <a:p>
            <a:pPr>
              <a:defRPr/>
            </a:pPr>
            <a:r>
              <a:rPr lang="en-US" sz="1600">
                <a:ln w="0"/>
                <a:solidFill>
                  <a:schemeClr val="bg1"/>
                </a:solidFill>
                <a:effectLst>
                  <a:outerShdw blurRad="38100" dist="19050" dir="2700000" algn="tl" rotWithShape="0">
                    <a:schemeClr val="dk1">
                      <a:alpha val="40000"/>
                    </a:schemeClr>
                  </a:outerShdw>
                </a:effectLst>
              </a:rPr>
              <a:t>NVL-Hx</a:t>
            </a:r>
          </a:p>
        </p:txBody>
      </p:sp>
      <p:cxnSp>
        <p:nvCxnSpPr>
          <p:cNvPr id="23559" name="Straight Arrow Connector 4"/>
          <p:cNvCxnSpPr>
            <a:cxnSpLocks noChangeShapeType="1"/>
          </p:cNvCxnSpPr>
          <p:nvPr/>
        </p:nvCxnSpPr>
        <p:spPr bwMode="auto">
          <a:xfrm>
            <a:off x="4616581" y="3571047"/>
            <a:ext cx="990321" cy="0"/>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7" name="TextBox 26"/>
          <p:cNvSpPr txBox="1"/>
          <p:nvPr/>
        </p:nvSpPr>
        <p:spPr>
          <a:xfrm>
            <a:off x="430218" y="4681124"/>
            <a:ext cx="10353367" cy="1641219"/>
          </a:xfrm>
          <a:prstGeom prst="rect">
            <a:avLst/>
          </a:prstGeom>
          <a:noFill/>
        </p:spPr>
        <p:txBody>
          <a:bodyPr wrap="square">
            <a:spAutoFit/>
          </a:bodyPr>
          <a:lstStyle/>
          <a:p>
            <a:pPr>
              <a:defRPr/>
            </a:pPr>
            <a:r>
              <a:rPr lang="en-US" sz="14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Note: </a:t>
            </a:r>
          </a:p>
          <a:p>
            <a:pPr marL="285750" indent="-285750">
              <a:spcBef>
                <a:spcPts val="600"/>
              </a:spcBef>
              <a:buFont typeface="Arial" panose="020B0604020202020204" pitchFamily="34" charset="0"/>
              <a:buChar char="•"/>
              <a:defRP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Only USB2.0 based sensor is POR for NVL  for FPS connectivity.</a:t>
            </a:r>
          </a:p>
          <a:p>
            <a:pPr marL="285750" indent="-285750">
              <a:spcBef>
                <a:spcPts val="600"/>
              </a:spcBef>
              <a:buFont typeface="Arial" panose="020B0604020202020204" pitchFamily="34" charset="0"/>
              <a:buChar char="•"/>
              <a:defRP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Red dotted lines indicate rework options</a:t>
            </a:r>
          </a:p>
          <a:p>
            <a:pPr marL="285750" indent="-285750">
              <a:spcBef>
                <a:spcPts val="600"/>
              </a:spcBef>
              <a:buFont typeface="Arial" panose="020B0604020202020204" pitchFamily="34" charset="0"/>
              <a:buChar char="•"/>
              <a:defRP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Eusb2 connection is provided for RVP-01,03,04 as a rework option. Not available in RVP-02</a:t>
            </a:r>
          </a:p>
          <a:p>
            <a:pPr marL="285750" indent="-285750">
              <a:spcBef>
                <a:spcPts val="600"/>
              </a:spcBef>
              <a:buFont typeface="Arial" panose="020B0604020202020204" pitchFamily="34" charset="0"/>
              <a:buChar char="•"/>
              <a:defRP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GSPI connection is also provided in all SKUs as a rework option</a:t>
            </a:r>
          </a:p>
          <a:p>
            <a:pPr marL="285750" indent="-285750">
              <a:spcBef>
                <a:spcPts val="600"/>
              </a:spcBef>
              <a:buFont typeface="Arial" panose="020B0604020202020204" pitchFamily="34" charset="0"/>
              <a:buChar char="•"/>
              <a:defRP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No AICs available now for eUSB2 and GSPI based FPS.</a:t>
            </a:r>
          </a:p>
        </p:txBody>
      </p:sp>
      <p:sp>
        <p:nvSpPr>
          <p:cNvPr id="29" name="TextBox 28"/>
          <p:cNvSpPr txBox="1"/>
          <p:nvPr/>
        </p:nvSpPr>
        <p:spPr>
          <a:xfrm>
            <a:off x="3287005" y="3438112"/>
            <a:ext cx="1374609" cy="314830"/>
          </a:xfrm>
          <a:prstGeom prst="rect">
            <a:avLst/>
          </a:prstGeom>
          <a:noFill/>
        </p:spPr>
        <p:txBody>
          <a:bodyPr wrap="square">
            <a:spAutoFit/>
          </a:bodyPr>
          <a:lstStyle/>
          <a:p>
            <a:pPr algn="r">
              <a:defRPr/>
            </a:pPr>
            <a:r>
              <a:rPr lang="en-US" sz="1600" err="1">
                <a:solidFill>
                  <a:schemeClr val="bg1"/>
                </a:solidFill>
              </a:rPr>
              <a:t>eUSB</a:t>
            </a:r>
            <a:r>
              <a:rPr lang="en-US" sz="1600">
                <a:solidFill>
                  <a:schemeClr val="bg1"/>
                </a:solidFill>
              </a:rPr>
              <a:t> 2.0 P7</a:t>
            </a:r>
          </a:p>
        </p:txBody>
      </p:sp>
      <p:sp>
        <p:nvSpPr>
          <p:cNvPr id="43" name="Rectangle 42"/>
          <p:cNvSpPr/>
          <p:nvPr/>
        </p:nvSpPr>
        <p:spPr bwMode="auto">
          <a:xfrm>
            <a:off x="7413233" y="2597151"/>
            <a:ext cx="611376" cy="1238514"/>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r>
              <a:rPr lang="en-US" sz="1200" b="1">
                <a:latin typeface="Neo Sans Intel" pitchFamily="34" charset="0"/>
              </a:rPr>
              <a:t>FPS-HDR</a:t>
            </a:r>
          </a:p>
        </p:txBody>
      </p:sp>
      <p:sp>
        <p:nvSpPr>
          <p:cNvPr id="35" name="TextBox 34"/>
          <p:cNvSpPr txBox="1"/>
          <p:nvPr/>
        </p:nvSpPr>
        <p:spPr>
          <a:xfrm>
            <a:off x="8157960" y="2475023"/>
            <a:ext cx="3570490" cy="1711431"/>
          </a:xfrm>
          <a:prstGeom prst="rect">
            <a:avLst/>
          </a:prstGeom>
          <a:noFill/>
        </p:spPr>
        <p:txBody>
          <a:bodyPr wrap="square" lIns="121920" tIns="60960" rIns="121920" bIns="60960" anchor="t">
            <a:spAutoFit/>
          </a:bodyPr>
          <a:lstStyle/>
          <a:p>
            <a:pPr>
              <a:spcBef>
                <a:spcPts val="0"/>
              </a:spcBef>
              <a:defRPr/>
            </a:pP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Goodix Fingerprint sensor Connector</a:t>
            </a:r>
          </a:p>
          <a:p>
            <a:pPr>
              <a:spcBef>
                <a:spcPts val="0"/>
              </a:spcBef>
              <a:defRPr/>
            </a:pP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 Mounted on Top side)</a:t>
            </a:r>
          </a:p>
          <a:p>
            <a:pPr>
              <a:defRPr/>
            </a:pPr>
            <a:r>
              <a:rPr lang="en-US" sz="20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IPN: </a:t>
            </a: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G90173-001</a:t>
            </a:r>
            <a:br>
              <a:rPr lang="en-US" sz="1333">
                <a:ea typeface="+mn-lt"/>
                <a:cs typeface="+mn-lt"/>
              </a:rPr>
            </a:br>
            <a:endParaRPr lang="en-US" sz="1333"/>
          </a:p>
        </p:txBody>
      </p:sp>
      <p:sp>
        <p:nvSpPr>
          <p:cNvPr id="10" name="Title 1">
            <a:extLst>
              <a:ext uri="{FF2B5EF4-FFF2-40B4-BE49-F238E27FC236}">
                <a16:creationId xmlns:a16="http://schemas.microsoft.com/office/drawing/2014/main" id="{25B0DDE7-B7DE-457D-8DC9-377D0B885703}"/>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Fingerprint Sensor</a:t>
            </a:r>
          </a:p>
        </p:txBody>
      </p:sp>
      <p:sp>
        <p:nvSpPr>
          <p:cNvPr id="4" name="Rectangle 3">
            <a:extLst>
              <a:ext uri="{FF2B5EF4-FFF2-40B4-BE49-F238E27FC236}">
                <a16:creationId xmlns:a16="http://schemas.microsoft.com/office/drawing/2014/main" id="{A49B494A-8C70-8408-12BF-B0E056592C7B}"/>
              </a:ext>
            </a:extLst>
          </p:cNvPr>
          <p:cNvSpPr/>
          <p:nvPr/>
        </p:nvSpPr>
        <p:spPr>
          <a:xfrm>
            <a:off x="5606902" y="3441253"/>
            <a:ext cx="730350" cy="24715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Repeater</a:t>
            </a:r>
          </a:p>
        </p:txBody>
      </p:sp>
      <p:cxnSp>
        <p:nvCxnSpPr>
          <p:cNvPr id="7" name="Straight Arrow Connector 4" descr="A">
            <a:extLst>
              <a:ext uri="{FF2B5EF4-FFF2-40B4-BE49-F238E27FC236}">
                <a16:creationId xmlns:a16="http://schemas.microsoft.com/office/drawing/2014/main" id="{F7BC2921-2AC4-98AB-D861-74230F647619}"/>
              </a:ext>
            </a:extLst>
          </p:cNvPr>
          <p:cNvCxnSpPr>
            <a:cxnSpLocks noChangeShapeType="1"/>
          </p:cNvCxnSpPr>
          <p:nvPr/>
        </p:nvCxnSpPr>
        <p:spPr bwMode="auto">
          <a:xfrm>
            <a:off x="6337252" y="3559402"/>
            <a:ext cx="1075982" cy="0"/>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9" name="TextBox 8">
            <a:extLst>
              <a:ext uri="{FF2B5EF4-FFF2-40B4-BE49-F238E27FC236}">
                <a16:creationId xmlns:a16="http://schemas.microsoft.com/office/drawing/2014/main" id="{E9F6961C-E529-88F8-86C7-B6D488D6084D}"/>
              </a:ext>
            </a:extLst>
          </p:cNvPr>
          <p:cNvSpPr txBox="1"/>
          <p:nvPr/>
        </p:nvSpPr>
        <p:spPr>
          <a:xfrm>
            <a:off x="6686550" y="3450194"/>
            <a:ext cx="438150" cy="1077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700" b="0" i="0" u="none" strike="noStrike" cap="none" spc="0" normalizeH="0" baseline="0">
                <a:ln>
                  <a:noFill/>
                </a:ln>
                <a:solidFill>
                  <a:schemeClr val="tx2"/>
                </a:solidFill>
                <a:effectLst/>
                <a:uFillTx/>
                <a:latin typeface="+mn-lt"/>
                <a:ea typeface="+mn-ea"/>
                <a:cs typeface="+mn-cs"/>
                <a:sym typeface="Helvetica Neue"/>
              </a:rPr>
              <a:t>USB2.0 P7</a:t>
            </a:r>
          </a:p>
        </p:txBody>
      </p:sp>
      <p:cxnSp>
        <p:nvCxnSpPr>
          <p:cNvPr id="17" name="Connector: Elbow 16">
            <a:extLst>
              <a:ext uri="{FF2B5EF4-FFF2-40B4-BE49-F238E27FC236}">
                <a16:creationId xmlns:a16="http://schemas.microsoft.com/office/drawing/2014/main" id="{2AF1F3F7-EB55-628F-B0E5-87CB159B73CD}"/>
              </a:ext>
            </a:extLst>
          </p:cNvPr>
          <p:cNvCxnSpPr/>
          <p:nvPr/>
        </p:nvCxnSpPr>
        <p:spPr>
          <a:xfrm flipV="1">
            <a:off x="5111750" y="3263900"/>
            <a:ext cx="2301484" cy="294580"/>
          </a:xfrm>
          <a:prstGeom prst="bentConnector3">
            <a:avLst>
              <a:gd name="adj1" fmla="val -491"/>
            </a:avLst>
          </a:prstGeom>
          <a:noFill/>
          <a:ln w="38100" cap="flat">
            <a:solidFill>
              <a:srgbClr val="FF0000"/>
            </a:solidFill>
            <a:prstDash val="sysDash"/>
            <a:miter lim="400000"/>
            <a:headEnd type="diamond" w="med" len="med"/>
            <a:tailEnd type="triangle" w="med" len="med"/>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B986FE2B-9BC8-FBD4-50F8-CAB7EB6C1245}"/>
              </a:ext>
            </a:extLst>
          </p:cNvPr>
          <p:cNvSpPr txBox="1"/>
          <p:nvPr/>
        </p:nvSpPr>
        <p:spPr>
          <a:xfrm>
            <a:off x="6437092" y="3139267"/>
            <a:ext cx="554257" cy="1077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700" b="0" i="0" u="none" strike="noStrike" cap="none" spc="0" normalizeH="0" baseline="0">
                <a:ln>
                  <a:noFill/>
                </a:ln>
                <a:solidFill>
                  <a:srgbClr val="FF0000"/>
                </a:solidFill>
                <a:effectLst/>
                <a:uFillTx/>
                <a:latin typeface="+mn-lt"/>
                <a:ea typeface="+mn-ea"/>
                <a:cs typeface="+mn-cs"/>
                <a:sym typeface="Helvetica Neue"/>
              </a:rPr>
              <a:t>eUSB2.0 P7</a:t>
            </a:r>
          </a:p>
        </p:txBody>
      </p:sp>
      <p:sp>
        <p:nvSpPr>
          <p:cNvPr id="20" name="TextBox 19">
            <a:extLst>
              <a:ext uri="{FF2B5EF4-FFF2-40B4-BE49-F238E27FC236}">
                <a16:creationId xmlns:a16="http://schemas.microsoft.com/office/drawing/2014/main" id="{3B91B27A-5BEF-3CCA-12D5-996AEE4BF0B3}"/>
              </a:ext>
            </a:extLst>
          </p:cNvPr>
          <p:cNvSpPr txBox="1"/>
          <p:nvPr/>
        </p:nvSpPr>
        <p:spPr>
          <a:xfrm>
            <a:off x="3306055" y="2684491"/>
            <a:ext cx="1374609" cy="314830"/>
          </a:xfrm>
          <a:prstGeom prst="rect">
            <a:avLst/>
          </a:prstGeom>
          <a:noFill/>
        </p:spPr>
        <p:txBody>
          <a:bodyPr wrap="square">
            <a:spAutoFit/>
          </a:bodyPr>
          <a:lstStyle/>
          <a:p>
            <a:pPr algn="r">
              <a:defRPr/>
            </a:pPr>
            <a:r>
              <a:rPr lang="en-US" sz="1600">
                <a:solidFill>
                  <a:schemeClr val="bg1"/>
                </a:solidFill>
              </a:rPr>
              <a:t>GSPI2</a:t>
            </a:r>
          </a:p>
        </p:txBody>
      </p:sp>
      <p:cxnSp>
        <p:nvCxnSpPr>
          <p:cNvPr id="21" name="Straight Arrow Connector 4">
            <a:extLst>
              <a:ext uri="{FF2B5EF4-FFF2-40B4-BE49-F238E27FC236}">
                <a16:creationId xmlns:a16="http://schemas.microsoft.com/office/drawing/2014/main" id="{DC2D303F-1DC5-D14D-CA3C-8EF674D2F959}"/>
              </a:ext>
            </a:extLst>
          </p:cNvPr>
          <p:cNvCxnSpPr>
            <a:cxnSpLocks noChangeShapeType="1"/>
          </p:cNvCxnSpPr>
          <p:nvPr/>
        </p:nvCxnSpPr>
        <p:spPr bwMode="auto">
          <a:xfrm>
            <a:off x="4632903" y="2825336"/>
            <a:ext cx="2780330" cy="0"/>
          </a:xfrm>
          <a:prstGeom prst="straightConnector1">
            <a:avLst/>
          </a:prstGeom>
          <a:noFill/>
          <a:ln w="38100" algn="ctr">
            <a:solidFill>
              <a:srgbClr val="FF0000"/>
            </a:solidFill>
            <a:prstDash val="sysDash"/>
            <a:round/>
            <a:headEnd type="triangle" w="med" len="me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0961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976439" y="1175559"/>
            <a:ext cx="2451100" cy="3715312"/>
          </a:xfrm>
          <a:prstGeom prst="rect">
            <a:avLst/>
          </a:prstGeom>
          <a:solidFill>
            <a:schemeClr val="accent1"/>
          </a:solidFill>
          <a:ln w="3175" cap="flat" cmpd="sng" algn="ctr">
            <a:solidFill>
              <a:schemeClr val="tx1"/>
            </a:solidFill>
            <a:prstDash val="solid"/>
            <a:round/>
            <a:headEnd type="none" w="sm" len="sm"/>
            <a:tailEnd type="none" w="sm" len="sm"/>
          </a:ln>
          <a:effectLst/>
        </p:spPr>
        <p:txBody>
          <a:bodyPr wrap="none" anchor="ctr"/>
          <a:lstStyle/>
          <a:p>
            <a:pPr>
              <a:defRPr/>
            </a:pPr>
            <a:r>
              <a:rPr lang="en-US" sz="1800">
                <a:ln w="0"/>
                <a:solidFill>
                  <a:schemeClr val="bg1"/>
                </a:solidFill>
                <a:effectLst>
                  <a:outerShdw blurRad="38100" dist="19050" dir="2700000" algn="tl" rotWithShape="0">
                    <a:schemeClr val="dk1">
                      <a:alpha val="40000"/>
                    </a:schemeClr>
                  </a:outerShdw>
                </a:effectLst>
                <a:latin typeface="Neo Sans Intel" pitchFamily="34" charset="0"/>
              </a:rPr>
              <a:t>NVL-Hx</a:t>
            </a:r>
            <a:endParaRPr lang="en-US" sz="1800">
              <a:ln w="0"/>
              <a:solidFill>
                <a:schemeClr val="bg1"/>
              </a:solidFill>
              <a:effectLst>
                <a:outerShdw blurRad="38100" dist="19050" dir="2700000" algn="tl" rotWithShape="0">
                  <a:schemeClr val="dk1">
                    <a:alpha val="40000"/>
                  </a:schemeClr>
                </a:outerShdw>
              </a:effectLst>
            </a:endParaRPr>
          </a:p>
        </p:txBody>
      </p:sp>
      <p:sp>
        <p:nvSpPr>
          <p:cNvPr id="3" name="TextBox 2"/>
          <p:cNvSpPr txBox="1"/>
          <p:nvPr/>
        </p:nvSpPr>
        <p:spPr>
          <a:xfrm>
            <a:off x="2632075" y="1532369"/>
            <a:ext cx="1867758" cy="259238"/>
          </a:xfrm>
          <a:prstGeom prst="rect">
            <a:avLst/>
          </a:prstGeom>
          <a:noFill/>
        </p:spPr>
        <p:txBody>
          <a:bodyPr wrap="square">
            <a:spAutoFit/>
          </a:bodyPr>
          <a:lstStyle/>
          <a:p>
            <a:pPr algn="r">
              <a:defRPr/>
            </a:pPr>
            <a:r>
              <a:rPr lang="en-US" sz="1200">
                <a:solidFill>
                  <a:schemeClr val="bg1"/>
                </a:solidFill>
              </a:rPr>
              <a:t>THC0 I2C/LPSS I2C4</a:t>
            </a:r>
          </a:p>
        </p:txBody>
      </p:sp>
      <p:sp>
        <p:nvSpPr>
          <p:cNvPr id="4" name="TextBox 3"/>
          <p:cNvSpPr txBox="1"/>
          <p:nvPr/>
        </p:nvSpPr>
        <p:spPr>
          <a:xfrm>
            <a:off x="3319643" y="1903800"/>
            <a:ext cx="1182688" cy="259238"/>
          </a:xfrm>
          <a:prstGeom prst="rect">
            <a:avLst/>
          </a:prstGeom>
          <a:noFill/>
        </p:spPr>
        <p:txBody>
          <a:bodyPr>
            <a:spAutoFit/>
          </a:bodyPr>
          <a:lstStyle>
            <a:defPPr>
              <a:defRPr lang="en-US"/>
            </a:defPPr>
            <a:lvl1pPr>
              <a:defRPr sz="1600"/>
            </a:lvl1pPr>
          </a:lstStyle>
          <a:p>
            <a:pPr algn="r"/>
            <a:r>
              <a:rPr lang="en-US" sz="1200">
                <a:solidFill>
                  <a:schemeClr val="bg1"/>
                </a:solidFill>
              </a:rPr>
              <a:t>THC0 SPI1</a:t>
            </a:r>
          </a:p>
        </p:txBody>
      </p:sp>
      <p:cxnSp>
        <p:nvCxnSpPr>
          <p:cNvPr id="23557" name="Straight Arrow Connector 4"/>
          <p:cNvCxnSpPr>
            <a:cxnSpLocks noChangeShapeType="1"/>
          </p:cNvCxnSpPr>
          <p:nvPr/>
        </p:nvCxnSpPr>
        <p:spPr bwMode="auto">
          <a:xfrm>
            <a:off x="4427539" y="1663011"/>
            <a:ext cx="1640683" cy="3140"/>
          </a:xfrm>
          <a:prstGeom prst="straightConnector1">
            <a:avLst/>
          </a:prstGeom>
          <a:noFill/>
          <a:ln w="19050" algn="ctr">
            <a:solidFill>
              <a:schemeClr val="tx2"/>
            </a:solidFill>
            <a:prstDash val="solid"/>
            <a:round/>
            <a:headEnd type="triangle" w="med" len="med"/>
            <a:tailEnd type="triangle" w="med" len="med"/>
          </a:ln>
          <a:extLst>
            <a:ext uri="{909E8E84-426E-40DD-AFC4-6F175D3DCCD1}">
              <a14:hiddenFill xmlns:a14="http://schemas.microsoft.com/office/drawing/2010/main">
                <a:noFill/>
              </a14:hiddenFill>
            </a:ext>
          </a:extLst>
        </p:spPr>
      </p:cxnSp>
      <p:sp>
        <p:nvSpPr>
          <p:cNvPr id="22" name="Rectangle 21"/>
          <p:cNvSpPr/>
          <p:nvPr/>
        </p:nvSpPr>
        <p:spPr bwMode="auto">
          <a:xfrm>
            <a:off x="7723191" y="3878349"/>
            <a:ext cx="122236" cy="745539"/>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endParaRPr lang="en-US" sz="1800" b="1">
              <a:latin typeface="Neo Sans Intel" pitchFamily="34" charset="0"/>
            </a:endParaRPr>
          </a:p>
        </p:txBody>
      </p:sp>
      <p:cxnSp>
        <p:nvCxnSpPr>
          <p:cNvPr id="23567" name="Straight Arrow Connector 4"/>
          <p:cNvCxnSpPr>
            <a:cxnSpLocks noChangeShapeType="1"/>
          </p:cNvCxnSpPr>
          <p:nvPr/>
        </p:nvCxnSpPr>
        <p:spPr bwMode="auto">
          <a:xfrm>
            <a:off x="5212080" y="4296186"/>
            <a:ext cx="2476918" cy="2171"/>
          </a:xfrm>
          <a:prstGeom prst="straightConnector1">
            <a:avLst/>
          </a:prstGeom>
          <a:noFill/>
          <a:ln w="19050" algn="ctr">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sp>
        <p:nvSpPr>
          <p:cNvPr id="27" name="TextBox 26"/>
          <p:cNvSpPr txBox="1"/>
          <p:nvPr/>
        </p:nvSpPr>
        <p:spPr>
          <a:xfrm>
            <a:off x="391632" y="5199640"/>
            <a:ext cx="11167463" cy="868699"/>
          </a:xfrm>
          <a:prstGeom prst="rect">
            <a:avLst/>
          </a:prstGeom>
          <a:noFill/>
        </p:spPr>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defRPr sz="14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pPr>
              <a:spcBef>
                <a:spcPts val="0"/>
              </a:spcBef>
            </a:pPr>
            <a:r>
              <a:rPr lang="en-US"/>
              <a:t>Note: </a:t>
            </a:r>
          </a:p>
          <a:p>
            <a:pPr marL="285750" indent="-285750">
              <a:spcBef>
                <a:spcPts val="0"/>
              </a:spcBef>
              <a:buFont typeface="Arial" panose="020B0604020202020204" pitchFamily="34" charset="0"/>
              <a:buChar char="•"/>
            </a:pPr>
            <a:r>
              <a:rPr lang="en-US">
                <a:solidFill>
                  <a:schemeClr val="bg2"/>
                </a:solidFill>
              </a:rPr>
              <a:t>Solid line indicate default support on the board. Dotted lines indicate the need for rework.</a:t>
            </a:r>
          </a:p>
          <a:p>
            <a:pPr marL="285750" lvl="4" indent="-285750">
              <a:spcBef>
                <a:spcPts val="0"/>
              </a:spcBef>
              <a:buFont typeface="Arial" panose="020B0604020202020204" pitchFamily="34" charset="0"/>
              <a:buChar cha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Rework details will be provided in feature enabling documents.</a:t>
            </a:r>
          </a:p>
          <a:p>
            <a:pPr marL="285750" indent="-285750">
              <a:spcBef>
                <a:spcPts val="0"/>
              </a:spcBef>
              <a:buFont typeface="Arial" panose="020B0604020202020204" pitchFamily="34" charset="0"/>
              <a:buChar char="•"/>
            </a:pPr>
            <a:r>
              <a:rPr lang="en-US">
                <a:solidFill>
                  <a:schemeClr val="bg2"/>
                </a:solidFill>
              </a:rPr>
              <a:t>THC0 I2C is provided as default for touch panel 1. THC1 I2C is POR for touchpad</a:t>
            </a:r>
          </a:p>
        </p:txBody>
      </p:sp>
      <p:sp>
        <p:nvSpPr>
          <p:cNvPr id="41" name="TextBox 40"/>
          <p:cNvSpPr txBox="1"/>
          <p:nvPr/>
        </p:nvSpPr>
        <p:spPr>
          <a:xfrm>
            <a:off x="3217298" y="2794472"/>
            <a:ext cx="1273175" cy="259238"/>
          </a:xfrm>
          <a:prstGeom prst="rect">
            <a:avLst/>
          </a:prstGeom>
          <a:noFill/>
        </p:spPr>
        <p:txBody>
          <a:bodyPr>
            <a:spAutoFit/>
          </a:bodyPr>
          <a:lstStyle/>
          <a:p>
            <a:pPr algn="r">
              <a:defRPr/>
            </a:pPr>
            <a:r>
              <a:rPr lang="en-US" sz="1200">
                <a:solidFill>
                  <a:schemeClr val="bg1"/>
                </a:solidFill>
              </a:rPr>
              <a:t>THC1 SPI2</a:t>
            </a:r>
          </a:p>
        </p:txBody>
      </p:sp>
      <p:sp>
        <p:nvSpPr>
          <p:cNvPr id="42" name="Rectangle 41"/>
          <p:cNvSpPr/>
          <p:nvPr/>
        </p:nvSpPr>
        <p:spPr bwMode="auto">
          <a:xfrm>
            <a:off x="6081191" y="1446811"/>
            <a:ext cx="122236" cy="745539"/>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endParaRPr lang="en-US" sz="1800" b="1">
              <a:latin typeface="Neo Sans Intel" pitchFamily="34" charset="0"/>
            </a:endParaRPr>
          </a:p>
        </p:txBody>
      </p:sp>
      <p:sp>
        <p:nvSpPr>
          <p:cNvPr id="43" name="Rectangle 42"/>
          <p:cNvSpPr/>
          <p:nvPr/>
        </p:nvSpPr>
        <p:spPr bwMode="auto">
          <a:xfrm>
            <a:off x="6081191" y="2706192"/>
            <a:ext cx="122236" cy="745539"/>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endParaRPr lang="en-US" sz="1800" b="1">
              <a:latin typeface="Neo Sans Intel" pitchFamily="34" charset="0"/>
            </a:endParaRPr>
          </a:p>
        </p:txBody>
      </p:sp>
      <p:cxnSp>
        <p:nvCxnSpPr>
          <p:cNvPr id="53" name="Straight Arrow Connector 4"/>
          <p:cNvCxnSpPr>
            <a:cxnSpLocks noChangeShapeType="1"/>
          </p:cNvCxnSpPr>
          <p:nvPr/>
        </p:nvCxnSpPr>
        <p:spPr bwMode="auto">
          <a:xfrm>
            <a:off x="4424671" y="2048319"/>
            <a:ext cx="1656520" cy="0"/>
          </a:xfrm>
          <a:prstGeom prst="straightConnector1">
            <a:avLst/>
          </a:prstGeom>
          <a:noFill/>
          <a:ln w="19050" algn="ctr">
            <a:solidFill>
              <a:schemeClr val="tx2"/>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54" name="Straight Arrow Connector 4"/>
          <p:cNvCxnSpPr>
            <a:cxnSpLocks noChangeShapeType="1"/>
          </p:cNvCxnSpPr>
          <p:nvPr/>
        </p:nvCxnSpPr>
        <p:spPr bwMode="auto">
          <a:xfrm>
            <a:off x="4432544" y="2903269"/>
            <a:ext cx="1640683" cy="3140"/>
          </a:xfrm>
          <a:prstGeom prst="straightConnector1">
            <a:avLst/>
          </a:prstGeom>
          <a:noFill/>
          <a:ln w="19050" algn="ctr">
            <a:solidFill>
              <a:schemeClr val="tx2"/>
            </a:solidFill>
            <a:prstDash val="dash"/>
            <a:round/>
            <a:headEnd type="triangle" w="med" len="med"/>
            <a:tailEnd type="triangle" w="med" len="med"/>
          </a:ln>
          <a:extLst>
            <a:ext uri="{909E8E84-426E-40DD-AFC4-6F175D3DCCD1}">
              <a14:hiddenFill xmlns:a14="http://schemas.microsoft.com/office/drawing/2010/main">
                <a:noFill/>
              </a14:hiddenFill>
            </a:ext>
          </a:extLst>
        </p:spPr>
      </p:cxnSp>
      <p:sp>
        <p:nvSpPr>
          <p:cNvPr id="79" name="TextBox 78"/>
          <p:cNvSpPr txBox="1"/>
          <p:nvPr/>
        </p:nvSpPr>
        <p:spPr>
          <a:xfrm>
            <a:off x="2735164" y="3152390"/>
            <a:ext cx="1771906" cy="259238"/>
          </a:xfrm>
          <a:prstGeom prst="rect">
            <a:avLst/>
          </a:prstGeom>
          <a:noFill/>
        </p:spPr>
        <p:txBody>
          <a:bodyPr wrap="square">
            <a:spAutoFit/>
          </a:bodyPr>
          <a:lstStyle/>
          <a:p>
            <a:pPr algn="r">
              <a:defRPr/>
            </a:pPr>
            <a:r>
              <a:rPr lang="en-US" sz="1200">
                <a:solidFill>
                  <a:schemeClr val="bg1"/>
                </a:solidFill>
              </a:rPr>
              <a:t>THC1 I2C/LPSS I2C5</a:t>
            </a:r>
          </a:p>
        </p:txBody>
      </p:sp>
      <p:cxnSp>
        <p:nvCxnSpPr>
          <p:cNvPr id="24" name="Straight Arrow Connector 4">
            <a:extLst>
              <a:ext uri="{FF2B5EF4-FFF2-40B4-BE49-F238E27FC236}">
                <a16:creationId xmlns:a16="http://schemas.microsoft.com/office/drawing/2014/main" id="{A970FF3E-A167-46EC-8DEC-9468B689485A}"/>
              </a:ext>
            </a:extLst>
          </p:cNvPr>
          <p:cNvCxnSpPr>
            <a:cxnSpLocks noChangeShapeType="1"/>
          </p:cNvCxnSpPr>
          <p:nvPr/>
        </p:nvCxnSpPr>
        <p:spPr bwMode="auto">
          <a:xfrm>
            <a:off x="5212080" y="3263865"/>
            <a:ext cx="869111" cy="2539"/>
          </a:xfrm>
          <a:prstGeom prst="straightConnector1">
            <a:avLst/>
          </a:prstGeom>
          <a:noFill/>
          <a:ln w="19050" algn="ctr">
            <a:solidFill>
              <a:schemeClr val="tx2"/>
            </a:solidFill>
            <a:prstDash val="dash"/>
            <a:round/>
            <a:headEnd type="none" w="med" len="med"/>
            <a:tailEnd type="triangle" w="med" len="med"/>
          </a:ln>
          <a:extLst>
            <a:ext uri="{909E8E84-426E-40DD-AFC4-6F175D3DCCD1}">
              <a14:hiddenFill xmlns:a14="http://schemas.microsoft.com/office/drawing/2010/main">
                <a:noFill/>
              </a14:hiddenFill>
            </a:ext>
          </a:extLst>
        </p:spPr>
      </p:cxnSp>
      <p:sp>
        <p:nvSpPr>
          <p:cNvPr id="23" name="Title 1">
            <a:extLst>
              <a:ext uri="{FF2B5EF4-FFF2-40B4-BE49-F238E27FC236}">
                <a16:creationId xmlns:a16="http://schemas.microsoft.com/office/drawing/2014/main" id="{D5823928-C77D-40F4-8220-DFEDAFFCA7A6}"/>
              </a:ext>
            </a:extLst>
          </p:cNvPr>
          <p:cNvSpPr txBox="1">
            <a:spLocks/>
          </p:cNvSpPr>
          <p:nvPr/>
        </p:nvSpPr>
        <p:spPr>
          <a:xfrm>
            <a:off x="391632" y="107863"/>
            <a:ext cx="11228868" cy="873744"/>
          </a:xfrm>
          <a:prstGeom prst="rect">
            <a:avLst/>
          </a:prstGeom>
        </p:spPr>
        <p:txBody>
          <a:bodyPr anchor="ctr">
            <a:normAutofit fontScale="82500" lnSpcReduction="1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NVL </a:t>
            </a:r>
            <a:r>
              <a:rPr lang="en-US" sz="4000">
                <a:sym typeface="Helvetica Neue"/>
              </a:rPr>
              <a:t>UH</a:t>
            </a:r>
            <a:r>
              <a:rPr lang="en-US" sz="4000" b="1"/>
              <a:t> RVP Touch Panel &amp; Touch Pad </a:t>
            </a:r>
          </a:p>
        </p:txBody>
      </p:sp>
      <p:sp>
        <p:nvSpPr>
          <p:cNvPr id="25" name="TextBox 24">
            <a:extLst>
              <a:ext uri="{FF2B5EF4-FFF2-40B4-BE49-F238E27FC236}">
                <a16:creationId xmlns:a16="http://schemas.microsoft.com/office/drawing/2014/main" id="{28730CE5-AE8B-4C9A-A0BB-F8057F92303A}"/>
              </a:ext>
            </a:extLst>
          </p:cNvPr>
          <p:cNvSpPr txBox="1"/>
          <p:nvPr/>
        </p:nvSpPr>
        <p:spPr>
          <a:xfrm>
            <a:off x="6216396" y="1697612"/>
            <a:ext cx="3343529" cy="290016"/>
          </a:xfrm>
          <a:prstGeom prst="rect">
            <a:avLst/>
          </a:prstGeom>
          <a:noFill/>
        </p:spPr>
        <p:txBody>
          <a:bodyPr wrap="square" lIns="121920" tIns="60960" rIns="121920" bIns="60960" anchor="t">
            <a:spAutoFit/>
          </a:bodyPr>
          <a:lstStyle/>
          <a:p>
            <a:pPr>
              <a:spcBef>
                <a:spcPts val="600"/>
              </a:spcBef>
              <a:defRPr/>
            </a:pP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Touch Panel-1 Connector (Default)</a:t>
            </a:r>
            <a:endParaRPr lang="en-US" sz="1200"/>
          </a:p>
        </p:txBody>
      </p:sp>
      <p:sp>
        <p:nvSpPr>
          <p:cNvPr id="29" name="TextBox 28">
            <a:extLst>
              <a:ext uri="{FF2B5EF4-FFF2-40B4-BE49-F238E27FC236}">
                <a16:creationId xmlns:a16="http://schemas.microsoft.com/office/drawing/2014/main" id="{2AB5F5D6-6B2C-4E34-A3DC-27DA139A06EA}"/>
              </a:ext>
            </a:extLst>
          </p:cNvPr>
          <p:cNvSpPr txBox="1"/>
          <p:nvPr/>
        </p:nvSpPr>
        <p:spPr>
          <a:xfrm>
            <a:off x="6208432" y="2924188"/>
            <a:ext cx="3343529" cy="290016"/>
          </a:xfrm>
          <a:prstGeom prst="rect">
            <a:avLst/>
          </a:prstGeom>
          <a:noFill/>
        </p:spPr>
        <p:txBody>
          <a:bodyPr wrap="square" lIns="121920" tIns="60960" rIns="121920" bIns="60960" anchor="t">
            <a:spAutoFit/>
          </a:bodyPr>
          <a:lstStyle/>
          <a:p>
            <a:pPr>
              <a:spcBef>
                <a:spcPts val="600"/>
              </a:spcBef>
              <a:defRPr/>
            </a:pP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Touch Panel-2 Connector </a:t>
            </a:r>
          </a:p>
        </p:txBody>
      </p:sp>
      <p:sp>
        <p:nvSpPr>
          <p:cNvPr id="31" name="TextBox 30">
            <a:extLst>
              <a:ext uri="{FF2B5EF4-FFF2-40B4-BE49-F238E27FC236}">
                <a16:creationId xmlns:a16="http://schemas.microsoft.com/office/drawing/2014/main" id="{6933B715-C008-45FA-88AB-38CAC792FC86}"/>
              </a:ext>
            </a:extLst>
          </p:cNvPr>
          <p:cNvSpPr txBox="1"/>
          <p:nvPr/>
        </p:nvSpPr>
        <p:spPr>
          <a:xfrm>
            <a:off x="7888160" y="4141329"/>
            <a:ext cx="3343529" cy="290016"/>
          </a:xfrm>
          <a:prstGeom prst="rect">
            <a:avLst/>
          </a:prstGeom>
          <a:noFill/>
        </p:spPr>
        <p:txBody>
          <a:bodyPr wrap="square" lIns="121920" tIns="60960" rIns="121920" bIns="60960" anchor="t">
            <a:spAutoFit/>
          </a:bodyPr>
          <a:lstStyle/>
          <a:p>
            <a:pPr>
              <a:spcBef>
                <a:spcPts val="600"/>
              </a:spcBef>
              <a:defRPr/>
            </a:pP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Touch Pad Connector</a:t>
            </a:r>
            <a:endParaRPr lang="en-US" sz="1200"/>
          </a:p>
        </p:txBody>
      </p:sp>
      <p:cxnSp>
        <p:nvCxnSpPr>
          <p:cNvPr id="6" name="Straight Arrow Connector 4">
            <a:extLst>
              <a:ext uri="{FF2B5EF4-FFF2-40B4-BE49-F238E27FC236}">
                <a16:creationId xmlns:a16="http://schemas.microsoft.com/office/drawing/2014/main" id="{DB099479-0596-8AA3-DADD-BA38A5AA95C6}"/>
              </a:ext>
            </a:extLst>
          </p:cNvPr>
          <p:cNvCxnSpPr>
            <a:cxnSpLocks noChangeShapeType="1"/>
          </p:cNvCxnSpPr>
          <p:nvPr/>
        </p:nvCxnSpPr>
        <p:spPr bwMode="auto">
          <a:xfrm>
            <a:off x="4424671" y="3263865"/>
            <a:ext cx="808810" cy="4341"/>
          </a:xfrm>
          <a:prstGeom prst="straightConnector1">
            <a:avLst/>
          </a:prstGeom>
          <a:noFill/>
          <a:ln w="19050" algn="ctr">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11" name="Straight Connector 10">
            <a:extLst>
              <a:ext uri="{FF2B5EF4-FFF2-40B4-BE49-F238E27FC236}">
                <a16:creationId xmlns:a16="http://schemas.microsoft.com/office/drawing/2014/main" id="{06CD5474-DBE5-5E91-466D-D33F3271A950}"/>
              </a:ext>
            </a:extLst>
          </p:cNvPr>
          <p:cNvCxnSpPr/>
          <p:nvPr/>
        </p:nvCxnSpPr>
        <p:spPr>
          <a:xfrm>
            <a:off x="5212080" y="3263865"/>
            <a:ext cx="0" cy="1034492"/>
          </a:xfrm>
          <a:prstGeom prst="line">
            <a:avLst/>
          </a:prstGeom>
          <a:noFill/>
          <a:ln w="19050" algn="ctr">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96558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DCB2C-8F58-1EE1-0738-E83CC9E5C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D773F-2BAB-D385-4D8B-61933BFB260C}"/>
              </a:ext>
            </a:extLst>
          </p:cNvPr>
          <p:cNvSpPr>
            <a:spLocks noGrp="1"/>
          </p:cNvSpPr>
          <p:nvPr>
            <p:ph type="title"/>
          </p:nvPr>
        </p:nvSpPr>
        <p:spPr/>
        <p:txBody>
          <a:bodyPr/>
          <a:lstStyle/>
          <a:p>
            <a:pPr algn="r"/>
            <a:r>
              <a:rPr lang="en-US" sz="4500" b="1"/>
              <a:t>LPSS</a:t>
            </a:r>
          </a:p>
        </p:txBody>
      </p:sp>
      <p:sp>
        <p:nvSpPr>
          <p:cNvPr id="4" name="TextBox 3">
            <a:extLst>
              <a:ext uri="{FF2B5EF4-FFF2-40B4-BE49-F238E27FC236}">
                <a16:creationId xmlns:a16="http://schemas.microsoft.com/office/drawing/2014/main" id="{FFD085DA-C11A-6CE6-37EA-B1BB6A6F7D6C}"/>
              </a:ext>
            </a:extLst>
          </p:cNvPr>
          <p:cNvSpPr txBox="1"/>
          <p:nvPr/>
        </p:nvSpPr>
        <p:spPr>
          <a:xfrm>
            <a:off x="9168983" y="5788150"/>
            <a:ext cx="2590201"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Patil, Guruprasad</a:t>
            </a:r>
          </a:p>
        </p:txBody>
      </p:sp>
    </p:spTree>
    <p:extLst>
      <p:ext uri="{BB962C8B-B14F-4D97-AF65-F5344CB8AC3E}">
        <p14:creationId xmlns:p14="http://schemas.microsoft.com/office/powerpoint/2010/main" val="275922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F410D6-F7B1-4FCF-8730-D2BD3BAFABE0}"/>
              </a:ext>
            </a:extLst>
          </p:cNvPr>
          <p:cNvSpPr txBox="1">
            <a:spLocks/>
          </p:cNvSpPr>
          <p:nvPr/>
        </p:nvSpPr>
        <p:spPr>
          <a:xfrm>
            <a:off x="359735" y="0"/>
            <a:ext cx="11228868" cy="5513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NVL-Hx </a:t>
            </a:r>
            <a:r>
              <a:rPr lang="en-US" sz="4000"/>
              <a:t>RVP : LPSS I2C </a:t>
            </a:r>
            <a:r>
              <a:rPr lang="en-US"/>
              <a:t>Block Diagram</a:t>
            </a:r>
            <a:endParaRPr lang="en-US" sz="4000"/>
          </a:p>
        </p:txBody>
      </p:sp>
      <p:pic>
        <p:nvPicPr>
          <p:cNvPr id="6" name="Picture 5">
            <a:extLst>
              <a:ext uri="{FF2B5EF4-FFF2-40B4-BE49-F238E27FC236}">
                <a16:creationId xmlns:a16="http://schemas.microsoft.com/office/drawing/2014/main" id="{BC883491-5601-D942-2E67-1FDFFFFD587B}"/>
              </a:ext>
            </a:extLst>
          </p:cNvPr>
          <p:cNvPicPr>
            <a:picLocks noChangeAspect="1"/>
          </p:cNvPicPr>
          <p:nvPr/>
        </p:nvPicPr>
        <p:blipFill>
          <a:blip r:embed="rId3"/>
          <a:stretch>
            <a:fillRect/>
          </a:stretch>
        </p:blipFill>
        <p:spPr>
          <a:xfrm>
            <a:off x="359735" y="602614"/>
            <a:ext cx="6460309" cy="5652771"/>
          </a:xfrm>
          <a:prstGeom prst="rect">
            <a:avLst/>
          </a:prstGeom>
        </p:spPr>
      </p:pic>
      <p:sp>
        <p:nvSpPr>
          <p:cNvPr id="8" name="TextBox 7">
            <a:extLst>
              <a:ext uri="{FF2B5EF4-FFF2-40B4-BE49-F238E27FC236}">
                <a16:creationId xmlns:a16="http://schemas.microsoft.com/office/drawing/2014/main" id="{3EB93B48-6B76-3920-AD32-5C547D7F76AB}"/>
              </a:ext>
            </a:extLst>
          </p:cNvPr>
          <p:cNvSpPr txBox="1"/>
          <p:nvPr/>
        </p:nvSpPr>
        <p:spPr>
          <a:xfrm>
            <a:off x="7139094" y="5192786"/>
            <a:ext cx="4331948" cy="1062599"/>
          </a:xfrm>
          <a:prstGeom prst="rect">
            <a:avLst/>
          </a:prstGeom>
          <a:noFill/>
        </p:spPr>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defRPr sz="14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pPr>
              <a:spcBef>
                <a:spcPts val="0"/>
              </a:spcBef>
            </a:pPr>
            <a:r>
              <a:rPr lang="en-US"/>
              <a:t>Note: </a:t>
            </a:r>
          </a:p>
          <a:p>
            <a:pPr marL="285750" indent="-285750">
              <a:spcBef>
                <a:spcPts val="0"/>
              </a:spcBef>
              <a:buFont typeface="Arial" panose="020B0604020202020204" pitchFamily="34" charset="0"/>
              <a:buChar char="•"/>
            </a:pPr>
            <a:r>
              <a:rPr lang="en-US">
                <a:solidFill>
                  <a:schemeClr val="bg2"/>
                </a:solidFill>
              </a:rPr>
              <a:t>Solid line indicate default support on the board. Dotted lines indicate the need for rework.</a:t>
            </a:r>
          </a:p>
          <a:p>
            <a:pPr marL="285750" lvl="4" indent="-285750">
              <a:spcBef>
                <a:spcPts val="0"/>
              </a:spcBef>
              <a:buFont typeface="Arial" panose="020B0604020202020204" pitchFamily="34" charset="0"/>
              <a:buChar cha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Rework details will be provided in feature enabling documents.</a:t>
            </a:r>
          </a:p>
        </p:txBody>
      </p:sp>
    </p:spTree>
    <p:extLst>
      <p:ext uri="{BB962C8B-B14F-4D97-AF65-F5344CB8AC3E}">
        <p14:creationId xmlns:p14="http://schemas.microsoft.com/office/powerpoint/2010/main" val="297800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F03A16B8-094E-4B6B-9E79-B1642935B83B}"/>
              </a:ext>
            </a:extLst>
          </p:cNvPr>
          <p:cNvGraphicFramePr>
            <a:graphicFrameLocks noGrp="1"/>
          </p:cNvGraphicFramePr>
          <p:nvPr>
            <p:extLst>
              <p:ext uri="{D42A27DB-BD31-4B8C-83A1-F6EECF244321}">
                <p14:modId xmlns:p14="http://schemas.microsoft.com/office/powerpoint/2010/main" val="2853256411"/>
              </p:ext>
            </p:extLst>
          </p:nvPr>
        </p:nvGraphicFramePr>
        <p:xfrm>
          <a:off x="391632" y="737140"/>
          <a:ext cx="11274660" cy="5383719"/>
        </p:xfrm>
        <a:graphic>
          <a:graphicData uri="http://schemas.openxmlformats.org/drawingml/2006/table">
            <a:tbl>
              <a:tblPr>
                <a:tableStyleId>{5940675A-B579-460E-94D1-54222C63F5DA}</a:tableStyleId>
              </a:tblPr>
              <a:tblGrid>
                <a:gridCol w="1288155">
                  <a:extLst>
                    <a:ext uri="{9D8B030D-6E8A-4147-A177-3AD203B41FA5}">
                      <a16:colId xmlns:a16="http://schemas.microsoft.com/office/drawing/2014/main" val="1788303504"/>
                    </a:ext>
                  </a:extLst>
                </a:gridCol>
                <a:gridCol w="2296313">
                  <a:extLst>
                    <a:ext uri="{9D8B030D-6E8A-4147-A177-3AD203B41FA5}">
                      <a16:colId xmlns:a16="http://schemas.microsoft.com/office/drawing/2014/main" val="2930864531"/>
                    </a:ext>
                  </a:extLst>
                </a:gridCol>
                <a:gridCol w="2660638">
                  <a:extLst>
                    <a:ext uri="{9D8B030D-6E8A-4147-A177-3AD203B41FA5}">
                      <a16:colId xmlns:a16="http://schemas.microsoft.com/office/drawing/2014/main" val="1177075792"/>
                    </a:ext>
                  </a:extLst>
                </a:gridCol>
                <a:gridCol w="2511426">
                  <a:extLst>
                    <a:ext uri="{9D8B030D-6E8A-4147-A177-3AD203B41FA5}">
                      <a16:colId xmlns:a16="http://schemas.microsoft.com/office/drawing/2014/main" val="2777186879"/>
                    </a:ext>
                  </a:extLst>
                </a:gridCol>
                <a:gridCol w="2518128">
                  <a:extLst>
                    <a:ext uri="{9D8B030D-6E8A-4147-A177-3AD203B41FA5}">
                      <a16:colId xmlns:a16="http://schemas.microsoft.com/office/drawing/2014/main" val="466145074"/>
                    </a:ext>
                  </a:extLst>
                </a:gridCol>
              </a:tblGrid>
              <a:tr h="443101">
                <a:tc>
                  <a:txBody>
                    <a:bodyPr/>
                    <a:lstStyle/>
                    <a:p>
                      <a:pPr algn="ctr" fontAlgn="ctr"/>
                      <a:r>
                        <a:rPr lang="en-US" sz="1400" u="none" strike="noStrike">
                          <a:solidFill>
                            <a:schemeClr val="bg1"/>
                          </a:solidFill>
                          <a:effectLst/>
                          <a:latin typeface="+mn-lt"/>
                        </a:rPr>
                        <a:t>INTERFACE</a:t>
                      </a:r>
                      <a:endParaRPr lang="en-US" sz="1400" b="1" i="0" u="none" strike="noStrike">
                        <a:solidFill>
                          <a:schemeClr val="bg1"/>
                        </a:solidFill>
                        <a:effectLst/>
                        <a:latin typeface="+mn-lt"/>
                      </a:endParaRPr>
                    </a:p>
                  </a:txBody>
                  <a:tcPr marL="7550" marR="7550" marT="7550" marB="0" anchor="ctr">
                    <a:solidFill>
                      <a:schemeClr val="tx2"/>
                    </a:solidFill>
                  </a:tcPr>
                </a:tc>
                <a:tc>
                  <a:txBody>
                    <a:bodyPr/>
                    <a:lstStyle/>
                    <a:p>
                      <a:pPr algn="ctr" fontAlgn="ctr"/>
                      <a:r>
                        <a:rPr lang="en-US" sz="1400" b="0" i="0" u="none" strike="noStrike" cap="none" spc="0" baseline="0">
                          <a:solidFill>
                            <a:schemeClr val="bg1"/>
                          </a:solidFill>
                          <a:effectLst/>
                          <a:uFillTx/>
                          <a:latin typeface="+mn-lt"/>
                          <a:ea typeface="+mn-ea"/>
                          <a:cs typeface="+mn-cs"/>
                          <a:sym typeface="Intel Clear"/>
                        </a:rPr>
                        <a:t>Devices in </a:t>
                      </a:r>
                      <a:r>
                        <a:rPr lang="de-DE" sz="1400" b="0" i="0" u="none" strike="noStrike" cap="none" spc="0" baseline="0">
                          <a:solidFill>
                            <a:schemeClr val="bg1"/>
                          </a:solidFill>
                          <a:effectLst/>
                          <a:uFillTx/>
                          <a:latin typeface="+mn-lt"/>
                          <a:ea typeface="+mn-ea"/>
                          <a:cs typeface="+mn-cs"/>
                          <a:sym typeface="Intel Clear"/>
                        </a:rPr>
                        <a:t>RVP1: DDR5 SODIMM T3 1DPC</a:t>
                      </a:r>
                      <a:endParaRPr lang="en-US" sz="1400" b="0" i="0" u="none" strike="noStrike" cap="none" spc="0" baseline="0">
                        <a:solidFill>
                          <a:schemeClr val="bg1"/>
                        </a:solidFill>
                        <a:effectLst/>
                        <a:uFillTx/>
                        <a:latin typeface="+mn-lt"/>
                        <a:ea typeface="+mn-ea"/>
                        <a:cs typeface="+mn-cs"/>
                        <a:sym typeface="Intel Clear"/>
                      </a:endParaRPr>
                    </a:p>
                  </a:txBody>
                  <a:tcPr marL="7550" marR="7550" marT="7550" marB="0" anchor="ctr">
                    <a:solidFill>
                      <a:schemeClr val="tx2"/>
                    </a:solidFill>
                  </a:tcPr>
                </a:tc>
                <a:tc>
                  <a:txBody>
                    <a:bodyPr/>
                    <a:lstStyle/>
                    <a:p>
                      <a:pPr algn="ctr" fontAlgn="ctr"/>
                      <a:r>
                        <a:rPr lang="en-US" sz="1400" b="0" i="0" u="none" strike="noStrike" cap="none" spc="0" baseline="0">
                          <a:solidFill>
                            <a:schemeClr val="bg1"/>
                          </a:solidFill>
                          <a:effectLst/>
                          <a:uFillTx/>
                          <a:latin typeface="+mn-lt"/>
                          <a:ea typeface="+mn-ea"/>
                          <a:cs typeface="+mn-cs"/>
                          <a:sym typeface="Intel Clear"/>
                        </a:rPr>
                        <a:t>Devices in </a:t>
                      </a:r>
                      <a:r>
                        <a:rPr lang="de-DE" sz="1400" b="0" i="0" u="none" strike="noStrike" cap="none" spc="0" baseline="0">
                          <a:solidFill>
                            <a:schemeClr val="bg1"/>
                          </a:solidFill>
                          <a:effectLst/>
                          <a:uFillTx/>
                          <a:latin typeface="+mn-lt"/>
                          <a:ea typeface="+mn-ea"/>
                          <a:cs typeface="+mn-cs"/>
                          <a:sym typeface="Intel Clear"/>
                        </a:rPr>
                        <a:t>RVP2: DDR5 </a:t>
                      </a:r>
                    </a:p>
                    <a:p>
                      <a:pPr algn="ctr" fontAlgn="ctr"/>
                      <a:r>
                        <a:rPr lang="de-DE" sz="1400" b="0" i="0" u="none" strike="noStrike" cap="none" spc="0" baseline="0">
                          <a:solidFill>
                            <a:schemeClr val="bg1"/>
                          </a:solidFill>
                          <a:effectLst/>
                          <a:uFillTx/>
                          <a:latin typeface="+mn-lt"/>
                          <a:ea typeface="+mn-ea"/>
                          <a:cs typeface="+mn-cs"/>
                          <a:sym typeface="Intel Clear"/>
                        </a:rPr>
                        <a:t>SODIMM T3 2DPC</a:t>
                      </a:r>
                      <a:endParaRPr lang="en-US" sz="1400" b="0" i="0" u="none" strike="noStrike" cap="none" spc="0" baseline="0">
                        <a:solidFill>
                          <a:schemeClr val="bg1"/>
                        </a:solidFill>
                        <a:effectLst/>
                        <a:uFillTx/>
                        <a:latin typeface="+mn-lt"/>
                        <a:ea typeface="+mn-ea"/>
                        <a:cs typeface="+mn-cs"/>
                        <a:sym typeface="Intel Clear"/>
                      </a:endParaRPr>
                    </a:p>
                  </a:txBody>
                  <a:tcPr marL="7550" marR="7550" marT="7550" marB="0" anchor="ctr">
                    <a:solidFill>
                      <a:schemeClr val="tx2"/>
                    </a:solidFill>
                  </a:tcPr>
                </a:tc>
                <a:tc>
                  <a:txBody>
                    <a:bodyPr/>
                    <a:lstStyle/>
                    <a:p>
                      <a:pPr algn="ctr" fontAlgn="ctr"/>
                      <a:r>
                        <a:rPr lang="en-US" sz="1400" b="0" i="0" u="none" strike="noStrike" cap="none" spc="0" baseline="0">
                          <a:solidFill>
                            <a:schemeClr val="bg1"/>
                          </a:solidFill>
                          <a:effectLst/>
                          <a:uFillTx/>
                          <a:latin typeface="+mn-lt"/>
                          <a:ea typeface="+mn-ea"/>
                          <a:cs typeface="+mn-cs"/>
                          <a:sym typeface="Intel Clear"/>
                        </a:rPr>
                        <a:t>Devices in RVP3: LP5CAMM T3</a:t>
                      </a:r>
                    </a:p>
                  </a:txBody>
                  <a:tcPr marL="7550" marR="7550" marT="7550" marB="0" anchor="ctr">
                    <a:solidFill>
                      <a:schemeClr val="tx2"/>
                    </a:solidFill>
                  </a:tcPr>
                </a:tc>
                <a:tc>
                  <a:txBody>
                    <a:bodyPr/>
                    <a:lstStyle/>
                    <a:p>
                      <a:pPr algn="ctr" fontAlgn="ctr"/>
                      <a:r>
                        <a:rPr lang="en-US" sz="1400" b="0" i="0" u="none" strike="noStrike" cap="none" spc="0" baseline="0">
                          <a:solidFill>
                            <a:schemeClr val="bg1"/>
                          </a:solidFill>
                          <a:effectLst/>
                          <a:uFillTx/>
                          <a:latin typeface="+mn-lt"/>
                          <a:ea typeface="+mn-ea"/>
                          <a:cs typeface="+mn-cs"/>
                          <a:sym typeface="Intel Clear"/>
                        </a:rPr>
                        <a:t>Devices in RVP4: LP5x T4</a:t>
                      </a:r>
                    </a:p>
                  </a:txBody>
                  <a:tcPr marL="7550" marR="7550" marT="7550" marB="0" anchor="ctr">
                    <a:solidFill>
                      <a:schemeClr val="tx2"/>
                    </a:solidFill>
                  </a:tcPr>
                </a:tc>
                <a:extLst>
                  <a:ext uri="{0D108BD9-81ED-4DB2-BD59-A6C34878D82A}">
                    <a16:rowId xmlns:a16="http://schemas.microsoft.com/office/drawing/2014/main" val="1878296260"/>
                  </a:ext>
                </a:extLst>
              </a:tr>
              <a:tr h="327957">
                <a:tc rowSpan="3">
                  <a:txBody>
                    <a:bodyPr/>
                    <a:lstStyle/>
                    <a:p>
                      <a:pPr algn="l" fontAlgn="ctr"/>
                      <a:r>
                        <a:rPr lang="en-US" sz="1200" b="1" u="none" strike="noStrike">
                          <a:solidFill>
                            <a:schemeClr val="bg2"/>
                          </a:solidFill>
                          <a:effectLst/>
                          <a:latin typeface="+mn-lt"/>
                        </a:rPr>
                        <a:t>LPSS I2C0/I3C0</a:t>
                      </a:r>
                      <a:endParaRPr lang="en-US" sz="1200" b="1" i="0" u="none" strike="noStrike">
                        <a:solidFill>
                          <a:schemeClr val="bg2"/>
                        </a:solidFill>
                        <a:effectLst/>
                        <a:latin typeface="+mn-lt"/>
                      </a:endParaRP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000000"/>
                          </a:solidFill>
                          <a:effectLst/>
                          <a:uFillTx/>
                          <a:latin typeface="+mn-lt"/>
                          <a:ea typeface="+mn-ea"/>
                          <a:cs typeface="+mn-cs"/>
                          <a:sym typeface="Intel Clear"/>
                        </a:rPr>
                        <a:t>CRD</a:t>
                      </a:r>
                      <a:r>
                        <a:rPr lang="en-US" sz="1200" b="0" i="0" u="none" strike="noStrike" cap="none" spc="0" baseline="0">
                          <a:solidFill>
                            <a:srgbClr val="000000"/>
                          </a:solidFill>
                          <a:effectLst/>
                          <a:uFillTx/>
                          <a:latin typeface="Calibri" panose="020F0502020204030204" pitchFamily="34" charset="0"/>
                          <a:ea typeface="+mn-ea"/>
                          <a:cs typeface="+mn-cs"/>
                          <a:sym typeface="Intel Clear"/>
                        </a:rPr>
                        <a:t> </a:t>
                      </a:r>
                      <a:r>
                        <a:rPr lang="en-US" sz="1200" b="0" i="0" u="none" strike="noStrike" cap="none" spc="0" baseline="0">
                          <a:solidFill>
                            <a:srgbClr val="000000"/>
                          </a:solidFill>
                          <a:effectLst/>
                          <a:uFillTx/>
                          <a:latin typeface="+mn-lt"/>
                          <a:ea typeface="+mn-ea"/>
                          <a:cs typeface="+mn-cs"/>
                          <a:sym typeface="Intel Clear"/>
                        </a:rPr>
                        <a:t>CONN-2 </a:t>
                      </a:r>
                    </a:p>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000000"/>
                          </a:solidFill>
                          <a:effectLst/>
                          <a:uFillTx/>
                          <a:latin typeface="+mn-lt"/>
                          <a:ea typeface="+mn-ea"/>
                          <a:cs typeface="+mn-cs"/>
                          <a:sym typeface="Intel Clear"/>
                        </a:rPr>
                        <a:t>(default used as I2C0</a:t>
                      </a:r>
                      <a:r>
                        <a:rPr lang="en-US" sz="1200" b="0" i="0" u="none" strike="noStrike">
                          <a:solidFill>
                            <a:srgbClr val="000000"/>
                          </a:solidFill>
                          <a:effectLst/>
                          <a:latin typeface="Calibri" panose="020F0502020204030204" pitchFamily="34" charset="0"/>
                        </a:rPr>
                        <a:t>)</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000000"/>
                          </a:solidFill>
                          <a:effectLst/>
                          <a:uFillTx/>
                          <a:latin typeface="+mn-lt"/>
                          <a:ea typeface="+mn-ea"/>
                          <a:cs typeface="+mn-cs"/>
                          <a:sym typeface="Intel Clear"/>
                        </a:rPr>
                        <a:t>CRD</a:t>
                      </a:r>
                      <a:r>
                        <a:rPr lang="en-US" sz="1200" b="0" i="0" u="none" strike="noStrike" cap="none" spc="0" baseline="0">
                          <a:solidFill>
                            <a:srgbClr val="000000"/>
                          </a:solidFill>
                          <a:effectLst/>
                          <a:uFillTx/>
                          <a:latin typeface="Calibri" panose="020F0502020204030204" pitchFamily="34" charset="0"/>
                          <a:ea typeface="+mn-ea"/>
                          <a:cs typeface="+mn-cs"/>
                          <a:sym typeface="Intel Clear"/>
                        </a:rPr>
                        <a:t> </a:t>
                      </a:r>
                      <a:r>
                        <a:rPr lang="en-US" sz="1200" b="0" i="0" u="none" strike="noStrike" cap="none" spc="0" baseline="0">
                          <a:solidFill>
                            <a:srgbClr val="000000"/>
                          </a:solidFill>
                          <a:effectLst/>
                          <a:uFillTx/>
                          <a:latin typeface="+mn-lt"/>
                          <a:ea typeface="+mn-ea"/>
                          <a:cs typeface="+mn-cs"/>
                          <a:sym typeface="Intel Clear"/>
                        </a:rPr>
                        <a:t>CONN-2 </a:t>
                      </a:r>
                    </a:p>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000000"/>
                          </a:solidFill>
                          <a:effectLst/>
                          <a:uFillTx/>
                          <a:latin typeface="+mn-lt"/>
                          <a:ea typeface="+mn-ea"/>
                          <a:cs typeface="+mn-cs"/>
                          <a:sym typeface="Intel Clear"/>
                        </a:rPr>
                        <a:t>(default used as I2C0</a:t>
                      </a:r>
                      <a:r>
                        <a:rPr lang="en-US" sz="1200" b="0" i="0" u="none" strike="noStrike">
                          <a:solidFill>
                            <a:srgbClr val="000000"/>
                          </a:solidFill>
                          <a:effectLst/>
                          <a:latin typeface="Calibri" panose="020F0502020204030204" pitchFamily="34" charset="0"/>
                        </a:rPr>
                        <a:t>)</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000000"/>
                          </a:solidFill>
                          <a:effectLst/>
                          <a:uFillTx/>
                          <a:latin typeface="+mn-lt"/>
                          <a:ea typeface="+mn-ea"/>
                          <a:cs typeface="+mn-cs"/>
                          <a:sym typeface="Intel Clear"/>
                        </a:rPr>
                        <a:t>CRD</a:t>
                      </a:r>
                      <a:r>
                        <a:rPr lang="en-US" sz="1200" b="0" i="0" u="none" strike="noStrike" cap="none" spc="0" baseline="0">
                          <a:solidFill>
                            <a:srgbClr val="000000"/>
                          </a:solidFill>
                          <a:effectLst/>
                          <a:uFillTx/>
                          <a:latin typeface="Calibri" panose="020F0502020204030204" pitchFamily="34" charset="0"/>
                          <a:ea typeface="+mn-ea"/>
                          <a:cs typeface="+mn-cs"/>
                          <a:sym typeface="Intel Clear"/>
                        </a:rPr>
                        <a:t> </a:t>
                      </a:r>
                      <a:r>
                        <a:rPr lang="en-US" sz="1200" b="0" i="0" u="none" strike="noStrike" cap="none" spc="0" baseline="0">
                          <a:solidFill>
                            <a:srgbClr val="000000"/>
                          </a:solidFill>
                          <a:effectLst/>
                          <a:uFillTx/>
                          <a:latin typeface="+mn-lt"/>
                          <a:ea typeface="+mn-ea"/>
                          <a:cs typeface="+mn-cs"/>
                          <a:sym typeface="Intel Clear"/>
                        </a:rPr>
                        <a:t>CONN-2 </a:t>
                      </a:r>
                    </a:p>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000000"/>
                          </a:solidFill>
                          <a:effectLst/>
                          <a:uFillTx/>
                          <a:latin typeface="+mn-lt"/>
                          <a:ea typeface="+mn-ea"/>
                          <a:cs typeface="+mn-cs"/>
                          <a:sym typeface="Intel Clear"/>
                        </a:rPr>
                        <a:t>(default used as I2C0</a:t>
                      </a:r>
                      <a:r>
                        <a:rPr lang="en-US" sz="1200" b="0" i="0" u="none" strike="noStrike">
                          <a:solidFill>
                            <a:srgbClr val="000000"/>
                          </a:solidFill>
                          <a:effectLst/>
                          <a:latin typeface="Calibri" panose="020F0502020204030204" pitchFamily="34" charset="0"/>
                        </a:rPr>
                        <a:t>)</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000000"/>
                          </a:solidFill>
                          <a:effectLst/>
                          <a:uFillTx/>
                          <a:latin typeface="+mn-lt"/>
                          <a:ea typeface="+mn-ea"/>
                          <a:cs typeface="+mn-cs"/>
                          <a:sym typeface="Intel Clear"/>
                        </a:rPr>
                        <a:t>CRD</a:t>
                      </a:r>
                      <a:r>
                        <a:rPr lang="en-US" sz="1200" b="0" i="0" u="none" strike="noStrike" cap="none" spc="0" baseline="0">
                          <a:solidFill>
                            <a:srgbClr val="000000"/>
                          </a:solidFill>
                          <a:effectLst/>
                          <a:uFillTx/>
                          <a:latin typeface="Calibri" panose="020F0502020204030204" pitchFamily="34" charset="0"/>
                          <a:ea typeface="+mn-ea"/>
                          <a:cs typeface="+mn-cs"/>
                          <a:sym typeface="Intel Clear"/>
                        </a:rPr>
                        <a:t> </a:t>
                      </a:r>
                      <a:r>
                        <a:rPr lang="en-US" sz="1200" b="0" i="0" u="none" strike="noStrike" cap="none" spc="0" baseline="0">
                          <a:solidFill>
                            <a:srgbClr val="000000"/>
                          </a:solidFill>
                          <a:effectLst/>
                          <a:uFillTx/>
                          <a:latin typeface="+mn-lt"/>
                          <a:ea typeface="+mn-ea"/>
                          <a:cs typeface="+mn-cs"/>
                          <a:sym typeface="Intel Clear"/>
                        </a:rPr>
                        <a:t>CONN-2 </a:t>
                      </a:r>
                    </a:p>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000000"/>
                          </a:solidFill>
                          <a:effectLst/>
                          <a:uFillTx/>
                          <a:latin typeface="+mn-lt"/>
                          <a:ea typeface="+mn-ea"/>
                          <a:cs typeface="+mn-cs"/>
                          <a:sym typeface="Intel Clear"/>
                        </a:rPr>
                        <a:t>(default used as I2C0</a:t>
                      </a:r>
                      <a:r>
                        <a:rPr lang="en-US" sz="1200" b="0" i="0" u="none" strike="noStrike">
                          <a:solidFill>
                            <a:srgbClr val="000000"/>
                          </a:solidFill>
                          <a:effectLst/>
                          <a:latin typeface="Calibri" panose="020F0502020204030204" pitchFamily="34" charset="0"/>
                        </a:rPr>
                        <a:t>)</a:t>
                      </a:r>
                    </a:p>
                  </a:txBody>
                  <a:tcPr marL="7550" marR="7550" marT="7550" marB="0" anchor="ctr"/>
                </a:tc>
                <a:extLst>
                  <a:ext uri="{0D108BD9-81ED-4DB2-BD59-A6C34878D82A}">
                    <a16:rowId xmlns:a16="http://schemas.microsoft.com/office/drawing/2014/main" val="1950500066"/>
                  </a:ext>
                </a:extLst>
              </a:tr>
              <a:tr h="218742">
                <a:tc vMerge="1">
                  <a:txBody>
                    <a:bodyPr/>
                    <a:lstStyle/>
                    <a:p>
                      <a:endParaRPr lang="en-US"/>
                    </a:p>
                  </a:txBody>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u="none" strike="noStrike">
                          <a:solidFill>
                            <a:srgbClr val="FF0000"/>
                          </a:solidFill>
                          <a:effectLst/>
                          <a:latin typeface="+mn-lt"/>
                        </a:rPr>
                        <a:t>CRD CONN-3</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u="none" strike="noStrike">
                          <a:solidFill>
                            <a:srgbClr val="FF0000"/>
                          </a:solidFill>
                          <a:effectLst/>
                          <a:latin typeface="+mn-lt"/>
                        </a:rPr>
                        <a:t>CRD CONN-3</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u="none" strike="noStrike">
                          <a:solidFill>
                            <a:srgbClr val="FF0000"/>
                          </a:solidFill>
                          <a:effectLst/>
                          <a:latin typeface="+mn-lt"/>
                        </a:rPr>
                        <a:t>CRD CONN-3</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u="none" strike="noStrike">
                          <a:solidFill>
                            <a:srgbClr val="FF0000"/>
                          </a:solidFill>
                          <a:effectLst/>
                          <a:latin typeface="+mn-lt"/>
                        </a:rPr>
                        <a:t>CRD CONN-3</a:t>
                      </a:r>
                    </a:p>
                  </a:txBody>
                  <a:tcPr marL="7550" marR="7550" marT="7550" marB="0" anchor="ctr"/>
                </a:tc>
                <a:extLst>
                  <a:ext uri="{0D108BD9-81ED-4DB2-BD59-A6C34878D82A}">
                    <a16:rowId xmlns:a16="http://schemas.microsoft.com/office/drawing/2014/main" val="3128371336"/>
                  </a:ext>
                </a:extLst>
              </a:tr>
              <a:tr h="234950">
                <a:tc vMerge="1">
                  <a:txBody>
                    <a:bodyPr/>
                    <a:lstStyle/>
                    <a:p>
                      <a:endParaRPr lang="en-US"/>
                    </a:p>
                  </a:txBody>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 </a:t>
                      </a:r>
                      <a:r>
                        <a:rPr lang="en-US" sz="1200" u="none" strike="noStrike">
                          <a:effectLst/>
                          <a:latin typeface="+mn-lt"/>
                        </a:rPr>
                        <a:t> </a:t>
                      </a:r>
                      <a:r>
                        <a:rPr lang="en-US" sz="1200" u="none" strike="noStrike">
                          <a:solidFill>
                            <a:srgbClr val="FF0000"/>
                          </a:solidFill>
                          <a:effectLst/>
                          <a:latin typeface="+mn-lt"/>
                        </a:rPr>
                        <a:t>I3C HDR (as I3C0)</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 </a:t>
                      </a:r>
                      <a:r>
                        <a:rPr lang="en-US" sz="1200" u="none" strike="noStrike">
                          <a:effectLst/>
                          <a:latin typeface="+mn-lt"/>
                        </a:rPr>
                        <a:t> </a:t>
                      </a:r>
                      <a:r>
                        <a:rPr lang="en-US" sz="1200" u="none" strike="noStrike">
                          <a:solidFill>
                            <a:srgbClr val="FF0000"/>
                          </a:solidFill>
                          <a:effectLst/>
                          <a:latin typeface="+mn-lt"/>
                        </a:rPr>
                        <a:t>I3C HDR (as I3C0)</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 </a:t>
                      </a:r>
                      <a:r>
                        <a:rPr lang="en-US" sz="1200" u="none" strike="noStrike">
                          <a:effectLst/>
                          <a:latin typeface="+mn-lt"/>
                        </a:rPr>
                        <a:t> </a:t>
                      </a:r>
                      <a:r>
                        <a:rPr lang="en-US" sz="1200" u="none" strike="noStrike">
                          <a:solidFill>
                            <a:srgbClr val="FF0000"/>
                          </a:solidFill>
                          <a:effectLst/>
                          <a:latin typeface="+mn-lt"/>
                        </a:rPr>
                        <a:t>I3C HDR (as I3C0)</a:t>
                      </a:r>
                    </a:p>
                  </a:txBody>
                  <a:tcPr marL="7550" marR="7550" marT="7550" marB="0" anchor="ctr">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 </a:t>
                      </a:r>
                      <a:r>
                        <a:rPr lang="en-US" sz="1200" u="none" strike="noStrike">
                          <a:effectLst/>
                          <a:latin typeface="+mn-lt"/>
                        </a:rPr>
                        <a:t> </a:t>
                      </a:r>
                      <a:r>
                        <a:rPr lang="en-US" sz="1200" u="none" strike="noStrike">
                          <a:solidFill>
                            <a:srgbClr val="FF0000"/>
                          </a:solidFill>
                          <a:effectLst/>
                          <a:latin typeface="+mn-lt"/>
                        </a:rPr>
                        <a:t>I3C HDR (as I3C0)</a:t>
                      </a:r>
                    </a:p>
                  </a:txBody>
                  <a:tcPr marL="7550" marR="7550" marT="7550" marB="0" anchor="ctr">
                    <a:noFill/>
                  </a:tcPr>
                </a:tc>
                <a:extLst>
                  <a:ext uri="{0D108BD9-81ED-4DB2-BD59-A6C34878D82A}">
                    <a16:rowId xmlns:a16="http://schemas.microsoft.com/office/drawing/2014/main" val="4172414327"/>
                  </a:ext>
                </a:extLst>
              </a:tr>
              <a:tr h="222250">
                <a:tc rowSpan="3">
                  <a:txBody>
                    <a:bodyPr/>
                    <a:lstStyle/>
                    <a:p>
                      <a:pPr algn="l" fontAlgn="ctr"/>
                      <a:r>
                        <a:rPr lang="en-US" sz="1200" b="1" u="none" strike="noStrike">
                          <a:solidFill>
                            <a:schemeClr val="bg2"/>
                          </a:solidFill>
                          <a:effectLst/>
                          <a:latin typeface="+mn-lt"/>
                        </a:rPr>
                        <a:t>LPSS I2C1/I3C1</a:t>
                      </a: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CRD CONN-1 (as I2C1)</a:t>
                      </a:r>
                    </a:p>
                  </a:txBody>
                  <a:tcPr marL="7550" marR="7550" marT="7550" marB="0" anchor="ct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CRD CONN-1 (as I2C1)</a:t>
                      </a:r>
                    </a:p>
                  </a:txBody>
                  <a:tcPr marL="7550" marR="7550" marT="7550" marB="0" anchor="ct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CRD CONN-1 (as I2C1)</a:t>
                      </a:r>
                    </a:p>
                  </a:txBody>
                  <a:tcPr marL="7550" marR="7550" marT="7550" marB="0" anchor="ctr">
                    <a:noFill/>
                  </a:tcP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CRD CONN-1 (as I2C1)</a:t>
                      </a:r>
                    </a:p>
                  </a:txBody>
                  <a:tcPr marL="7550" marR="7550" marT="7550" marB="0" anchor="ctr">
                    <a:noFill/>
                  </a:tcPr>
                </a:tc>
                <a:extLst>
                  <a:ext uri="{0D108BD9-81ED-4DB2-BD59-A6C34878D82A}">
                    <a16:rowId xmlns:a16="http://schemas.microsoft.com/office/drawing/2014/main" val="755350477"/>
                  </a:ext>
                </a:extLst>
              </a:tr>
              <a:tr h="196850">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algn="ctr"/>
                      <a:r>
                        <a:rPr lang="en-US" sz="1200" b="0" i="0" u="none" strike="noStrike">
                          <a:solidFill>
                            <a:srgbClr val="FF0000"/>
                          </a:solidFill>
                          <a:effectLst/>
                          <a:latin typeface="+mn-lt"/>
                        </a:rPr>
                        <a:t>SV HDR</a:t>
                      </a:r>
                      <a:endParaRPr lang="en-US">
                        <a:solidFill>
                          <a:srgbClr val="FF0000"/>
                        </a:solidFill>
                      </a:endParaRPr>
                    </a:p>
                  </a:txBody>
                  <a:tcPr marL="7550" marR="7550" marT="7550" marB="0" anchor="ctr"/>
                </a:tc>
                <a:tc>
                  <a:txBody>
                    <a:bodyPr/>
                    <a:lstStyle/>
                    <a:p>
                      <a:pPr algn="ctr"/>
                      <a:r>
                        <a:rPr lang="en-US" sz="1200" b="0" i="0" u="none" strike="noStrike">
                          <a:solidFill>
                            <a:srgbClr val="FF0000"/>
                          </a:solidFill>
                          <a:effectLst/>
                          <a:latin typeface="+mn-lt"/>
                        </a:rPr>
                        <a:t>SV HDR</a:t>
                      </a:r>
                      <a:endParaRPr lang="en-US">
                        <a:solidFill>
                          <a:srgbClr val="FF0000"/>
                        </a:solidFill>
                      </a:endParaRPr>
                    </a:p>
                  </a:txBody>
                  <a:tcPr marL="7550" marR="7550" marT="7550" marB="0" anchor="ctr"/>
                </a:tc>
                <a:tc>
                  <a:txBody>
                    <a:bodyPr/>
                    <a:lstStyle/>
                    <a:p>
                      <a:pPr algn="ctr"/>
                      <a:r>
                        <a:rPr lang="en-US" sz="1200" b="0" i="0" u="none" strike="noStrike">
                          <a:solidFill>
                            <a:srgbClr val="FF0000"/>
                          </a:solidFill>
                          <a:effectLst/>
                          <a:latin typeface="+mn-lt"/>
                        </a:rPr>
                        <a:t>SV HDR</a:t>
                      </a:r>
                      <a:endParaRPr lang="en-US">
                        <a:solidFill>
                          <a:srgbClr val="FF0000"/>
                        </a:solidFill>
                      </a:endParaRPr>
                    </a:p>
                  </a:txBody>
                  <a:tcPr marL="7550" marR="7550" marT="7550" marB="0" anchor="ctr"/>
                </a:tc>
                <a:tc>
                  <a:txBody>
                    <a:bodyPr/>
                    <a:lstStyle/>
                    <a:p>
                      <a:pPr algn="ctr"/>
                      <a:r>
                        <a:rPr lang="en-US" sz="1200" b="0" i="0" u="none" strike="noStrike">
                          <a:solidFill>
                            <a:srgbClr val="FF0000"/>
                          </a:solidFill>
                          <a:effectLst/>
                          <a:latin typeface="+mn-lt"/>
                        </a:rPr>
                        <a:t>SV HDR</a:t>
                      </a:r>
                      <a:endParaRPr lang="en-US">
                        <a:solidFill>
                          <a:srgbClr val="FF0000"/>
                        </a:solidFill>
                      </a:endParaRPr>
                    </a:p>
                  </a:txBody>
                  <a:tcPr marL="7550" marR="7550" marT="7550" marB="0" anchor="ctr"/>
                </a:tc>
                <a:extLst>
                  <a:ext uri="{0D108BD9-81ED-4DB2-BD59-A6C34878D82A}">
                    <a16:rowId xmlns:a16="http://schemas.microsoft.com/office/drawing/2014/main" val="2675377411"/>
                  </a:ext>
                </a:extLst>
              </a:tr>
              <a:tr h="209550">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algn="ctr"/>
                      <a:r>
                        <a:rPr lang="en-US" sz="1200" b="0" i="0" u="none" strike="noStrike" cap="none" spc="0" baseline="0">
                          <a:solidFill>
                            <a:srgbClr val="FF0000"/>
                          </a:solidFill>
                          <a:effectLst/>
                          <a:uFillTx/>
                          <a:latin typeface="+mn-lt"/>
                          <a:ea typeface="+mn-ea"/>
                          <a:cs typeface="+mn-cs"/>
                          <a:sym typeface="Intel Clear"/>
                        </a:rPr>
                        <a:t>1x4 HDR (as I3C1)</a:t>
                      </a:r>
                      <a:endParaRPr lang="en-US"/>
                    </a:p>
                  </a:txBody>
                  <a:tcPr marL="7550" marR="7550" marT="7550" marB="0" anchor="ctr"/>
                </a:tc>
                <a:tc>
                  <a:txBody>
                    <a:bodyPr/>
                    <a:lstStyle/>
                    <a:p>
                      <a:pPr algn="ctr"/>
                      <a:r>
                        <a:rPr lang="en-US"/>
                        <a:t>NA</a:t>
                      </a:r>
                    </a:p>
                  </a:txBody>
                  <a:tcPr marL="7550" marR="7550" marT="7550" marB="0" anchor="ctr"/>
                </a:tc>
                <a:tc>
                  <a:txBody>
                    <a:bodyPr/>
                    <a:lstStyle/>
                    <a:p>
                      <a:pPr algn="ctr"/>
                      <a:r>
                        <a:rPr lang="en-US" sz="1200" b="0" i="0" u="none" strike="noStrike" cap="none" spc="0" baseline="0">
                          <a:solidFill>
                            <a:srgbClr val="FF0000"/>
                          </a:solidFill>
                          <a:effectLst/>
                          <a:uFillTx/>
                          <a:latin typeface="+mn-lt"/>
                          <a:ea typeface="+mn-ea"/>
                          <a:cs typeface="+mn-cs"/>
                          <a:sym typeface="Intel Clear"/>
                        </a:rPr>
                        <a:t>1x4 HDR (as I3C1)</a:t>
                      </a:r>
                      <a:endParaRPr lang="en-US"/>
                    </a:p>
                  </a:txBody>
                  <a:tcPr marL="7550" marR="7550" marT="7550" marB="0" anchor="ctr"/>
                </a:tc>
                <a:tc>
                  <a:txBody>
                    <a:bodyPr/>
                    <a:lstStyle/>
                    <a:p>
                      <a:pPr algn="ctr"/>
                      <a:r>
                        <a:rPr lang="en-US"/>
                        <a:t>NA</a:t>
                      </a:r>
                    </a:p>
                  </a:txBody>
                  <a:tcPr marL="7550" marR="7550" marT="7550" marB="0" anchor="ctr"/>
                </a:tc>
                <a:extLst>
                  <a:ext uri="{0D108BD9-81ED-4DB2-BD59-A6C34878D82A}">
                    <a16:rowId xmlns:a16="http://schemas.microsoft.com/office/drawing/2014/main" val="468752801"/>
                  </a:ext>
                </a:extLst>
              </a:tr>
              <a:tr h="247650">
                <a:tc>
                  <a:txBody>
                    <a:bodyPr/>
                    <a:lstStyle/>
                    <a:p>
                      <a:pPr algn="l" fontAlgn="ctr"/>
                      <a:r>
                        <a:rPr lang="en-US" sz="1200" b="1" u="none" strike="noStrike">
                          <a:solidFill>
                            <a:schemeClr val="bg2"/>
                          </a:solidFill>
                          <a:effectLst/>
                          <a:latin typeface="+mn-lt"/>
                        </a:rPr>
                        <a:t>LPSS I2C2</a:t>
                      </a: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SPD EEPROM (as I2C2)</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ntel Clear"/>
                          <a:ea typeface="+mn-ea"/>
                          <a:cs typeface="+mn-cs"/>
                          <a:sym typeface="Intel Clear"/>
                        </a:rPr>
                        <a:t>SPD EEPROM (as I2C2)</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ntel Clear"/>
                          <a:ea typeface="+mn-ea"/>
                          <a:cs typeface="+mn-cs"/>
                          <a:sym typeface="Intel Clear"/>
                        </a:rPr>
                        <a:t>SPD EEPROM (as I2C2)</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ntel Clear"/>
                          <a:ea typeface="+mn-ea"/>
                          <a:cs typeface="+mn-cs"/>
                          <a:sym typeface="Intel Clear"/>
                        </a:rPr>
                        <a:t>SPD EEPROM (as I2C2)</a:t>
                      </a:r>
                    </a:p>
                  </a:txBody>
                  <a:tcPr marL="7550" marR="7550" marT="7550" marB="0" anchor="ctr"/>
                </a:tc>
                <a:extLst>
                  <a:ext uri="{0D108BD9-81ED-4DB2-BD59-A6C34878D82A}">
                    <a16:rowId xmlns:a16="http://schemas.microsoft.com/office/drawing/2014/main" val="4148027801"/>
                  </a:ext>
                </a:extLst>
              </a:tr>
              <a:tr h="235499">
                <a:tc rowSpan="10">
                  <a:txBody>
                    <a:bodyPr/>
                    <a:lstStyle/>
                    <a:p>
                      <a:pPr algn="l" fontAlgn="ctr"/>
                      <a:r>
                        <a:rPr lang="en-US" sz="1200" b="1" u="none" strike="noStrike">
                          <a:solidFill>
                            <a:schemeClr val="bg2"/>
                          </a:solidFill>
                          <a:effectLst/>
                          <a:latin typeface="+mn-lt"/>
                        </a:rPr>
                        <a:t>LPSS I2C3</a:t>
                      </a: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u="none" strike="noStrike">
                          <a:effectLst/>
                          <a:latin typeface="+mn-lt"/>
                        </a:rPr>
                        <a:t>PSS</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PSS</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PSS</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PSS</a:t>
                      </a:r>
                      <a:endParaRPr lang="en-US" sz="12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787398150"/>
                  </a:ext>
                </a:extLst>
              </a:tr>
              <a:tr h="235499">
                <a:tc vMerge="1">
                  <a:txBody>
                    <a:bodyPr/>
                    <a:lstStyle/>
                    <a:p>
                      <a:endParaRPr lang="en-US"/>
                    </a:p>
                  </a:txBody>
                  <a:tcPr/>
                </a:tc>
                <a:tc>
                  <a:txBody>
                    <a:bodyPr/>
                    <a:lstStyle/>
                    <a:p>
                      <a:pPr algn="ctr" fontAlgn="ctr"/>
                      <a:r>
                        <a:rPr lang="en-US" sz="1200" b="0" i="0" u="none" strike="noStrike">
                          <a:solidFill>
                            <a:srgbClr val="000000"/>
                          </a:solidFill>
                          <a:effectLst/>
                          <a:latin typeface="+mn-lt"/>
                        </a:rPr>
                        <a:t>Audio HDR</a:t>
                      </a:r>
                    </a:p>
                  </a:txBody>
                  <a:tcPr marL="7550" marR="7550" marT="7550" marB="0" anchor="ctr"/>
                </a:tc>
                <a:tc>
                  <a:txBody>
                    <a:bodyPr/>
                    <a:lstStyle/>
                    <a:p>
                      <a:pPr algn="ctr" fontAlgn="ctr"/>
                      <a:r>
                        <a:rPr lang="en-US" sz="1200" b="0" i="0" u="none" strike="noStrike">
                          <a:solidFill>
                            <a:srgbClr val="000000"/>
                          </a:solidFill>
                          <a:effectLst/>
                          <a:latin typeface="+mn-lt"/>
                        </a:rPr>
                        <a:t>Audio HDR</a:t>
                      </a:r>
                    </a:p>
                  </a:txBody>
                  <a:tcPr marL="7550" marR="7550" marT="7550" marB="0" anchor="ctr"/>
                </a:tc>
                <a:tc>
                  <a:txBody>
                    <a:bodyPr/>
                    <a:lstStyle/>
                    <a:p>
                      <a:pPr algn="ctr" fontAlgn="ctr"/>
                      <a:r>
                        <a:rPr lang="en-US" sz="1200" b="0" i="0" u="none" strike="noStrike">
                          <a:solidFill>
                            <a:srgbClr val="000000"/>
                          </a:solidFill>
                          <a:effectLst/>
                          <a:latin typeface="+mn-lt"/>
                        </a:rPr>
                        <a:t>Audio HDR</a:t>
                      </a:r>
                    </a:p>
                  </a:txBody>
                  <a:tcPr marL="7550" marR="7550" marT="7550" marB="0" anchor="ctr"/>
                </a:tc>
                <a:tc>
                  <a:txBody>
                    <a:bodyPr/>
                    <a:lstStyle/>
                    <a:p>
                      <a:pPr algn="ctr" fontAlgn="ctr"/>
                      <a:r>
                        <a:rPr lang="en-US" sz="1200" b="0" i="0" u="none" strike="noStrike">
                          <a:solidFill>
                            <a:srgbClr val="000000"/>
                          </a:solidFill>
                          <a:effectLst/>
                          <a:latin typeface="+mn-lt"/>
                        </a:rPr>
                        <a:t>Audio HDR</a:t>
                      </a:r>
                    </a:p>
                  </a:txBody>
                  <a:tcPr marL="7550" marR="7550" marT="7550" marB="0" anchor="ctr"/>
                </a:tc>
                <a:extLst>
                  <a:ext uri="{0D108BD9-81ED-4DB2-BD59-A6C34878D82A}">
                    <a16:rowId xmlns:a16="http://schemas.microsoft.com/office/drawing/2014/main" val="1017666533"/>
                  </a:ext>
                </a:extLst>
              </a:tr>
              <a:tr h="235499">
                <a:tc vMerge="1">
                  <a:txBody>
                    <a:bodyPr/>
                    <a:lstStyle/>
                    <a:p>
                      <a:endParaRPr lang="en-US"/>
                    </a:p>
                  </a:txBody>
                  <a:tcPr/>
                </a:tc>
                <a:tc>
                  <a:txBody>
                    <a:bodyPr/>
                    <a:lstStyle/>
                    <a:p>
                      <a:pPr algn="ctr" fontAlgn="ctr"/>
                      <a:r>
                        <a:rPr lang="en-US" sz="1200" u="none" strike="noStrike">
                          <a:effectLst/>
                          <a:latin typeface="+mn-lt"/>
                        </a:rPr>
                        <a:t>Power Meter</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Power Meter</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Power Meter</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Power Meter</a:t>
                      </a:r>
                      <a:endParaRPr lang="en-US" sz="12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4067294888"/>
                  </a:ext>
                </a:extLst>
              </a:tr>
              <a:tr h="235499">
                <a:tc vMerge="1">
                  <a:txBody>
                    <a:bodyPr/>
                    <a:lstStyle/>
                    <a:p>
                      <a:endParaRPr lang="en-US"/>
                    </a:p>
                  </a:txBody>
                  <a:tcPr/>
                </a:tc>
                <a:tc>
                  <a:txBody>
                    <a:bodyPr/>
                    <a:lstStyle/>
                    <a:p>
                      <a:pPr algn="ctr" fontAlgn="ctr"/>
                      <a:r>
                        <a:rPr lang="en-US" sz="1200" b="0" i="0" u="none" strike="noStrike">
                          <a:solidFill>
                            <a:schemeClr val="tx1"/>
                          </a:solidFill>
                          <a:effectLst/>
                          <a:latin typeface="+mn-lt"/>
                        </a:rPr>
                        <a:t>NA</a:t>
                      </a:r>
                    </a:p>
                  </a:txBody>
                  <a:tcPr marL="7550" marR="7550" marT="7550" marB="0" anchor="ctr"/>
                </a:tc>
                <a:tc>
                  <a:txBody>
                    <a:bodyPr/>
                    <a:lstStyle/>
                    <a:p>
                      <a:pPr algn="ctr" fontAlgn="ctr"/>
                      <a:r>
                        <a:rPr lang="en-US" sz="1200" b="0" i="0" u="none" strike="noStrike">
                          <a:solidFill>
                            <a:schemeClr val="tx1"/>
                          </a:solidFill>
                          <a:effectLst/>
                          <a:latin typeface="+mn-lt"/>
                        </a:rPr>
                        <a:t>NA</a:t>
                      </a:r>
                    </a:p>
                  </a:txBody>
                  <a:tcPr marL="7550" marR="7550" marT="7550" marB="0" anchor="ctr"/>
                </a:tc>
                <a:tc>
                  <a:txBody>
                    <a:bodyPr/>
                    <a:lstStyle/>
                    <a:p>
                      <a:pPr algn="ctr" fontAlgn="ctr"/>
                      <a:r>
                        <a:rPr lang="en-US" sz="1200" b="0" i="0" u="none" strike="noStrike">
                          <a:solidFill>
                            <a:schemeClr val="tx1"/>
                          </a:solidFill>
                          <a:effectLst/>
                          <a:latin typeface="+mn-lt"/>
                        </a:rPr>
                        <a:t>UFS Redriver</a:t>
                      </a:r>
                    </a:p>
                  </a:txBody>
                  <a:tcPr marL="7550" marR="7550" marT="7550" marB="0" anchor="ctr"/>
                </a:tc>
                <a:tc>
                  <a:txBody>
                    <a:bodyPr/>
                    <a:lstStyle/>
                    <a:p>
                      <a:pPr algn="ctr" fontAlgn="ctr"/>
                      <a:r>
                        <a:rPr lang="en-US" sz="1200" b="0" i="0" u="none" strike="noStrike">
                          <a:solidFill>
                            <a:schemeClr val="tx1"/>
                          </a:solidFill>
                          <a:effectLst/>
                          <a:latin typeface="+mn-lt"/>
                        </a:rPr>
                        <a:t>NA</a:t>
                      </a:r>
                    </a:p>
                  </a:txBody>
                  <a:tcPr marL="7550" marR="7550" marT="7550" marB="0" anchor="ctr"/>
                </a:tc>
                <a:extLst>
                  <a:ext uri="{0D108BD9-81ED-4DB2-BD59-A6C34878D82A}">
                    <a16:rowId xmlns:a16="http://schemas.microsoft.com/office/drawing/2014/main" val="1023910382"/>
                  </a:ext>
                </a:extLst>
              </a:tr>
              <a:tr h="235499">
                <a:tc vMerge="1">
                  <a:txBody>
                    <a:bodyPr/>
                    <a:lstStyle/>
                    <a:p>
                      <a:endParaRPr lang="en-US"/>
                    </a:p>
                  </a:txBody>
                  <a:tcPr/>
                </a:tc>
                <a:tc>
                  <a:txBody>
                    <a:bodyPr/>
                    <a:lstStyle/>
                    <a:p>
                      <a:pPr algn="ctr" fontAlgn="ctr"/>
                      <a:r>
                        <a:rPr lang="en-US" sz="1200" b="0" i="0" u="none" strike="noStrike">
                          <a:solidFill>
                            <a:schemeClr val="tx1"/>
                          </a:solidFill>
                          <a:effectLst/>
                          <a:latin typeface="+mn-lt"/>
                        </a:rPr>
                        <a:t>FRU EEPROM</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FRU EEPROM</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FRU EEPROM</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FRU EEPROM</a:t>
                      </a:r>
                    </a:p>
                  </a:txBody>
                  <a:tcPr marL="7550" marR="7550" marT="7550" marB="0" anchor="ctr"/>
                </a:tc>
                <a:extLst>
                  <a:ext uri="{0D108BD9-81ED-4DB2-BD59-A6C34878D82A}">
                    <a16:rowId xmlns:a16="http://schemas.microsoft.com/office/drawing/2014/main" val="1516329223"/>
                  </a:ext>
                </a:extLst>
              </a:tr>
              <a:tr h="235499">
                <a:tc vMerge="1">
                  <a:txBody>
                    <a:bodyPr/>
                    <a:lstStyle/>
                    <a:p>
                      <a:endParaRPr lang="en-US"/>
                    </a:p>
                  </a:txBody>
                  <a:tcPr/>
                </a:tc>
                <a:tc>
                  <a:txBody>
                    <a:bodyPr/>
                    <a:lstStyle/>
                    <a:p>
                      <a:pPr algn="ctr" fontAlgn="ctr"/>
                      <a:r>
                        <a:rPr lang="en-US" sz="1200" b="0" i="0" u="none" strike="noStrike">
                          <a:solidFill>
                            <a:schemeClr val="tx1"/>
                          </a:solidFill>
                          <a:effectLst/>
                          <a:latin typeface="+mn-lt"/>
                        </a:rPr>
                        <a:t>PCIe Slots (X8, x4, x1)</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PCIe Slots (X8, X1)</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PCIe Slots (X8, X1)</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PCIe Slots (X8, X1, MCIO)</a:t>
                      </a:r>
                    </a:p>
                  </a:txBody>
                  <a:tcPr marL="7550" marR="7550" marT="7550" marB="0" anchor="ctr"/>
                </a:tc>
                <a:extLst>
                  <a:ext uri="{0D108BD9-81ED-4DB2-BD59-A6C34878D82A}">
                    <a16:rowId xmlns:a16="http://schemas.microsoft.com/office/drawing/2014/main" val="4019884739"/>
                  </a:ext>
                </a:extLst>
              </a:tr>
              <a:tr h="235499">
                <a:tc vMerge="1">
                  <a:txBody>
                    <a:bodyPr/>
                    <a:lstStyle/>
                    <a:p>
                      <a:endParaRPr lang="en-US"/>
                    </a:p>
                  </a:txBody>
                  <a:tcPr/>
                </a:tc>
                <a:tc>
                  <a:txBody>
                    <a:bodyPr/>
                    <a:lstStyle/>
                    <a:p>
                      <a:pPr algn="ctr" fontAlgn="ctr"/>
                      <a:r>
                        <a:rPr lang="en-US" sz="1200" b="0" i="0" u="none" strike="noStrike">
                          <a:solidFill>
                            <a:schemeClr val="tx1"/>
                          </a:solidFill>
                          <a:effectLst/>
                          <a:latin typeface="+mn-lt"/>
                        </a:rPr>
                        <a:t>NA</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NA</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VBY1 AIC</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NA</a:t>
                      </a:r>
                    </a:p>
                  </a:txBody>
                  <a:tcPr marL="7550" marR="7550" marT="7550" marB="0" anchor="ctr"/>
                </a:tc>
                <a:extLst>
                  <a:ext uri="{0D108BD9-81ED-4DB2-BD59-A6C34878D82A}">
                    <a16:rowId xmlns:a16="http://schemas.microsoft.com/office/drawing/2014/main" val="453563315"/>
                  </a:ext>
                </a:extLst>
              </a:tr>
              <a:tr h="235499">
                <a:tc vMerge="1">
                  <a:txBody>
                    <a:bodyPr/>
                    <a:lstStyle/>
                    <a:p>
                      <a:endParaRPr lang="en-US"/>
                    </a:p>
                  </a:txBody>
                  <a:tcPr/>
                </a:tc>
                <a:tc>
                  <a:txBody>
                    <a:bodyPr/>
                    <a:lstStyle/>
                    <a:p>
                      <a:pPr algn="ctr" fontAlgn="ctr"/>
                      <a:r>
                        <a:rPr lang="en-US" sz="1200" b="0" i="0" u="none" strike="noStrike">
                          <a:solidFill>
                            <a:schemeClr val="tx1"/>
                          </a:solidFill>
                          <a:effectLst/>
                          <a:latin typeface="+mn-lt"/>
                        </a:rPr>
                        <a:t>NA</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NA</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EC LESS AIC (EC SMB)</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NA</a:t>
                      </a:r>
                    </a:p>
                  </a:txBody>
                  <a:tcPr marL="7550" marR="7550" marT="7550" marB="0" anchor="ctr"/>
                </a:tc>
                <a:extLst>
                  <a:ext uri="{0D108BD9-81ED-4DB2-BD59-A6C34878D82A}">
                    <a16:rowId xmlns:a16="http://schemas.microsoft.com/office/drawing/2014/main" val="2580498265"/>
                  </a:ext>
                </a:extLst>
              </a:tr>
              <a:tr h="205664">
                <a:tc vMerge="1">
                  <a:txBody>
                    <a:bodyPr/>
                    <a:lstStyle/>
                    <a:p>
                      <a:endParaRPr lang="en-US"/>
                    </a:p>
                  </a:txBody>
                  <a:tcPr/>
                </a:tc>
                <a:tc>
                  <a:txBody>
                    <a:bodyPr/>
                    <a:lstStyle/>
                    <a:p>
                      <a:pPr algn="ctr" fontAlgn="ctr"/>
                      <a:r>
                        <a:rPr lang="en-US" sz="1200" b="0" i="0" u="none" strike="noStrike">
                          <a:solidFill>
                            <a:srgbClr val="FF0000"/>
                          </a:solidFill>
                          <a:effectLst/>
                          <a:latin typeface="+mn-lt"/>
                        </a:rPr>
                        <a:t>MIPI 60</a:t>
                      </a:r>
                    </a:p>
                  </a:txBody>
                  <a:tcPr marL="7550" marR="7550" marT="7550" marB="0" anchor="ctr"/>
                </a:tc>
                <a:tc>
                  <a:txBody>
                    <a:bodyPr/>
                    <a:lstStyle/>
                    <a:p>
                      <a:pPr algn="ctr" fontAlgn="ctr"/>
                      <a:r>
                        <a:rPr lang="en-US" sz="1200" b="0" i="0" u="none" strike="noStrike">
                          <a:solidFill>
                            <a:srgbClr val="FF0000"/>
                          </a:solidFill>
                          <a:effectLst/>
                          <a:latin typeface="+mn-lt"/>
                        </a:rPr>
                        <a:t>MIPI 60</a:t>
                      </a:r>
                    </a:p>
                  </a:txBody>
                  <a:tcPr marL="7550" marR="7550" marT="7550" marB="0" anchor="ctr"/>
                </a:tc>
                <a:tc>
                  <a:txBody>
                    <a:bodyPr/>
                    <a:lstStyle/>
                    <a:p>
                      <a:pPr algn="ctr" fontAlgn="ctr"/>
                      <a:r>
                        <a:rPr lang="en-US" sz="1200" b="0" i="0" u="none" strike="noStrike">
                          <a:solidFill>
                            <a:srgbClr val="FF0000"/>
                          </a:solidFill>
                          <a:effectLst/>
                          <a:latin typeface="+mn-lt"/>
                        </a:rPr>
                        <a:t>MIPI 60</a:t>
                      </a:r>
                    </a:p>
                  </a:txBody>
                  <a:tcPr marL="7550" marR="7550" marT="7550" marB="0" anchor="ctr"/>
                </a:tc>
                <a:tc>
                  <a:txBody>
                    <a:bodyPr/>
                    <a:lstStyle/>
                    <a:p>
                      <a:pPr algn="ctr" fontAlgn="ctr"/>
                      <a:r>
                        <a:rPr lang="en-US" sz="1200" b="0" i="0" u="none" strike="noStrike">
                          <a:solidFill>
                            <a:srgbClr val="FF0000"/>
                          </a:solidFill>
                          <a:effectLst/>
                          <a:latin typeface="+mn-lt"/>
                        </a:rPr>
                        <a:t>MIPI 60</a:t>
                      </a:r>
                    </a:p>
                  </a:txBody>
                  <a:tcPr marL="7550" marR="7550" marT="7550" marB="0" anchor="ctr"/>
                </a:tc>
                <a:extLst>
                  <a:ext uri="{0D108BD9-81ED-4DB2-BD59-A6C34878D82A}">
                    <a16:rowId xmlns:a16="http://schemas.microsoft.com/office/drawing/2014/main" val="438691491"/>
                  </a:ext>
                </a:extLst>
              </a:tr>
              <a:tr h="205664">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u="none" strike="noStrike">
                          <a:solidFill>
                            <a:srgbClr val="FF0000"/>
                          </a:solidFill>
                          <a:effectLst/>
                          <a:latin typeface="+mn-lt"/>
                        </a:rPr>
                        <a:t>Touch Pad</a:t>
                      </a:r>
                      <a:endParaRPr lang="en-US" sz="1200" b="0" i="0" u="none" strike="noStrike">
                        <a:solidFill>
                          <a:srgbClr val="FF0000"/>
                        </a:solidFill>
                        <a:effectLst/>
                        <a:latin typeface="+mn-lt"/>
                      </a:endParaRPr>
                    </a:p>
                  </a:txBody>
                  <a:tcPr marL="7550" marR="7550" marT="7550" marB="0" anchor="ctr"/>
                </a:tc>
                <a:tc>
                  <a:txBody>
                    <a:bodyPr/>
                    <a:lstStyle/>
                    <a:p>
                      <a:pPr algn="ctr" fontAlgn="ctr"/>
                      <a:r>
                        <a:rPr lang="en-US" sz="1200" u="none" strike="noStrike">
                          <a:solidFill>
                            <a:srgbClr val="FF0000"/>
                          </a:solidFill>
                          <a:effectLst/>
                          <a:latin typeface="+mn-lt"/>
                        </a:rPr>
                        <a:t>Touch Pad</a:t>
                      </a:r>
                      <a:endParaRPr lang="en-US" sz="1200" b="0" i="0" u="none" strike="noStrike">
                        <a:solidFill>
                          <a:srgbClr val="FF0000"/>
                        </a:solidFill>
                        <a:effectLst/>
                        <a:latin typeface="+mn-lt"/>
                      </a:endParaRPr>
                    </a:p>
                  </a:txBody>
                  <a:tcPr marL="7550" marR="7550" marT="7550" marB="0" anchor="ctr"/>
                </a:tc>
                <a:tc>
                  <a:txBody>
                    <a:bodyPr/>
                    <a:lstStyle/>
                    <a:p>
                      <a:pPr algn="ctr" fontAlgn="ctr"/>
                      <a:r>
                        <a:rPr lang="en-US" sz="1200" u="none" strike="noStrike">
                          <a:solidFill>
                            <a:srgbClr val="FF0000"/>
                          </a:solidFill>
                          <a:effectLst/>
                          <a:latin typeface="+mn-lt"/>
                        </a:rPr>
                        <a:t>Touch Pad</a:t>
                      </a:r>
                      <a:endParaRPr lang="en-US" sz="1200" b="0" i="0" u="none" strike="noStrike">
                        <a:solidFill>
                          <a:srgbClr val="FF0000"/>
                        </a:solidFill>
                        <a:effectLst/>
                        <a:latin typeface="+mn-lt"/>
                      </a:endParaRPr>
                    </a:p>
                  </a:txBody>
                  <a:tcPr marL="7550" marR="7550" marT="7550" marB="0" anchor="ctr"/>
                </a:tc>
                <a:tc>
                  <a:txBody>
                    <a:bodyPr/>
                    <a:lstStyle/>
                    <a:p>
                      <a:pPr algn="ctr" fontAlgn="ctr"/>
                      <a:r>
                        <a:rPr lang="en-US" sz="1200" u="none" strike="noStrike">
                          <a:solidFill>
                            <a:srgbClr val="FF0000"/>
                          </a:solidFill>
                          <a:effectLst/>
                          <a:latin typeface="+mn-lt"/>
                        </a:rPr>
                        <a:t>Touch Pad</a:t>
                      </a:r>
                      <a:endParaRPr lang="en-US" sz="12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576123742"/>
                  </a:ext>
                </a:extLst>
              </a:tr>
              <a:tr h="235499">
                <a:tc>
                  <a:txBody>
                    <a:bodyPr/>
                    <a:lstStyle/>
                    <a:p>
                      <a:pPr algn="l" fontAlgn="ctr"/>
                      <a:r>
                        <a:rPr lang="en-US" sz="1200" b="1" u="none" strike="noStrike">
                          <a:solidFill>
                            <a:schemeClr val="bg2"/>
                          </a:solidFill>
                          <a:effectLst/>
                          <a:latin typeface="+mn-lt"/>
                        </a:rPr>
                        <a:t>LPSS I2C4</a:t>
                      </a: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THC0_SPI1/THC_I2C0</a:t>
                      </a:r>
                    </a:p>
                  </a:txBody>
                  <a:tcPr marL="7550" marR="7550" marT="7550" marB="0" anchor="ctr">
                    <a:noFill/>
                  </a:tcP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THC0_SPI1/THC_I2C0</a:t>
                      </a:r>
                    </a:p>
                  </a:txBody>
                  <a:tcPr marL="7550" marR="7550" marT="7550" marB="0" anchor="ctr">
                    <a:noFill/>
                  </a:tcP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THC0_SPI1/THC_I2C0</a:t>
                      </a:r>
                    </a:p>
                  </a:txBody>
                  <a:tcPr marL="7550" marR="7550" marT="7550" marB="0" anchor="ctr">
                    <a:noFill/>
                  </a:tcP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THC0_SPI1/THC_I2C0</a:t>
                      </a:r>
                    </a:p>
                  </a:txBody>
                  <a:tcPr marL="7550" marR="7550" marT="7550" marB="0" anchor="ctr">
                    <a:noFill/>
                  </a:tcPr>
                </a:tc>
                <a:extLst>
                  <a:ext uri="{0D108BD9-81ED-4DB2-BD59-A6C34878D82A}">
                    <a16:rowId xmlns:a16="http://schemas.microsoft.com/office/drawing/2014/main" val="2033644158"/>
                  </a:ext>
                </a:extLst>
              </a:tr>
              <a:tr h="235499">
                <a:tc rowSpan="3">
                  <a:txBody>
                    <a:bodyPr/>
                    <a:lstStyle/>
                    <a:p>
                      <a:pPr algn="l" fontAlgn="ctr"/>
                      <a:r>
                        <a:rPr lang="en-US" sz="1200" b="1" u="none" strike="noStrike">
                          <a:solidFill>
                            <a:schemeClr val="bg2"/>
                          </a:solidFill>
                          <a:effectLst/>
                          <a:latin typeface="+mn-lt"/>
                        </a:rPr>
                        <a:t>LPSS I2C5</a:t>
                      </a: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Touch Pad</a:t>
                      </a:r>
                    </a:p>
                  </a:txBody>
                  <a:tcPr marL="7550" marR="7550" marT="7550" marB="0" anchor="ctr">
                    <a:noFill/>
                  </a:tcP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Touch Pad</a:t>
                      </a:r>
                    </a:p>
                  </a:txBody>
                  <a:tcPr marL="7550" marR="7550" marT="7550" marB="0" anchor="ctr">
                    <a:noFill/>
                  </a:tcP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Touch Pad</a:t>
                      </a:r>
                    </a:p>
                  </a:txBody>
                  <a:tcPr marL="7550" marR="7550" marT="7550" marB="0" anchor="ctr">
                    <a:noFill/>
                  </a:tcP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Touch Pad</a:t>
                      </a:r>
                    </a:p>
                  </a:txBody>
                  <a:tcPr marL="7550" marR="7550" marT="7550" marB="0" anchor="ctr">
                    <a:noFill/>
                  </a:tcPr>
                </a:tc>
                <a:extLst>
                  <a:ext uri="{0D108BD9-81ED-4DB2-BD59-A6C34878D82A}">
                    <a16:rowId xmlns:a16="http://schemas.microsoft.com/office/drawing/2014/main" val="1787001830"/>
                  </a:ext>
                </a:extLst>
              </a:tr>
              <a:tr h="235499">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FF0000"/>
                          </a:solidFill>
                          <a:effectLst/>
                          <a:uFillTx/>
                          <a:latin typeface="+mn-lt"/>
                          <a:ea typeface="+mn-ea"/>
                          <a:cs typeface="+mn-cs"/>
                          <a:sym typeface="Intel Clear"/>
                        </a:rPr>
                        <a:t>THC1_SPI2/THC_I2C1</a:t>
                      </a:r>
                    </a:p>
                  </a:txBody>
                  <a:tcPr marL="7550" marR="7550" marT="7550" marB="0" anchor="ctr">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FF0000"/>
                          </a:solidFill>
                          <a:effectLst/>
                          <a:uFillTx/>
                          <a:latin typeface="+mn-lt"/>
                          <a:ea typeface="+mn-ea"/>
                          <a:cs typeface="+mn-cs"/>
                          <a:sym typeface="Intel Clear"/>
                        </a:rPr>
                        <a:t>THC1_SPI2/THC_I2C1</a:t>
                      </a:r>
                    </a:p>
                  </a:txBody>
                  <a:tcPr marL="7550" marR="7550" marT="7550" marB="0" anchor="ctr">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FF0000"/>
                          </a:solidFill>
                          <a:effectLst/>
                          <a:uFillTx/>
                          <a:latin typeface="+mn-lt"/>
                          <a:ea typeface="+mn-ea"/>
                          <a:cs typeface="+mn-cs"/>
                          <a:sym typeface="Intel Clear"/>
                        </a:rPr>
                        <a:t>THC1_SPI2/THC_I2C1</a:t>
                      </a:r>
                    </a:p>
                  </a:txBody>
                  <a:tcPr marL="7550" marR="7550" marT="7550" marB="0" anchor="ctr">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FF0000"/>
                          </a:solidFill>
                          <a:effectLst/>
                          <a:uFillTx/>
                          <a:latin typeface="+mn-lt"/>
                          <a:ea typeface="+mn-ea"/>
                          <a:cs typeface="+mn-cs"/>
                          <a:sym typeface="Intel Clear"/>
                        </a:rPr>
                        <a:t>THC1_SPI2/THC_I2C1</a:t>
                      </a:r>
                    </a:p>
                  </a:txBody>
                  <a:tcPr marL="7550" marR="7550" marT="7550" marB="0" anchor="ctr">
                    <a:noFill/>
                  </a:tcPr>
                </a:tc>
                <a:extLst>
                  <a:ext uri="{0D108BD9-81ED-4DB2-BD59-A6C34878D82A}">
                    <a16:rowId xmlns:a16="http://schemas.microsoft.com/office/drawing/2014/main" val="2975286804"/>
                  </a:ext>
                </a:extLst>
              </a:tr>
              <a:tr h="235499">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b="0" i="0" u="none" strike="noStrike">
                          <a:solidFill>
                            <a:schemeClr val="tx1"/>
                          </a:solidFill>
                          <a:effectLst/>
                          <a:latin typeface="+mn-lt"/>
                        </a:rPr>
                        <a:t>NA</a:t>
                      </a:r>
                    </a:p>
                  </a:txBody>
                  <a:tcPr marL="7550" marR="7550" marT="7550" marB="0" anchor="ctr">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NA</a:t>
                      </a:r>
                    </a:p>
                  </a:txBody>
                  <a:tcPr marL="7550" marR="7550" marT="7550" marB="0" anchor="ctr">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chemeClr val="tx1"/>
                          </a:solidFill>
                          <a:effectLst/>
                          <a:uFillTx/>
                          <a:latin typeface="+mn-lt"/>
                          <a:ea typeface="+mn-ea"/>
                          <a:cs typeface="+mn-cs"/>
                          <a:sym typeface="Intel Clear"/>
                        </a:rPr>
                        <a:t>EC LESS AIC (TCSS)</a:t>
                      </a:r>
                    </a:p>
                  </a:txBody>
                  <a:tcPr marL="7550" marR="7550" marT="7550" marB="0" anchor="ctr">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mn-lt"/>
                        </a:rPr>
                        <a:t>NA</a:t>
                      </a:r>
                    </a:p>
                  </a:txBody>
                  <a:tcPr marL="7550" marR="7550" marT="7550" marB="0" anchor="ctr">
                    <a:noFill/>
                  </a:tcPr>
                </a:tc>
                <a:extLst>
                  <a:ext uri="{0D108BD9-81ED-4DB2-BD59-A6C34878D82A}">
                    <a16:rowId xmlns:a16="http://schemas.microsoft.com/office/drawing/2014/main" val="1299176384"/>
                  </a:ext>
                </a:extLst>
              </a:tr>
            </a:tbl>
          </a:graphicData>
        </a:graphic>
      </p:graphicFrame>
      <p:sp>
        <p:nvSpPr>
          <p:cNvPr id="5" name="Title 1">
            <a:extLst>
              <a:ext uri="{FF2B5EF4-FFF2-40B4-BE49-F238E27FC236}">
                <a16:creationId xmlns:a16="http://schemas.microsoft.com/office/drawing/2014/main" id="{30F410D6-F7B1-4FCF-8730-D2BD3BAFABE0}"/>
              </a:ext>
            </a:extLst>
          </p:cNvPr>
          <p:cNvSpPr txBox="1">
            <a:spLocks/>
          </p:cNvSpPr>
          <p:nvPr/>
        </p:nvSpPr>
        <p:spPr>
          <a:xfrm>
            <a:off x="391632" y="50800"/>
            <a:ext cx="11228868" cy="6298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NVL-Hx </a:t>
            </a:r>
            <a:r>
              <a:rPr lang="en-US" sz="4000"/>
              <a:t>RVP : LPSS I2C Devices Mapping</a:t>
            </a:r>
          </a:p>
        </p:txBody>
      </p:sp>
    </p:spTree>
    <p:extLst>
      <p:ext uri="{BB962C8B-B14F-4D97-AF65-F5344CB8AC3E}">
        <p14:creationId xmlns:p14="http://schemas.microsoft.com/office/powerpoint/2010/main" val="189029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D01AA63-5C74-4E69-99E1-86CF01007988}"/>
              </a:ext>
            </a:extLst>
          </p:cNvPr>
          <p:cNvSpPr txBox="1"/>
          <p:nvPr/>
        </p:nvSpPr>
        <p:spPr>
          <a:xfrm>
            <a:off x="4267200" y="3124201"/>
            <a:ext cx="3657600" cy="1112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Intel Clear"/>
              <a:sym typeface="Helvetica Neue"/>
            </a:endParaRPr>
          </a:p>
        </p:txBody>
      </p:sp>
      <p:graphicFrame>
        <p:nvGraphicFramePr>
          <p:cNvPr id="4" name="Table 3">
            <a:extLst>
              <a:ext uri="{FF2B5EF4-FFF2-40B4-BE49-F238E27FC236}">
                <a16:creationId xmlns:a16="http://schemas.microsoft.com/office/drawing/2014/main" id="{C1D82473-7AE6-4CB7-9ED9-6F834582E9AB}"/>
              </a:ext>
            </a:extLst>
          </p:cNvPr>
          <p:cNvGraphicFramePr>
            <a:graphicFrameLocks noGrp="1"/>
          </p:cNvGraphicFramePr>
          <p:nvPr>
            <p:extLst>
              <p:ext uri="{D42A27DB-BD31-4B8C-83A1-F6EECF244321}">
                <p14:modId xmlns:p14="http://schemas.microsoft.com/office/powerpoint/2010/main" val="2001834601"/>
              </p:ext>
            </p:extLst>
          </p:nvPr>
        </p:nvGraphicFramePr>
        <p:xfrm>
          <a:off x="420768" y="1148997"/>
          <a:ext cx="11170596" cy="3927232"/>
        </p:xfrm>
        <a:graphic>
          <a:graphicData uri="http://schemas.openxmlformats.org/drawingml/2006/table">
            <a:tbl>
              <a:tblPr firstRow="1" firstCol="1" bandRow="1">
                <a:tableStyleId>{5940675A-B579-460E-94D1-54222C63F5DA}</a:tableStyleId>
              </a:tblPr>
              <a:tblGrid>
                <a:gridCol w="2461368">
                  <a:extLst>
                    <a:ext uri="{9D8B030D-6E8A-4147-A177-3AD203B41FA5}">
                      <a16:colId xmlns:a16="http://schemas.microsoft.com/office/drawing/2014/main" val="4195976538"/>
                    </a:ext>
                  </a:extLst>
                </a:gridCol>
                <a:gridCol w="2374900">
                  <a:extLst>
                    <a:ext uri="{9D8B030D-6E8A-4147-A177-3AD203B41FA5}">
                      <a16:colId xmlns:a16="http://schemas.microsoft.com/office/drawing/2014/main" val="4209749954"/>
                    </a:ext>
                  </a:extLst>
                </a:gridCol>
                <a:gridCol w="2476500">
                  <a:extLst>
                    <a:ext uri="{9D8B030D-6E8A-4147-A177-3AD203B41FA5}">
                      <a16:colId xmlns:a16="http://schemas.microsoft.com/office/drawing/2014/main" val="732996741"/>
                    </a:ext>
                  </a:extLst>
                </a:gridCol>
                <a:gridCol w="2527300">
                  <a:extLst>
                    <a:ext uri="{9D8B030D-6E8A-4147-A177-3AD203B41FA5}">
                      <a16:colId xmlns:a16="http://schemas.microsoft.com/office/drawing/2014/main" val="1557635371"/>
                    </a:ext>
                  </a:extLst>
                </a:gridCol>
                <a:gridCol w="1330528">
                  <a:extLst>
                    <a:ext uri="{9D8B030D-6E8A-4147-A177-3AD203B41FA5}">
                      <a16:colId xmlns:a16="http://schemas.microsoft.com/office/drawing/2014/main" val="888528892"/>
                    </a:ext>
                  </a:extLst>
                </a:gridCol>
              </a:tblGrid>
              <a:tr h="272671">
                <a:tc>
                  <a:txBody>
                    <a:bodyPr/>
                    <a:lstStyle/>
                    <a:p>
                      <a:pPr algn="ctr" rtl="0" fontAlgn="ctr"/>
                      <a:r>
                        <a:rPr lang="en-US" sz="1200" u="none" strike="noStrike">
                          <a:solidFill>
                            <a:schemeClr val="bg1"/>
                          </a:solidFill>
                          <a:effectLst/>
                          <a:latin typeface="+mn-lt"/>
                        </a:rPr>
                        <a:t>Device</a:t>
                      </a:r>
                      <a:endParaRPr lang="en-US" sz="1200" b="1" i="0" u="none" strike="noStrike">
                        <a:solidFill>
                          <a:schemeClr val="bg1"/>
                        </a:solidFill>
                        <a:effectLst/>
                        <a:latin typeface="+mn-lt"/>
                      </a:endParaRPr>
                    </a:p>
                  </a:txBody>
                  <a:tcPr marL="5695" marR="5695" marT="5695" marB="0" anchor="ctr">
                    <a:solidFill>
                      <a:schemeClr val="tx2"/>
                    </a:solidFill>
                  </a:tcPr>
                </a:tc>
                <a:tc>
                  <a:txBody>
                    <a:bodyPr/>
                    <a:lstStyle/>
                    <a:p>
                      <a:pPr algn="ctr" rtl="0" fontAlgn="ctr"/>
                      <a:r>
                        <a:rPr lang="en-US" sz="1200" u="none" strike="noStrike">
                          <a:solidFill>
                            <a:schemeClr val="bg1"/>
                          </a:solidFill>
                          <a:effectLst/>
                          <a:latin typeface="+mn-lt"/>
                        </a:rPr>
                        <a:t>Speed</a:t>
                      </a:r>
                      <a:endParaRPr lang="en-US" sz="1200" b="1" i="0" u="none" strike="noStrike">
                        <a:solidFill>
                          <a:schemeClr val="bg1"/>
                        </a:solidFill>
                        <a:effectLst/>
                        <a:latin typeface="+mn-lt"/>
                      </a:endParaRPr>
                    </a:p>
                  </a:txBody>
                  <a:tcPr marL="5695" marR="5695" marT="5695" marB="0" anchor="ctr">
                    <a:solidFill>
                      <a:schemeClr val="tx2"/>
                    </a:solidFill>
                  </a:tcPr>
                </a:tc>
                <a:tc>
                  <a:txBody>
                    <a:bodyPr/>
                    <a:lstStyle/>
                    <a:p>
                      <a:pPr algn="ctr" rtl="0" fontAlgn="ctr"/>
                      <a:r>
                        <a:rPr lang="en-US" sz="1200" u="none" strike="noStrike">
                          <a:solidFill>
                            <a:schemeClr val="bg1"/>
                          </a:solidFill>
                          <a:effectLst/>
                          <a:latin typeface="+mn-lt"/>
                        </a:rPr>
                        <a:t>7 Bit address Set</a:t>
                      </a:r>
                      <a:endParaRPr lang="en-US" sz="1200" b="1" i="0" u="none" strike="noStrike">
                        <a:solidFill>
                          <a:schemeClr val="bg1"/>
                        </a:solidFill>
                        <a:effectLst/>
                        <a:latin typeface="+mn-lt"/>
                      </a:endParaRPr>
                    </a:p>
                  </a:txBody>
                  <a:tcPr marL="5695" marR="5695" marT="5695" marB="0" anchor="ctr">
                    <a:solidFill>
                      <a:schemeClr val="tx2"/>
                    </a:solidFill>
                  </a:tcPr>
                </a:tc>
                <a:tc>
                  <a:txBody>
                    <a:bodyPr/>
                    <a:lstStyle/>
                    <a:p>
                      <a:pPr algn="ctr" rtl="0" fontAlgn="ctr"/>
                      <a:r>
                        <a:rPr lang="en-US" sz="1200" u="none" strike="noStrike">
                          <a:solidFill>
                            <a:schemeClr val="bg1"/>
                          </a:solidFill>
                          <a:effectLst/>
                          <a:latin typeface="+mn-lt"/>
                        </a:rPr>
                        <a:t>7 Bit Address Options</a:t>
                      </a:r>
                      <a:endParaRPr lang="en-US" sz="1200" b="1" i="0" u="none" strike="noStrike">
                        <a:solidFill>
                          <a:schemeClr val="bg1"/>
                        </a:solidFill>
                        <a:effectLst/>
                        <a:latin typeface="+mn-lt"/>
                      </a:endParaRPr>
                    </a:p>
                  </a:txBody>
                  <a:tcPr marL="5695" marR="5695" marT="5695" marB="0" anchor="ctr">
                    <a:solidFill>
                      <a:schemeClr val="tx2"/>
                    </a:solidFill>
                  </a:tcPr>
                </a:tc>
                <a:tc>
                  <a:txBody>
                    <a:bodyPr/>
                    <a:lstStyle/>
                    <a:p>
                      <a:pPr algn="ctr" rtl="0" fontAlgn="ctr"/>
                      <a:r>
                        <a:rPr lang="en-US" sz="1200" u="none" strike="noStrike">
                          <a:solidFill>
                            <a:schemeClr val="bg1"/>
                          </a:solidFill>
                          <a:effectLst/>
                          <a:latin typeface="+mn-lt"/>
                        </a:rPr>
                        <a:t>I2C IO Voltage</a:t>
                      </a:r>
                      <a:endParaRPr lang="en-US" sz="1200" b="1" i="0" u="none" strike="noStrike">
                        <a:solidFill>
                          <a:schemeClr val="bg1"/>
                        </a:solidFill>
                        <a:effectLst/>
                        <a:latin typeface="+mn-lt"/>
                      </a:endParaRPr>
                    </a:p>
                  </a:txBody>
                  <a:tcPr marL="5695" marR="5695" marT="5695" marB="0" anchor="ctr">
                    <a:solidFill>
                      <a:schemeClr val="tx2"/>
                    </a:solidFill>
                  </a:tcPr>
                </a:tc>
                <a:extLst>
                  <a:ext uri="{0D108BD9-81ED-4DB2-BD59-A6C34878D82A}">
                    <a16:rowId xmlns:a16="http://schemas.microsoft.com/office/drawing/2014/main" val="2544962577"/>
                  </a:ext>
                </a:extLst>
              </a:tr>
              <a:tr h="191215">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Touch Pad </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 / 1MHz</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0x2C</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NA</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3.3V</a:t>
                      </a:r>
                    </a:p>
                  </a:txBody>
                  <a:tcPr marL="5695" marR="5695" marT="5695" marB="0" anchor="ctr"/>
                </a:tc>
                <a:extLst>
                  <a:ext uri="{0D108BD9-81ED-4DB2-BD59-A6C34878D82A}">
                    <a16:rowId xmlns:a16="http://schemas.microsoft.com/office/drawing/2014/main" val="590534843"/>
                  </a:ext>
                </a:extLst>
              </a:tr>
              <a:tr h="184386">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Touch Panel-2 </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 1MHz</a:t>
                      </a:r>
                    </a:p>
                  </a:txBody>
                  <a:tcPr marL="5695" marR="5695" marT="5695" marB="0" anchor="ctr"/>
                </a:tc>
                <a:tc>
                  <a:txBody>
                    <a:bodyPr/>
                    <a:lstStyle/>
                    <a:p>
                      <a:pPr marL="0" marR="0" indent="0" algn="ctr" rtl="0" fontAlgn="ctr" latinLnBrk="0">
                        <a:lnSpc>
                          <a:spcPct val="100000"/>
                        </a:lnSpc>
                        <a:spcBef>
                          <a:spcPts val="0"/>
                        </a:spcBef>
                        <a:spcAft>
                          <a:spcPts val="0"/>
                        </a:spcAft>
                        <a:buClrTx/>
                        <a:buSzTx/>
                        <a:buFontTx/>
                        <a:buNone/>
                      </a:pPr>
                      <a:r>
                        <a:rPr lang="en-US" sz="1200" b="0" i="0" u="none" strike="noStrike" cap="none" spc="0" baseline="0">
                          <a:solidFill>
                            <a:schemeClr val="tx1"/>
                          </a:solidFill>
                          <a:effectLst/>
                          <a:uFillTx/>
                          <a:latin typeface="+mn-lt"/>
                          <a:ea typeface="+mn-ea"/>
                          <a:cs typeface="+mn-cs"/>
                          <a:sym typeface="Intel Clear"/>
                        </a:rPr>
                        <a:t> 0x16</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0x5C </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2723017947"/>
                  </a:ext>
                </a:extLst>
              </a:tr>
              <a:tr h="184386">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Touch Panel-1</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 1MHz</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 0x16</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0x5C</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2520317964"/>
                  </a:ext>
                </a:extLst>
              </a:tr>
              <a:tr h="184386">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Cam_Connector-1</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0x4D</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 0x4D</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1566498619"/>
                  </a:ext>
                </a:extLst>
              </a:tr>
              <a:tr h="184386">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Cam_Connector-2</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0x49</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 0x49</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1448000233"/>
                  </a:ext>
                </a:extLst>
              </a:tr>
              <a:tr h="184386">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PSS</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0x5D (Read) , 0x5C (Write)</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0X68 or 0x6A or 0X6C or 0X6E</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4059338119"/>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Chip#1 </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0x18</a:t>
                      </a:r>
                    </a:p>
                  </a:txBody>
                  <a:tcPr marL="0" marR="0" marT="0"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2244327376"/>
                  </a:ext>
                </a:extLst>
              </a:tr>
              <a:tr h="26326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Chip#2 </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0x12</a:t>
                      </a:r>
                    </a:p>
                  </a:txBody>
                  <a:tcPr marL="0" marR="0" marT="0"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2245960912"/>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Chip#3 </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0x1E</a:t>
                      </a:r>
                    </a:p>
                  </a:txBody>
                  <a:tcPr marL="0" marR="0" marT="0" marB="0" anchor="b"/>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911992942"/>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Chip#4</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0x1D</a:t>
                      </a:r>
                    </a:p>
                  </a:txBody>
                  <a:tcPr marL="0" marR="0" marT="0" marB="0" anchor="b"/>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3984186374"/>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Chip#5</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0x11</a:t>
                      </a:r>
                    </a:p>
                  </a:txBody>
                  <a:tcPr marL="0" marR="0" marT="0" marB="0" anchor="b"/>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2531541110"/>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Chip#6</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0x15</a:t>
                      </a:r>
                    </a:p>
                  </a:txBody>
                  <a:tcPr marL="0" marR="0" marT="0" marB="0" anchor="b"/>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184924554"/>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Chip#7</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0x19</a:t>
                      </a:r>
                    </a:p>
                  </a:txBody>
                  <a:tcPr marL="0" marR="0" marT="0" marB="0" anchor="b"/>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1792318743"/>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Chip#8</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0x14</a:t>
                      </a:r>
                    </a:p>
                  </a:txBody>
                  <a:tcPr marL="0" marR="0" marT="0" marB="0" anchor="b"/>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553871905"/>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Chip#9</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0x17</a:t>
                      </a:r>
                    </a:p>
                  </a:txBody>
                  <a:tcPr marL="0" marR="0" marT="0" marB="0" anchor="b"/>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1945098617"/>
                  </a:ext>
                </a:extLst>
              </a:tr>
              <a:tr h="184386">
                <a:tc>
                  <a:txBody>
                    <a:bodyPr/>
                    <a:lstStyle/>
                    <a:p>
                      <a:pPr algn="l" rtl="0" fontAlgn="ctr"/>
                      <a:r>
                        <a:rPr lang="en-US" sz="1200" u="none" strike="noStrike">
                          <a:effectLst/>
                          <a:latin typeface="+mn-lt"/>
                        </a:rPr>
                        <a:t>CONNECTIVITY - GBIT LAN - JACKSONVILLE LAN PHY CHIP</a:t>
                      </a:r>
                      <a:endParaRPr lang="en-US" sz="1200" b="1" i="0" u="none" strike="noStrike">
                        <a:solidFill>
                          <a:srgbClr val="FFFFFF"/>
                        </a:solidFill>
                        <a:effectLst/>
                        <a:latin typeface="+mn-lt"/>
                      </a:endParaRPr>
                    </a:p>
                  </a:txBody>
                  <a:tcPr marL="5695" marR="5695" marT="5695" marB="0" anchor="ctr">
                    <a:solidFill>
                      <a:srgbClr val="FFFFFF"/>
                    </a:solidFill>
                  </a:tcPr>
                </a:tc>
                <a:tc>
                  <a:txBody>
                    <a:bodyPr/>
                    <a:lstStyle/>
                    <a:p>
                      <a:pPr lvl="0" algn="ctr">
                        <a:buNone/>
                      </a:pPr>
                      <a:r>
                        <a:rPr lang="en-US" sz="1200" b="0" i="0" u="none" strike="noStrike" noProof="0">
                          <a:effectLst/>
                          <a:latin typeface="Intel Clear"/>
                        </a:rPr>
                        <a:t>100KHz/ 400KHz/1MHz</a:t>
                      </a:r>
                      <a:endParaRPr lang="en-US"/>
                    </a:p>
                  </a:txBody>
                  <a:tcPr marL="5695" marR="5695" marT="5695" marB="0" anchor="ctr"/>
                </a:tc>
                <a:tc>
                  <a:txBody>
                    <a:bodyPr/>
                    <a:lstStyle/>
                    <a:p>
                      <a:pPr algn="ctr" rtl="0" fontAlgn="ctr"/>
                      <a:r>
                        <a:rPr lang="en-US" sz="1200" u="none" strike="noStrike">
                          <a:effectLst/>
                          <a:latin typeface="+mn-lt"/>
                        </a:rPr>
                        <a:t>0xC8 (Read) , 0xC7 (Write)</a:t>
                      </a:r>
                      <a:endParaRPr lang="en-US" sz="1200" b="0" i="0" u="none" strike="noStrike">
                        <a:solidFill>
                          <a:srgbClr val="000000"/>
                        </a:solidFill>
                        <a:effectLst/>
                        <a:latin typeface="+mn-lt"/>
                      </a:endParaRPr>
                    </a:p>
                  </a:txBody>
                  <a:tcPr marL="5695" marR="5695" marT="5695" marB="0" anchor="ctr"/>
                </a:tc>
                <a:tc>
                  <a:txBody>
                    <a:bodyPr/>
                    <a:lstStyle/>
                    <a:p>
                      <a:pPr lvl="0" algn="ctr">
                        <a:buNone/>
                      </a:pPr>
                      <a:r>
                        <a:rPr lang="en-US" sz="1200" b="0" i="0" u="none" strike="noStrike" noProof="0">
                          <a:effectLst/>
                          <a:latin typeface="Intel Clear"/>
                        </a:rPr>
                        <a:t>0xC8 (Read) , 0xC7 (Write)</a:t>
                      </a:r>
                      <a:endParaRPr lang="en-US"/>
                    </a:p>
                  </a:txBody>
                  <a:tcPr marL="5695" marR="5695" marT="5695" marB="0" anchor="ctr"/>
                </a:tc>
                <a:tc>
                  <a:txBody>
                    <a:bodyPr/>
                    <a:lstStyle/>
                    <a:p>
                      <a:pPr algn="ctr" rtl="0" fontAlgn="ctr"/>
                      <a:r>
                        <a:rPr lang="en-US" sz="1200" u="none" strike="noStrike">
                          <a:solidFill>
                            <a:schemeClr val="bg2"/>
                          </a:solidFill>
                          <a:effectLst/>
                          <a:latin typeface="+mn-lt"/>
                        </a:rPr>
                        <a:t>3.3V</a:t>
                      </a:r>
                      <a:endParaRPr lang="en-US" sz="1200" b="0" i="0" u="none" strike="noStrike">
                        <a:solidFill>
                          <a:schemeClr val="bg2"/>
                        </a:solidFill>
                        <a:effectLst/>
                        <a:latin typeface="+mn-lt"/>
                      </a:endParaRPr>
                    </a:p>
                  </a:txBody>
                  <a:tcPr marL="5695" marR="5695" marT="5695" marB="0" anchor="ctr"/>
                </a:tc>
                <a:extLst>
                  <a:ext uri="{0D108BD9-81ED-4DB2-BD59-A6C34878D82A}">
                    <a16:rowId xmlns:a16="http://schemas.microsoft.com/office/drawing/2014/main" val="3158112389"/>
                  </a:ext>
                </a:extLst>
              </a:tr>
              <a:tr h="184386">
                <a:tc>
                  <a:txBody>
                    <a:bodyPr/>
                    <a:lstStyle/>
                    <a:p>
                      <a:pPr algn="l" rtl="0" fontAlgn="ctr"/>
                      <a:r>
                        <a:rPr lang="en-US" sz="1200" u="none" strike="noStrike">
                          <a:effectLst/>
                          <a:latin typeface="+mn-lt"/>
                        </a:rPr>
                        <a:t>FRU EEPROM</a:t>
                      </a:r>
                      <a:endParaRPr lang="en-US" sz="1200" b="1" i="0" u="none" strike="noStrike">
                        <a:solidFill>
                          <a:srgbClr val="FFFFFF"/>
                        </a:solidFill>
                        <a:effectLst/>
                        <a:latin typeface="+mn-lt"/>
                      </a:endParaRPr>
                    </a:p>
                  </a:txBody>
                  <a:tcPr marL="5695" marR="5695" marT="5695" marB="0" anchor="ctr">
                    <a:solidFill>
                      <a:srgbClr val="FFFFFF"/>
                    </a:solidFill>
                  </a:tcPr>
                </a:tc>
                <a:tc>
                  <a:txBody>
                    <a:bodyPr/>
                    <a:lstStyle/>
                    <a:p>
                      <a:pPr algn="ctr" rtl="0" fontAlgn="ctr"/>
                      <a:r>
                        <a:rPr lang="en-US" sz="1200" u="none" strike="noStrike">
                          <a:effectLst/>
                          <a:latin typeface="+mn-lt"/>
                        </a:rPr>
                        <a:t>100KHz/400KHz</a:t>
                      </a:r>
                      <a:endParaRPr lang="en-US" sz="1200" b="0" i="0" u="none" strike="noStrike">
                        <a:solidFill>
                          <a:srgbClr val="000000"/>
                        </a:solidFill>
                        <a:effectLst/>
                        <a:latin typeface="+mn-lt"/>
                      </a:endParaRPr>
                    </a:p>
                  </a:txBody>
                  <a:tcPr marL="5695" marR="5695" marT="5695" marB="0" anchor="ctr"/>
                </a:tc>
                <a:tc>
                  <a:txBody>
                    <a:bodyPr/>
                    <a:lstStyle/>
                    <a:p>
                      <a:pPr algn="ctr" rtl="0" fontAlgn="ctr"/>
                      <a:r>
                        <a:rPr lang="en-US" sz="1200" u="none" strike="noStrike">
                          <a:effectLst/>
                          <a:latin typeface="+mn-lt"/>
                        </a:rPr>
                        <a:t>0xAD(Read), 0xAC (Write)</a:t>
                      </a:r>
                      <a:endParaRPr lang="en-US" sz="1200" b="0" i="0" u="none" strike="noStrike">
                        <a:solidFill>
                          <a:srgbClr val="000000"/>
                        </a:solidFill>
                        <a:effectLst/>
                        <a:latin typeface="+mn-lt"/>
                      </a:endParaRPr>
                    </a:p>
                  </a:txBody>
                  <a:tcPr marL="5695" marR="5695" marT="5695" marB="0" anchor="ctr"/>
                </a:tc>
                <a:tc>
                  <a:txBody>
                    <a:bodyPr/>
                    <a:lstStyle/>
                    <a:p>
                      <a:pPr algn="ctr" rtl="0" fontAlgn="ctr"/>
                      <a:r>
                        <a:rPr lang="en-US" sz="1200" u="none" strike="noStrike">
                          <a:effectLst/>
                          <a:latin typeface="+mn-lt"/>
                        </a:rPr>
                        <a:t>Configurable through resistor</a:t>
                      </a:r>
                      <a:endParaRPr lang="en-US" sz="1200" b="0" i="0" u="none" strike="noStrike">
                        <a:solidFill>
                          <a:srgbClr val="000000"/>
                        </a:solidFill>
                        <a:effectLst/>
                        <a:latin typeface="+mn-lt"/>
                      </a:endParaRPr>
                    </a:p>
                  </a:txBody>
                  <a:tcPr marL="5695" marR="5695" marT="5695" marB="0" anchor="ctr"/>
                </a:tc>
                <a:tc>
                  <a:txBody>
                    <a:bodyPr/>
                    <a:lstStyle/>
                    <a:p>
                      <a:pPr algn="ctr" rtl="0" fontAlgn="ctr"/>
                      <a:r>
                        <a:rPr lang="en-US" sz="1200" u="none" strike="noStrike">
                          <a:solidFill>
                            <a:schemeClr val="bg2"/>
                          </a:solidFill>
                          <a:effectLst/>
                          <a:latin typeface="+mn-lt"/>
                        </a:rPr>
                        <a:t>3.3V</a:t>
                      </a:r>
                      <a:endParaRPr lang="en-US" sz="1200" b="0" i="0" u="none" strike="noStrike">
                        <a:solidFill>
                          <a:schemeClr val="bg2"/>
                        </a:solidFill>
                        <a:effectLst/>
                        <a:latin typeface="+mn-lt"/>
                      </a:endParaRPr>
                    </a:p>
                  </a:txBody>
                  <a:tcPr marL="5695" marR="5695" marT="5695" marB="0" anchor="ctr"/>
                </a:tc>
                <a:extLst>
                  <a:ext uri="{0D108BD9-81ED-4DB2-BD59-A6C34878D82A}">
                    <a16:rowId xmlns:a16="http://schemas.microsoft.com/office/drawing/2014/main" val="79274314"/>
                  </a:ext>
                </a:extLst>
              </a:tr>
              <a:tr h="184386">
                <a:tc>
                  <a:txBody>
                    <a:bodyPr/>
                    <a:lstStyle/>
                    <a:p>
                      <a:pPr algn="l" rtl="0" fontAlgn="ctr"/>
                      <a:r>
                        <a:rPr lang="en-US" sz="1200" b="0" i="0" u="none" strike="noStrike">
                          <a:solidFill>
                            <a:schemeClr val="tx1"/>
                          </a:solidFill>
                          <a:effectLst/>
                          <a:latin typeface="+mn-lt"/>
                        </a:rPr>
                        <a:t>UFS Redriver</a:t>
                      </a:r>
                    </a:p>
                  </a:txBody>
                  <a:tcPr marL="5695" marR="5695" marT="5695"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0x60</a:t>
                      </a:r>
                    </a:p>
                  </a:txBody>
                  <a:tcPr marL="0" marR="0" marT="0"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NA</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1693114491"/>
                  </a:ext>
                </a:extLst>
              </a:tr>
            </a:tbl>
          </a:graphicData>
        </a:graphic>
      </p:graphicFrame>
      <p:sp>
        <p:nvSpPr>
          <p:cNvPr id="6" name="Title 1">
            <a:extLst>
              <a:ext uri="{FF2B5EF4-FFF2-40B4-BE49-F238E27FC236}">
                <a16:creationId xmlns:a16="http://schemas.microsoft.com/office/drawing/2014/main" id="{5C5995C1-CB6B-4B40-A30B-657E0E15D4B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NVL-Hx RVP : LSIO</a:t>
            </a:r>
            <a:r>
              <a:rPr lang="en-US"/>
              <a:t> </a:t>
            </a:r>
            <a:r>
              <a:rPr lang="en-US" sz="4000"/>
              <a:t>Device Address details</a:t>
            </a:r>
          </a:p>
        </p:txBody>
      </p:sp>
      <p:sp>
        <p:nvSpPr>
          <p:cNvPr id="5" name="TextBox 4">
            <a:extLst>
              <a:ext uri="{FF2B5EF4-FFF2-40B4-BE49-F238E27FC236}">
                <a16:creationId xmlns:a16="http://schemas.microsoft.com/office/drawing/2014/main" id="{B3513BEF-603B-0CE3-F992-B0A90E2D79F1}"/>
              </a:ext>
            </a:extLst>
          </p:cNvPr>
          <p:cNvSpPr txBox="1"/>
          <p:nvPr/>
        </p:nvSpPr>
        <p:spPr>
          <a:xfrm>
            <a:off x="4724400" y="3200400"/>
            <a:ext cx="6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fromWordArt="0" anchor="t" anchorCtr="0" forceAA="0" compatLnSpc="1">
            <a:prstTxWarp prst="textNoShape">
              <a:avLst/>
            </a:prstTxWarp>
            <a:spAutoFit/>
          </a:bodyPr>
          <a:lstStyle/>
          <a:p>
            <a:pPr marL="0" marR="0" indent="0" defTabSz="2438338" fontAlgn="auto" latinLnBrk="0" hangingPunct="0">
              <a:lnSpc>
                <a:spcPct val="100000"/>
              </a:lnSpc>
              <a:spcBef>
                <a:spcPts val="0"/>
              </a:spcBef>
              <a:spcAft>
                <a:spcPts val="0"/>
              </a:spcAft>
              <a:buClrTx/>
              <a:buSzTx/>
              <a:buFontTx/>
              <a:buNone/>
              <a:tabLst/>
            </a:pPr>
            <a:endParaRPr lang="en-US"/>
          </a:p>
        </p:txBody>
      </p:sp>
    </p:spTree>
    <p:extLst>
      <p:ext uri="{BB962C8B-B14F-4D97-AF65-F5344CB8AC3E}">
        <p14:creationId xmlns:p14="http://schemas.microsoft.com/office/powerpoint/2010/main" val="39627356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B41F21-CBC9-4044-9F4C-E6FBBDFBB37A}"/>
              </a:ext>
            </a:extLst>
          </p:cNvPr>
          <p:cNvSpPr/>
          <p:nvPr/>
        </p:nvSpPr>
        <p:spPr>
          <a:xfrm>
            <a:off x="301753" y="12145"/>
            <a:ext cx="8560308" cy="542660"/>
          </a:xfrm>
          <a:prstGeom prst="rect">
            <a:avLst/>
          </a:prstGeom>
          <a:ln w="12700">
            <a:miter lim="400000"/>
          </a:ln>
        </p:spPr>
        <p:txBody>
          <a:bodyPr lIns="0" tIns="0" rIns="0" bIns="0" anchor="ctr">
            <a:normAutofit fontScale="97500"/>
          </a:bodyPr>
          <a:lstStyle/>
          <a:p>
            <a:pPr defTabSz="609600" hangingPunct="1">
              <a:spcBef>
                <a:spcPts val="0"/>
              </a:spcBef>
            </a:pPr>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NVL-Hx RVP: SMLINK Block Diagram</a:t>
            </a:r>
          </a:p>
        </p:txBody>
      </p:sp>
      <p:pic>
        <p:nvPicPr>
          <p:cNvPr id="8" name="Picture 7">
            <a:extLst>
              <a:ext uri="{FF2B5EF4-FFF2-40B4-BE49-F238E27FC236}">
                <a16:creationId xmlns:a16="http://schemas.microsoft.com/office/drawing/2014/main" id="{92668F07-C0EF-3C6E-9A6D-76F794E0A9CF}"/>
              </a:ext>
            </a:extLst>
          </p:cNvPr>
          <p:cNvPicPr>
            <a:picLocks noChangeAspect="1"/>
          </p:cNvPicPr>
          <p:nvPr/>
        </p:nvPicPr>
        <p:blipFill>
          <a:blip r:embed="rId3"/>
          <a:stretch>
            <a:fillRect/>
          </a:stretch>
        </p:blipFill>
        <p:spPr>
          <a:xfrm>
            <a:off x="301754" y="784859"/>
            <a:ext cx="6848450" cy="5520997"/>
          </a:xfrm>
          <a:prstGeom prst="rect">
            <a:avLst/>
          </a:prstGeom>
        </p:spPr>
      </p:pic>
      <p:sp>
        <p:nvSpPr>
          <p:cNvPr id="2" name="TextBox 1">
            <a:extLst>
              <a:ext uri="{FF2B5EF4-FFF2-40B4-BE49-F238E27FC236}">
                <a16:creationId xmlns:a16="http://schemas.microsoft.com/office/drawing/2014/main" id="{2E6C6800-54B0-0DB4-3E62-A759F6CF8471}"/>
              </a:ext>
            </a:extLst>
          </p:cNvPr>
          <p:cNvSpPr txBox="1"/>
          <p:nvPr/>
        </p:nvSpPr>
        <p:spPr>
          <a:xfrm>
            <a:off x="7315201" y="5243257"/>
            <a:ext cx="4331948" cy="1062599"/>
          </a:xfrm>
          <a:prstGeom prst="rect">
            <a:avLst/>
          </a:prstGeom>
          <a:noFill/>
        </p:spPr>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defRPr sz="14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pPr>
              <a:spcBef>
                <a:spcPts val="0"/>
              </a:spcBef>
            </a:pPr>
            <a:r>
              <a:rPr lang="en-US"/>
              <a:t>Note: </a:t>
            </a:r>
          </a:p>
          <a:p>
            <a:pPr marL="285750" indent="-285750">
              <a:spcBef>
                <a:spcPts val="0"/>
              </a:spcBef>
              <a:buFont typeface="Arial" panose="020B0604020202020204" pitchFamily="34" charset="0"/>
              <a:buChar char="•"/>
            </a:pPr>
            <a:r>
              <a:rPr lang="en-US">
                <a:solidFill>
                  <a:schemeClr val="bg2"/>
                </a:solidFill>
              </a:rPr>
              <a:t>Solid line indicate default support on the board. Dotted lines indicate the need for rework.</a:t>
            </a:r>
          </a:p>
          <a:p>
            <a:pPr marL="285750" lvl="4" indent="-285750">
              <a:spcBef>
                <a:spcPts val="0"/>
              </a:spcBef>
              <a:buFont typeface="Arial" panose="020B0604020202020204" pitchFamily="34" charset="0"/>
              <a:buChar cha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Rework details will be provided in feature enabling documents.</a:t>
            </a:r>
          </a:p>
        </p:txBody>
      </p:sp>
    </p:spTree>
    <p:extLst>
      <p:ext uri="{BB962C8B-B14F-4D97-AF65-F5344CB8AC3E}">
        <p14:creationId xmlns:p14="http://schemas.microsoft.com/office/powerpoint/2010/main" val="153808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B41F21-CBC9-4044-9F4C-E6FBBDFBB37A}"/>
              </a:ext>
            </a:extLst>
          </p:cNvPr>
          <p:cNvSpPr/>
          <p:nvPr/>
        </p:nvSpPr>
        <p:spPr>
          <a:xfrm>
            <a:off x="301752" y="12144"/>
            <a:ext cx="11890248" cy="648575"/>
          </a:xfrm>
          <a:prstGeom prst="rect">
            <a:avLst/>
          </a:prstGeom>
          <a:ln w="12700">
            <a:miter lim="400000"/>
          </a:ln>
        </p:spPr>
        <p:txBody>
          <a:bodyPr lIns="0" tIns="0" rIns="0" bIns="0" anchor="ctr">
            <a:normAutofit fontScale="97500"/>
          </a:bodyPr>
          <a:lstStyle/>
          <a:p>
            <a:pPr defTabSz="609600" hangingPunct="1">
              <a:spcBef>
                <a:spcPts val="0"/>
              </a:spcBef>
            </a:pPr>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NVL-Hx RVP LSIO : SMLINK, MLINK Mapping</a:t>
            </a:r>
          </a:p>
        </p:txBody>
      </p:sp>
      <p:graphicFrame>
        <p:nvGraphicFramePr>
          <p:cNvPr id="7" name="Table 6">
            <a:extLst>
              <a:ext uri="{FF2B5EF4-FFF2-40B4-BE49-F238E27FC236}">
                <a16:creationId xmlns:a16="http://schemas.microsoft.com/office/drawing/2014/main" id="{9860BF83-53D2-4BF2-B430-875645973571}"/>
              </a:ext>
            </a:extLst>
          </p:cNvPr>
          <p:cNvGraphicFramePr>
            <a:graphicFrameLocks noGrp="1"/>
          </p:cNvGraphicFramePr>
          <p:nvPr>
            <p:extLst>
              <p:ext uri="{D42A27DB-BD31-4B8C-83A1-F6EECF244321}">
                <p14:modId xmlns:p14="http://schemas.microsoft.com/office/powerpoint/2010/main" val="1181329659"/>
              </p:ext>
            </p:extLst>
          </p:nvPr>
        </p:nvGraphicFramePr>
        <p:xfrm>
          <a:off x="301752" y="927419"/>
          <a:ext cx="11333988" cy="4970461"/>
        </p:xfrm>
        <a:graphic>
          <a:graphicData uri="http://schemas.openxmlformats.org/drawingml/2006/table">
            <a:tbl>
              <a:tblPr>
                <a:tableStyleId>{5940675A-B579-460E-94D1-54222C63F5DA}</a:tableStyleId>
              </a:tblPr>
              <a:tblGrid>
                <a:gridCol w="1728482">
                  <a:extLst>
                    <a:ext uri="{9D8B030D-6E8A-4147-A177-3AD203B41FA5}">
                      <a16:colId xmlns:a16="http://schemas.microsoft.com/office/drawing/2014/main" val="2573333777"/>
                    </a:ext>
                  </a:extLst>
                </a:gridCol>
                <a:gridCol w="2335786">
                  <a:extLst>
                    <a:ext uri="{9D8B030D-6E8A-4147-A177-3AD203B41FA5}">
                      <a16:colId xmlns:a16="http://schemas.microsoft.com/office/drawing/2014/main" val="2136030758"/>
                    </a:ext>
                  </a:extLst>
                </a:gridCol>
                <a:gridCol w="2275508">
                  <a:extLst>
                    <a:ext uri="{9D8B030D-6E8A-4147-A177-3AD203B41FA5}">
                      <a16:colId xmlns:a16="http://schemas.microsoft.com/office/drawing/2014/main" val="2979482490"/>
                    </a:ext>
                  </a:extLst>
                </a:gridCol>
                <a:gridCol w="2471412">
                  <a:extLst>
                    <a:ext uri="{9D8B030D-6E8A-4147-A177-3AD203B41FA5}">
                      <a16:colId xmlns:a16="http://schemas.microsoft.com/office/drawing/2014/main" val="2762937597"/>
                    </a:ext>
                  </a:extLst>
                </a:gridCol>
                <a:gridCol w="2522800">
                  <a:extLst>
                    <a:ext uri="{9D8B030D-6E8A-4147-A177-3AD203B41FA5}">
                      <a16:colId xmlns:a16="http://schemas.microsoft.com/office/drawing/2014/main" val="1981446109"/>
                    </a:ext>
                  </a:extLst>
                </a:gridCol>
              </a:tblGrid>
              <a:tr h="351683">
                <a:tc>
                  <a:txBody>
                    <a:bodyPr/>
                    <a:lstStyle/>
                    <a:p>
                      <a:pPr algn="ctr" fontAlgn="ctr"/>
                      <a:r>
                        <a:rPr lang="en-US" sz="1200" u="none" strike="noStrike">
                          <a:solidFill>
                            <a:schemeClr val="bg1"/>
                          </a:solidFill>
                          <a:effectLst/>
                        </a:rPr>
                        <a:t>INTERFACE</a:t>
                      </a:r>
                      <a:endParaRPr lang="en-US" sz="1200" b="1" i="0" u="none" strike="noStrike">
                        <a:solidFill>
                          <a:schemeClr val="bg1"/>
                        </a:solidFill>
                        <a:effectLst/>
                        <a:latin typeface="Calibri" panose="020F0502020204030204" pitchFamily="34" charset="0"/>
                      </a:endParaRPr>
                    </a:p>
                  </a:txBody>
                  <a:tcPr marL="5833" marR="5833" marT="5833"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a:t>
                      </a:r>
                      <a:r>
                        <a:rPr lang="de-DE" sz="1100" b="0" i="0" u="none" strike="noStrike" cap="none" spc="0" baseline="0">
                          <a:solidFill>
                            <a:schemeClr val="bg1"/>
                          </a:solidFill>
                          <a:effectLst/>
                          <a:uFillTx/>
                          <a:latin typeface="+mn-lt"/>
                          <a:ea typeface="+mn-ea"/>
                          <a:cs typeface="+mn-cs"/>
                          <a:sym typeface="Intel Clear"/>
                        </a:rPr>
                        <a:t>RVP1: DDR5 </a:t>
                      </a:r>
                    </a:p>
                    <a:p>
                      <a:pPr algn="ctr" fontAlgn="ctr"/>
                      <a:r>
                        <a:rPr lang="de-DE" sz="1100" b="0" i="0" u="none" strike="noStrike" cap="none" spc="0" baseline="0">
                          <a:solidFill>
                            <a:schemeClr val="bg1"/>
                          </a:solidFill>
                          <a:effectLst/>
                          <a:uFillTx/>
                          <a:latin typeface="+mn-lt"/>
                          <a:ea typeface="+mn-ea"/>
                          <a:cs typeface="+mn-cs"/>
                          <a:sym typeface="Intel Clear"/>
                        </a:rPr>
                        <a:t>SODIMM T3 1DPC</a:t>
                      </a:r>
                      <a:endParaRPr lang="en-US" sz="1100" b="0" i="0" u="none" strike="noStrike" cap="none" spc="0" baseline="0">
                        <a:solidFill>
                          <a:schemeClr val="bg1"/>
                        </a:solidFill>
                        <a:effectLst/>
                        <a:uFillTx/>
                        <a:latin typeface="+mn-lt"/>
                        <a:ea typeface="+mn-ea"/>
                        <a:cs typeface="+mn-cs"/>
                        <a:sym typeface="Intel Clear"/>
                      </a:endParaRP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a:t>
                      </a:r>
                      <a:r>
                        <a:rPr lang="de-DE" sz="1100" b="0" i="0" u="none" strike="noStrike" cap="none" spc="0" baseline="0">
                          <a:solidFill>
                            <a:schemeClr val="bg1"/>
                          </a:solidFill>
                          <a:effectLst/>
                          <a:uFillTx/>
                          <a:latin typeface="+mn-lt"/>
                          <a:ea typeface="+mn-ea"/>
                          <a:cs typeface="+mn-cs"/>
                          <a:sym typeface="Intel Clear"/>
                        </a:rPr>
                        <a:t>RVP2: DDR5 </a:t>
                      </a:r>
                    </a:p>
                    <a:p>
                      <a:pPr algn="ctr" fontAlgn="ctr"/>
                      <a:r>
                        <a:rPr lang="de-DE" sz="1100" b="0" i="0" u="none" strike="noStrike" cap="none" spc="0" baseline="0">
                          <a:solidFill>
                            <a:schemeClr val="bg1"/>
                          </a:solidFill>
                          <a:effectLst/>
                          <a:uFillTx/>
                          <a:latin typeface="+mn-lt"/>
                          <a:ea typeface="+mn-ea"/>
                          <a:cs typeface="+mn-cs"/>
                          <a:sym typeface="Intel Clear"/>
                        </a:rPr>
                        <a:t>SODIMM T3 2DPC</a:t>
                      </a:r>
                      <a:endParaRPr lang="en-US" sz="1100" b="0" i="0" u="none" strike="noStrike" cap="none" spc="0" baseline="0">
                        <a:solidFill>
                          <a:schemeClr val="bg1"/>
                        </a:solidFill>
                        <a:effectLst/>
                        <a:uFillTx/>
                        <a:latin typeface="+mn-lt"/>
                        <a:ea typeface="+mn-ea"/>
                        <a:cs typeface="+mn-cs"/>
                        <a:sym typeface="Intel Clear"/>
                      </a:endParaRP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RVP3: LP5CAMM T3</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RVP4: LP5x T4</a:t>
                      </a:r>
                    </a:p>
                  </a:txBody>
                  <a:tcPr marL="7550" marR="7550" marT="7550" marB="0" anchor="ctr">
                    <a:solidFill>
                      <a:schemeClr val="tx2"/>
                    </a:solidFill>
                  </a:tcPr>
                </a:tc>
                <a:extLst>
                  <a:ext uri="{0D108BD9-81ED-4DB2-BD59-A6C34878D82A}">
                    <a16:rowId xmlns:a16="http://schemas.microsoft.com/office/drawing/2014/main" val="2372386864"/>
                  </a:ext>
                </a:extLst>
              </a:tr>
              <a:tr h="312671">
                <a:tc rowSpan="7">
                  <a:txBody>
                    <a:bodyPr/>
                    <a:lstStyle/>
                    <a:p>
                      <a:pPr marL="0" marR="0" indent="0" algn="l" defTabSz="609600" fontAlgn="ctr" latinLnBrk="0">
                        <a:lnSpc>
                          <a:spcPct val="100000"/>
                        </a:lnSpc>
                        <a:spcBef>
                          <a:spcPts val="0"/>
                        </a:spcBef>
                        <a:spcAft>
                          <a:spcPts val="0"/>
                        </a:spcAft>
                        <a:buClrTx/>
                        <a:buSzTx/>
                        <a:buFontTx/>
                        <a:buNone/>
                        <a:tabLst/>
                      </a:pPr>
                      <a:r>
                        <a:rPr lang="en-US" sz="1100" b="1" i="0" u="none" strike="noStrike" cap="none" spc="0" baseline="0">
                          <a:solidFill>
                            <a:schemeClr val="bg2"/>
                          </a:solidFill>
                          <a:effectLst/>
                          <a:uFillTx/>
                          <a:latin typeface="+mn-lt"/>
                          <a:ea typeface="+mn-ea"/>
                          <a:cs typeface="+mn-cs"/>
                          <a:sym typeface="Intel Clear"/>
                        </a:rPr>
                        <a:t>SMLINK0</a:t>
                      </a:r>
                      <a:br>
                        <a:rPr lang="en-US" sz="1100" b="1" i="0" u="none" strike="noStrike" cap="none" spc="0" baseline="0">
                          <a:solidFill>
                            <a:schemeClr val="bg2"/>
                          </a:solidFill>
                          <a:effectLst/>
                          <a:uFillTx/>
                          <a:latin typeface="+mn-lt"/>
                          <a:ea typeface="+mn-ea"/>
                          <a:cs typeface="+mn-cs"/>
                          <a:sym typeface="Intel Clear"/>
                        </a:rPr>
                      </a:br>
                      <a:r>
                        <a:rPr lang="en-US" sz="1100" b="1" i="0" u="none" strike="noStrike" cap="none" spc="0" baseline="0">
                          <a:solidFill>
                            <a:schemeClr val="bg2"/>
                          </a:solidFill>
                          <a:effectLst/>
                          <a:uFillTx/>
                          <a:latin typeface="+mn-lt"/>
                          <a:ea typeface="+mn-ea"/>
                          <a:cs typeface="+mn-cs"/>
                          <a:sym typeface="Intel Clear"/>
                        </a:rPr>
                        <a:t>(ALERT line is used as GPIO)</a:t>
                      </a:r>
                    </a:p>
                  </a:txBody>
                  <a:tcPr marL="5833" marR="5833" marT="5833"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NA</a:t>
                      </a:r>
                    </a:p>
                  </a:txBody>
                  <a:tcPr marL="0" marR="0" marT="0"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Calibri" panose="020F0502020204030204" pitchFamily="34" charset="0"/>
                          <a:ea typeface="+mn-ea"/>
                          <a:cs typeface="+mn-cs"/>
                          <a:sym typeface="Intel Clear"/>
                        </a:rPr>
                        <a:t>TCP1 - JUNE BRIDGE</a:t>
                      </a:r>
                    </a:p>
                  </a:txBody>
                  <a:tcPr marL="0" marR="0" marT="0"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TCP1 - JUNE BRIDGE</a:t>
                      </a:r>
                    </a:p>
                  </a:txBody>
                  <a:tcPr marL="0" marR="0" marT="0"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TCP0 - Modular TCSS AIC CONN</a:t>
                      </a:r>
                    </a:p>
                  </a:txBody>
                  <a:tcPr marL="0" marR="0" marT="0" marB="0" anchor="ctr"/>
                </a:tc>
                <a:extLst>
                  <a:ext uri="{0D108BD9-81ED-4DB2-BD59-A6C34878D82A}">
                    <a16:rowId xmlns:a16="http://schemas.microsoft.com/office/drawing/2014/main" val="3628682657"/>
                  </a:ext>
                </a:extLst>
              </a:tr>
              <a:tr h="312671">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NA</a:t>
                      </a:r>
                    </a:p>
                  </a:txBody>
                  <a:tcPr marL="0" marR="0" marT="0" marB="0" anchor="ctr">
                    <a:noFill/>
                  </a:tcP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TCP2 - JUNE BRIDGE</a:t>
                      </a:r>
                    </a:p>
                  </a:txBody>
                  <a:tcPr marL="0" marR="0" marT="0" marB="0" anchor="ctr">
                    <a:noFill/>
                  </a:tcP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TCP0 - Modular TCSS AIC CONN</a:t>
                      </a:r>
                    </a:p>
                  </a:txBody>
                  <a:tcPr marL="0" marR="0" marT="0"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TCP1 - Modular TCSS AIC CONN</a:t>
                      </a:r>
                    </a:p>
                  </a:txBody>
                  <a:tcPr marL="0" marR="0" marT="0" marB="0" anchor="ctr"/>
                </a:tc>
                <a:extLst>
                  <a:ext uri="{0D108BD9-81ED-4DB2-BD59-A6C34878D82A}">
                    <a16:rowId xmlns:a16="http://schemas.microsoft.com/office/drawing/2014/main" val="1086237320"/>
                  </a:ext>
                </a:extLst>
              </a:tr>
              <a:tr h="328216">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NA</a:t>
                      </a:r>
                    </a:p>
                  </a:txBody>
                  <a:tcPr marL="0" marR="0" marT="0"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NA</a:t>
                      </a:r>
                    </a:p>
                  </a:txBody>
                  <a:tcPr marL="0" marR="0" marT="0"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TCP2 - Modular TCSS AIC CONN</a:t>
                      </a:r>
                    </a:p>
                  </a:txBody>
                  <a:tcPr marL="0" marR="0" marT="0"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TCP2 - Modular TCSS AIC CONN</a:t>
                      </a:r>
                    </a:p>
                  </a:txBody>
                  <a:tcPr marL="0" marR="0" marT="0" marB="0" anchor="ctr"/>
                </a:tc>
                <a:extLst>
                  <a:ext uri="{0D108BD9-81ED-4DB2-BD59-A6C34878D82A}">
                    <a16:rowId xmlns:a16="http://schemas.microsoft.com/office/drawing/2014/main" val="1685749383"/>
                  </a:ext>
                </a:extLst>
              </a:tr>
              <a:tr h="266700">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algn="l" fontAlgn="ctr"/>
                      <a:r>
                        <a:rPr lang="en-US" sz="1000" b="0" i="0" u="none" strike="noStrike">
                          <a:solidFill>
                            <a:srgbClr val="000000"/>
                          </a:solidFill>
                          <a:effectLst/>
                          <a:latin typeface="Calibri" panose="020F0502020204030204" pitchFamily="34" charset="0"/>
                        </a:rPr>
                        <a:t>Jacksonville</a:t>
                      </a:r>
                    </a:p>
                  </a:txBody>
                  <a:tcPr marL="0" marR="0" marT="0" marB="0" anchor="ctr">
                    <a:noFill/>
                  </a:tcPr>
                </a:tc>
                <a:tc>
                  <a:txBody>
                    <a:bodyPr/>
                    <a:lstStyle/>
                    <a:p>
                      <a:pPr marL="91440" algn="l" fontAlgn="ctr"/>
                      <a:r>
                        <a:rPr lang="en-US" sz="1000" b="0" i="0" u="none" strike="noStrike">
                          <a:solidFill>
                            <a:srgbClr val="000000"/>
                          </a:solidFill>
                          <a:effectLst/>
                          <a:latin typeface="Calibri" panose="020F0502020204030204" pitchFamily="34" charset="0"/>
                        </a:rPr>
                        <a:t>Jacksonville</a:t>
                      </a:r>
                    </a:p>
                  </a:txBody>
                  <a:tcPr marL="0" marR="0" marT="0" marB="0" anchor="ctr">
                    <a:noFill/>
                  </a:tcPr>
                </a:tc>
                <a:tc>
                  <a:txBody>
                    <a:bodyPr/>
                    <a:lstStyle/>
                    <a:p>
                      <a:pPr marL="91440" algn="l" fontAlgn="ctr"/>
                      <a:r>
                        <a:rPr lang="en-US" sz="1000" b="0" i="0" u="none" strike="noStrike">
                          <a:solidFill>
                            <a:srgbClr val="000000"/>
                          </a:solidFill>
                          <a:effectLst/>
                          <a:latin typeface="Calibri" panose="020F0502020204030204" pitchFamily="34" charset="0"/>
                        </a:rPr>
                        <a:t>Jacksonville</a:t>
                      </a:r>
                    </a:p>
                  </a:txBody>
                  <a:tcPr marL="0" marR="0" marT="0" marB="0" anchor="ctr"/>
                </a:tc>
                <a:tc>
                  <a:txBody>
                    <a:bodyPr/>
                    <a:lstStyle/>
                    <a:p>
                      <a:pPr marL="91440" algn="l" fontAlgn="ctr"/>
                      <a:r>
                        <a:rPr lang="en-US" sz="1000" b="0" i="0" u="none" strike="noStrike">
                          <a:solidFill>
                            <a:srgbClr val="000000"/>
                          </a:solidFill>
                          <a:effectLst/>
                          <a:latin typeface="Calibri" panose="020F0502020204030204" pitchFamily="34" charset="0"/>
                        </a:rPr>
                        <a:t>Jacksonville</a:t>
                      </a:r>
                    </a:p>
                  </a:txBody>
                  <a:tcPr marL="0" marR="0" marT="0" marB="0" anchor="ctr"/>
                </a:tc>
                <a:extLst>
                  <a:ext uri="{0D108BD9-81ED-4DB2-BD59-A6C34878D82A}">
                    <a16:rowId xmlns:a16="http://schemas.microsoft.com/office/drawing/2014/main" val="2489884872"/>
                  </a:ext>
                </a:extLst>
              </a:tr>
              <a:tr h="274320">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algn="l" fontAlgn="ctr"/>
                      <a:r>
                        <a:rPr lang="en-US" sz="1000" b="0" i="0" u="none" strike="noStrike">
                          <a:solidFill>
                            <a:schemeClr val="tx1"/>
                          </a:solidFill>
                          <a:effectLst/>
                          <a:latin typeface="Calibri" panose="020F0502020204030204" pitchFamily="34" charset="0"/>
                        </a:rPr>
                        <a:t>PCIE x4 Slot</a:t>
                      </a:r>
                    </a:p>
                  </a:txBody>
                  <a:tcPr marL="0" marR="0" marT="0"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00" b="0" i="0" u="none" strike="noStrike">
                          <a:solidFill>
                            <a:schemeClr val="tx1"/>
                          </a:solidFill>
                          <a:effectLst/>
                          <a:latin typeface="Calibri" panose="020F0502020204030204" pitchFamily="34" charset="0"/>
                        </a:rPr>
                        <a:t>PCIE x4 Slot</a:t>
                      </a:r>
                    </a:p>
                  </a:txBody>
                  <a:tcPr marL="0" marR="0" marT="0"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00" b="0" i="0" u="none" strike="noStrike">
                          <a:solidFill>
                            <a:schemeClr val="tx1"/>
                          </a:solidFill>
                          <a:effectLst/>
                          <a:latin typeface="Calibri" panose="020F0502020204030204" pitchFamily="34" charset="0"/>
                        </a:rPr>
                        <a:t>NA</a:t>
                      </a:r>
                    </a:p>
                  </a:txBody>
                  <a:tcPr marL="0" marR="0" marT="0"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Calibri" panose="020F0502020204030204" pitchFamily="34" charset="0"/>
                          <a:ea typeface="+mn-ea"/>
                          <a:cs typeface="+mn-cs"/>
                          <a:sym typeface="Intel Clear"/>
                        </a:rPr>
                        <a:t>NA</a:t>
                      </a:r>
                    </a:p>
                  </a:txBody>
                  <a:tcPr marL="0" marR="0" marT="0" marB="0" anchor="ctr"/>
                </a:tc>
                <a:extLst>
                  <a:ext uri="{0D108BD9-81ED-4DB2-BD59-A6C34878D82A}">
                    <a16:rowId xmlns:a16="http://schemas.microsoft.com/office/drawing/2014/main" val="2980121081"/>
                  </a:ext>
                </a:extLst>
              </a:tr>
              <a:tr h="312420">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algn="l" fontAlgn="ctr"/>
                      <a:r>
                        <a:rPr lang="en-US" sz="1000" b="0" i="0" u="none" strike="noStrike">
                          <a:solidFill>
                            <a:srgbClr val="000000"/>
                          </a:solidFill>
                          <a:effectLst/>
                          <a:latin typeface="Calibri" panose="020F0502020204030204" pitchFamily="34" charset="0"/>
                        </a:rPr>
                        <a:t>NA</a:t>
                      </a:r>
                    </a:p>
                  </a:txBody>
                  <a:tcPr marL="0" marR="0" marT="0" marB="0" anchor="ctr"/>
                </a:tc>
                <a:tc>
                  <a:txBody>
                    <a:bodyPr/>
                    <a:lstStyle/>
                    <a:p>
                      <a:pPr marL="91440" algn="l" fontAlgn="ctr"/>
                      <a:r>
                        <a:rPr lang="en-US" sz="1000" b="0" i="0" u="none" strike="noStrike">
                          <a:solidFill>
                            <a:schemeClr val="tx1"/>
                          </a:solidFill>
                          <a:effectLst/>
                          <a:latin typeface="Calibri" panose="020F0502020204030204" pitchFamily="34" charset="0"/>
                        </a:rPr>
                        <a:t>PCH PCIE x4 Slot</a:t>
                      </a:r>
                      <a:endParaRPr lang="en-US" sz="1000" b="0" i="0" u="none" strike="noStrike">
                        <a:solidFill>
                          <a:srgbClr val="000000"/>
                        </a:solidFill>
                        <a:effectLst/>
                        <a:latin typeface="Calibri" panose="020F0502020204030204" pitchFamily="34" charset="0"/>
                      </a:endParaRPr>
                    </a:p>
                  </a:txBody>
                  <a:tcPr marL="0" marR="0" marT="0"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00" b="0" i="0" u="none" strike="noStrike">
                          <a:solidFill>
                            <a:schemeClr val="tx1"/>
                          </a:solidFill>
                          <a:effectLst/>
                          <a:latin typeface="Calibri" panose="020F0502020204030204" pitchFamily="34" charset="0"/>
                        </a:rPr>
                        <a:t>PCH PCIE x4 Slot</a:t>
                      </a:r>
                    </a:p>
                  </a:txBody>
                  <a:tcPr marL="0" marR="0" marT="0" marB="0" anchor="ctr"/>
                </a:tc>
                <a:tc>
                  <a:txBody>
                    <a:bodyPr/>
                    <a:lstStyle/>
                    <a:p>
                      <a:pPr marL="91440" algn="l" fontAlgn="ctr"/>
                      <a:r>
                        <a:rPr lang="en-US" sz="1000" b="0" i="0" u="none" strike="noStrike">
                          <a:solidFill>
                            <a:srgbClr val="000000"/>
                          </a:solidFill>
                          <a:effectLst/>
                          <a:latin typeface="Calibri" panose="020F0502020204030204" pitchFamily="34" charset="0"/>
                        </a:rPr>
                        <a:t>NA</a:t>
                      </a:r>
                    </a:p>
                  </a:txBody>
                  <a:tcPr marL="0" marR="0" marT="0" marB="0" anchor="ctr"/>
                </a:tc>
                <a:extLst>
                  <a:ext uri="{0D108BD9-81ED-4DB2-BD59-A6C34878D82A}">
                    <a16:rowId xmlns:a16="http://schemas.microsoft.com/office/drawing/2014/main" val="3361591340"/>
                  </a:ext>
                </a:extLst>
              </a:tr>
              <a:tr h="304800">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algn="l" fontAlgn="ctr"/>
                      <a:r>
                        <a:rPr lang="en-US" sz="1000" b="0" i="0" u="none" strike="noStrike">
                          <a:solidFill>
                            <a:srgbClr val="FF0000"/>
                          </a:solidFill>
                          <a:effectLst/>
                          <a:latin typeface="Calibri" panose="020F0502020204030204" pitchFamily="34" charset="0"/>
                        </a:rPr>
                        <a:t>PCIE x1 Slot</a:t>
                      </a:r>
                    </a:p>
                  </a:txBody>
                  <a:tcPr marL="0" marR="0" marT="0" marB="0" anchor="ctr"/>
                </a:tc>
                <a:tc>
                  <a:txBody>
                    <a:bodyPr/>
                    <a:lstStyle/>
                    <a:p>
                      <a:pPr marL="91440" algn="l" fontAlgn="ctr"/>
                      <a:r>
                        <a:rPr lang="en-US" sz="1000" b="0" i="0" u="none" strike="noStrike">
                          <a:solidFill>
                            <a:srgbClr val="FF0000"/>
                          </a:solidFill>
                          <a:effectLst/>
                          <a:latin typeface="Calibri" panose="020F0502020204030204" pitchFamily="34" charset="0"/>
                        </a:rPr>
                        <a:t>PCIE x1 Slot</a:t>
                      </a:r>
                    </a:p>
                  </a:txBody>
                  <a:tcPr marL="0" marR="0" marT="0" marB="0" anchor="ctr"/>
                </a:tc>
                <a:tc>
                  <a:txBody>
                    <a:bodyPr/>
                    <a:lstStyle/>
                    <a:p>
                      <a:pPr marL="91440" algn="l" fontAlgn="ctr"/>
                      <a:r>
                        <a:rPr lang="en-US" sz="1000" b="0" i="0" u="none" strike="noStrike">
                          <a:solidFill>
                            <a:srgbClr val="FF0000"/>
                          </a:solidFill>
                          <a:effectLst/>
                          <a:latin typeface="Calibri" panose="020F0502020204030204" pitchFamily="34" charset="0"/>
                        </a:rPr>
                        <a:t>PCIE x1 Slot</a:t>
                      </a:r>
                    </a:p>
                  </a:txBody>
                  <a:tcPr marL="0" marR="0" marT="0" marB="0" anchor="ctr"/>
                </a:tc>
                <a:tc>
                  <a:txBody>
                    <a:bodyPr/>
                    <a:lstStyle/>
                    <a:p>
                      <a:pPr marL="91440" algn="l" fontAlgn="ctr"/>
                      <a:r>
                        <a:rPr lang="en-US" sz="1000" b="0" i="0" u="none" strike="noStrike">
                          <a:solidFill>
                            <a:srgbClr val="FF0000"/>
                          </a:solidFill>
                          <a:effectLst/>
                          <a:latin typeface="Calibri" panose="020F0502020204030204" pitchFamily="34" charset="0"/>
                        </a:rPr>
                        <a:t>PCIE x1 Slot</a:t>
                      </a:r>
                    </a:p>
                  </a:txBody>
                  <a:tcPr marL="0" marR="0" marT="0" marB="0" anchor="ctr"/>
                </a:tc>
                <a:extLst>
                  <a:ext uri="{0D108BD9-81ED-4DB2-BD59-A6C34878D82A}">
                    <a16:rowId xmlns:a16="http://schemas.microsoft.com/office/drawing/2014/main" val="1779865140"/>
                  </a:ext>
                </a:extLst>
              </a:tr>
              <a:tr h="289560">
                <a:tc rowSpan="2">
                  <a:txBody>
                    <a:bodyPr/>
                    <a:lstStyle/>
                    <a:p>
                      <a:pPr marL="0" marR="0" indent="0" algn="l" defTabSz="609600" fontAlgn="ctr" latinLnBrk="0">
                        <a:lnSpc>
                          <a:spcPct val="100000"/>
                        </a:lnSpc>
                        <a:spcBef>
                          <a:spcPts val="0"/>
                        </a:spcBef>
                        <a:spcAft>
                          <a:spcPts val="0"/>
                        </a:spcAft>
                        <a:buClrTx/>
                        <a:buSzTx/>
                        <a:buFontTx/>
                        <a:buNone/>
                        <a:tabLst/>
                      </a:pPr>
                      <a:r>
                        <a:rPr lang="en-US" sz="1100" b="1" i="0" u="none" strike="noStrike" cap="none" spc="0" baseline="0">
                          <a:solidFill>
                            <a:schemeClr val="bg2"/>
                          </a:solidFill>
                          <a:effectLst/>
                          <a:uFillTx/>
                          <a:latin typeface="+mn-lt"/>
                          <a:ea typeface="+mn-ea"/>
                          <a:cs typeface="+mn-cs"/>
                          <a:sym typeface="Intel Clear"/>
                        </a:rPr>
                        <a:t>SMLINK0B</a:t>
                      </a:r>
                      <a:br>
                        <a:rPr lang="en-US" sz="1100" b="1" i="0" u="none" strike="noStrike" cap="none" spc="0" baseline="0">
                          <a:solidFill>
                            <a:schemeClr val="bg2"/>
                          </a:solidFill>
                          <a:effectLst/>
                          <a:uFillTx/>
                          <a:latin typeface="+mn-lt"/>
                          <a:ea typeface="+mn-ea"/>
                          <a:cs typeface="+mn-cs"/>
                          <a:sym typeface="Intel Clear"/>
                        </a:rPr>
                      </a:br>
                      <a:r>
                        <a:rPr lang="en-US" sz="1100" b="1" i="0" u="none" strike="noStrike" cap="none" spc="0" baseline="0">
                          <a:solidFill>
                            <a:schemeClr val="bg2"/>
                          </a:solidFill>
                          <a:effectLst/>
                          <a:uFillTx/>
                          <a:latin typeface="+mn-lt"/>
                          <a:ea typeface="+mn-ea"/>
                          <a:cs typeface="+mn-cs"/>
                          <a:sym typeface="Intel Clear"/>
                        </a:rPr>
                        <a:t>(default used as GPIOs)</a:t>
                      </a:r>
                    </a:p>
                  </a:txBody>
                  <a:tcPr marL="5833" marR="5833" marT="5833" marB="0" anchor="ctr"/>
                </a:tc>
                <a:tc>
                  <a:txBody>
                    <a:bodyPr/>
                    <a:lstStyle/>
                    <a:p>
                      <a:pPr marL="91440" algn="l" fontAlgn="ctr"/>
                      <a:r>
                        <a:rPr lang="en-US" sz="1000" u="none" strike="noStrike">
                          <a:solidFill>
                            <a:schemeClr val="tx1"/>
                          </a:solidFill>
                          <a:effectLst/>
                          <a:latin typeface="+mn-lt"/>
                        </a:rPr>
                        <a:t>Sensor Header (as ISH SPI/</a:t>
                      </a:r>
                      <a:r>
                        <a:rPr lang="en-US" sz="1000" u="none" strike="noStrike">
                          <a:solidFill>
                            <a:srgbClr val="FF0000"/>
                          </a:solidFill>
                          <a:effectLst/>
                          <a:latin typeface="+mn-lt"/>
                        </a:rPr>
                        <a:t>ISH UART</a:t>
                      </a:r>
                      <a:r>
                        <a:rPr lang="en-US" sz="1000" u="none" strike="noStrike">
                          <a:solidFill>
                            <a:schemeClr val="tx1"/>
                          </a:solidFill>
                          <a:effectLst/>
                          <a:latin typeface="+mn-lt"/>
                        </a:rPr>
                        <a:t>)</a:t>
                      </a:r>
                      <a:endParaRPr lang="en-US" sz="1000" b="0" i="0" u="none" strike="noStrike">
                        <a:solidFill>
                          <a:schemeClr val="tx1"/>
                        </a:solidFill>
                        <a:effectLst/>
                        <a:latin typeface="+mn-lt"/>
                      </a:endParaRPr>
                    </a:p>
                  </a:txBody>
                  <a:tcPr marL="0" marR="0" marT="0"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a:sym typeface="Intel Clear"/>
                        </a:rPr>
                        <a:t>Sensor Header (as ISH SPI/</a:t>
                      </a:r>
                      <a:r>
                        <a:rPr kumimoji="0" lang="en-US" sz="1000" b="0" i="0" u="none" strike="noStrike" kern="0" cap="none" spc="0" normalizeH="0" baseline="0" noProof="0">
                          <a:ln>
                            <a:noFill/>
                          </a:ln>
                          <a:solidFill>
                            <a:srgbClr val="FF0000"/>
                          </a:solidFill>
                          <a:effectLst/>
                          <a:uLnTx/>
                          <a:uFillTx/>
                          <a:latin typeface="Intel Clear"/>
                          <a:sym typeface="Intel Clear"/>
                        </a:rPr>
                        <a:t>ISH UART</a:t>
                      </a:r>
                      <a:r>
                        <a:rPr kumimoji="0" lang="en-US" sz="1000" b="0" i="0" u="none" strike="noStrike" kern="0" cap="none" spc="0" normalizeH="0" baseline="0" noProof="0">
                          <a:ln>
                            <a:noFill/>
                          </a:ln>
                          <a:solidFill>
                            <a:srgbClr val="000000"/>
                          </a:solidFill>
                          <a:effectLst/>
                          <a:uLnTx/>
                          <a:uFillTx/>
                          <a:latin typeface="Intel Clear"/>
                          <a:sym typeface="Intel Clear"/>
                        </a:rPr>
                        <a:t>)</a:t>
                      </a:r>
                    </a:p>
                  </a:txBody>
                  <a:tcPr marL="5833" marR="5833" marT="5833"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a:sym typeface="Intel Clear"/>
                        </a:rPr>
                        <a:t>Sensor Header (as ISH SPI/</a:t>
                      </a:r>
                      <a:r>
                        <a:rPr kumimoji="0" lang="en-US" sz="1000" b="0" i="0" u="none" strike="noStrike" kern="0" cap="none" spc="0" normalizeH="0" baseline="0" noProof="0">
                          <a:ln>
                            <a:noFill/>
                          </a:ln>
                          <a:solidFill>
                            <a:srgbClr val="FF0000"/>
                          </a:solidFill>
                          <a:effectLst/>
                          <a:uLnTx/>
                          <a:uFillTx/>
                          <a:latin typeface="Intel Clear"/>
                          <a:sym typeface="Intel Clear"/>
                        </a:rPr>
                        <a:t>ISH UART</a:t>
                      </a:r>
                      <a:r>
                        <a:rPr kumimoji="0" lang="en-US" sz="1000" b="0" i="0" u="none" strike="noStrike" kern="0" cap="none" spc="0" normalizeH="0" baseline="0" noProof="0">
                          <a:ln>
                            <a:noFill/>
                          </a:ln>
                          <a:solidFill>
                            <a:srgbClr val="000000"/>
                          </a:solidFill>
                          <a:effectLst/>
                          <a:uLnTx/>
                          <a:uFillTx/>
                          <a:latin typeface="Intel Clear"/>
                          <a:sym typeface="Intel Clear"/>
                        </a:rPr>
                        <a:t>)</a:t>
                      </a:r>
                    </a:p>
                  </a:txBody>
                  <a:tcPr marL="0" marR="0" marT="0"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a:sym typeface="Intel Clear"/>
                        </a:rPr>
                        <a:t>Sensor Header (as ISH SPI/</a:t>
                      </a:r>
                      <a:r>
                        <a:rPr kumimoji="0" lang="en-US" sz="1000" b="0" i="0" u="none" strike="noStrike" kern="0" cap="none" spc="0" normalizeH="0" baseline="0" noProof="0">
                          <a:ln>
                            <a:noFill/>
                          </a:ln>
                          <a:solidFill>
                            <a:srgbClr val="FF0000"/>
                          </a:solidFill>
                          <a:effectLst/>
                          <a:uLnTx/>
                          <a:uFillTx/>
                          <a:latin typeface="Intel Clear"/>
                          <a:sym typeface="Intel Clear"/>
                        </a:rPr>
                        <a:t>ISH UART</a:t>
                      </a:r>
                      <a:r>
                        <a:rPr kumimoji="0" lang="en-US" sz="1000" b="0" i="0" u="none" strike="noStrike" kern="0" cap="none" spc="0" normalizeH="0" baseline="0" noProof="0">
                          <a:ln>
                            <a:noFill/>
                          </a:ln>
                          <a:solidFill>
                            <a:srgbClr val="000000"/>
                          </a:solidFill>
                          <a:effectLst/>
                          <a:uLnTx/>
                          <a:uFillTx/>
                          <a:latin typeface="Intel Clear"/>
                          <a:sym typeface="Intel Clear"/>
                        </a:rPr>
                        <a:t>)</a:t>
                      </a:r>
                    </a:p>
                  </a:txBody>
                  <a:tcPr marL="5833" marR="5833" marT="5833" marB="0" anchor="ctr"/>
                </a:tc>
                <a:extLst>
                  <a:ext uri="{0D108BD9-81ED-4DB2-BD59-A6C34878D82A}">
                    <a16:rowId xmlns:a16="http://schemas.microsoft.com/office/drawing/2014/main" val="3435198420"/>
                  </a:ext>
                </a:extLst>
              </a:tr>
              <a:tr h="289560">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algn="l" fontAlgn="ctr"/>
                      <a:r>
                        <a:rPr lang="en-US" sz="1000" b="0" i="0" u="none" strike="noStrike">
                          <a:solidFill>
                            <a:srgbClr val="FF0000"/>
                          </a:solidFill>
                          <a:effectLst/>
                          <a:latin typeface="Calibri" panose="020F0502020204030204" pitchFamily="34" charset="0"/>
                        </a:rPr>
                        <a:t>TTK3 Header</a:t>
                      </a:r>
                    </a:p>
                  </a:txBody>
                  <a:tcPr marL="0" marR="0" marT="0"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0000"/>
                          </a:solidFill>
                          <a:effectLst/>
                          <a:uLnTx/>
                          <a:uFillTx/>
                          <a:latin typeface="Calibri" panose="020F0502020204030204" pitchFamily="34" charset="0"/>
                          <a:sym typeface="Intel Clear"/>
                        </a:rPr>
                        <a:t>TTK3 Header</a:t>
                      </a:r>
                    </a:p>
                  </a:txBody>
                  <a:tcPr marL="5833" marR="5833" marT="5833"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0000"/>
                          </a:solidFill>
                          <a:effectLst/>
                          <a:uLnTx/>
                          <a:uFillTx/>
                          <a:latin typeface="Calibri" panose="020F0502020204030204" pitchFamily="34" charset="0"/>
                          <a:sym typeface="Intel Clear"/>
                        </a:rPr>
                        <a:t>TTK3 Header</a:t>
                      </a:r>
                    </a:p>
                  </a:txBody>
                  <a:tcPr marL="0" marR="0" marT="0"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0000"/>
                          </a:solidFill>
                          <a:effectLst/>
                          <a:uLnTx/>
                          <a:uFillTx/>
                          <a:latin typeface="Calibri" panose="020F0502020204030204" pitchFamily="34" charset="0"/>
                          <a:sym typeface="Intel Clear"/>
                        </a:rPr>
                        <a:t>TTK3 Header</a:t>
                      </a:r>
                    </a:p>
                  </a:txBody>
                  <a:tcPr marL="5833" marR="5833" marT="5833" marB="0" anchor="ctr"/>
                </a:tc>
                <a:extLst>
                  <a:ext uri="{0D108BD9-81ED-4DB2-BD59-A6C34878D82A}">
                    <a16:rowId xmlns:a16="http://schemas.microsoft.com/office/drawing/2014/main" val="1920728648"/>
                  </a:ext>
                </a:extLst>
              </a:tr>
              <a:tr h="304800">
                <a:tc>
                  <a:txBody>
                    <a:bodyPr/>
                    <a:lstStyle/>
                    <a:p>
                      <a:pPr marL="0" marR="0" indent="0" algn="l" defTabSz="609600" fontAlgn="ctr" latinLnBrk="0">
                        <a:lnSpc>
                          <a:spcPct val="100000"/>
                        </a:lnSpc>
                        <a:spcBef>
                          <a:spcPts val="0"/>
                        </a:spcBef>
                        <a:spcAft>
                          <a:spcPts val="0"/>
                        </a:spcAft>
                        <a:buClrTx/>
                        <a:buSzTx/>
                        <a:buFontTx/>
                        <a:buNone/>
                        <a:tabLst/>
                      </a:pPr>
                      <a:r>
                        <a:rPr lang="en-US" sz="1100" b="1" i="0" u="none" strike="noStrike" cap="none" spc="0" baseline="0">
                          <a:solidFill>
                            <a:schemeClr val="bg2"/>
                          </a:solidFill>
                          <a:effectLst/>
                          <a:uFillTx/>
                          <a:latin typeface="+mn-lt"/>
                          <a:ea typeface="+mn-ea"/>
                          <a:cs typeface="+mn-cs"/>
                          <a:sym typeface="Intel Clear"/>
                        </a:rPr>
                        <a:t>SMLINK1</a:t>
                      </a:r>
                    </a:p>
                  </a:txBody>
                  <a:tcPr marL="5833" marR="5833" marT="5833" marB="0" anchor="ctr"/>
                </a:tc>
                <a:tc>
                  <a:txBody>
                    <a:bodyPr/>
                    <a:lstStyle/>
                    <a:p>
                      <a:pPr marL="91440" algn="l" fontAlgn="ctr"/>
                      <a:r>
                        <a:rPr lang="en-US" sz="1000" b="0" i="0" u="none" strike="noStrike">
                          <a:solidFill>
                            <a:srgbClr val="FF0000"/>
                          </a:solidFill>
                          <a:effectLst/>
                          <a:latin typeface="Calibri" panose="020F0502020204030204" pitchFamily="34" charset="0"/>
                        </a:rPr>
                        <a:t>PM SIDEBAND HEADER</a:t>
                      </a:r>
                    </a:p>
                  </a:txBody>
                  <a:tcPr marL="0" marR="0" marT="0" marB="0" anchor="ctr"/>
                </a:tc>
                <a:tc>
                  <a:txBody>
                    <a:bodyPr/>
                    <a:lstStyle/>
                    <a:p>
                      <a:pPr marL="91440" algn="l" fontAlgn="ctr"/>
                      <a:r>
                        <a:rPr lang="en-US" sz="1000" b="0" i="0" u="none" strike="noStrike">
                          <a:solidFill>
                            <a:srgbClr val="FF0000"/>
                          </a:solidFill>
                          <a:effectLst/>
                          <a:latin typeface="Calibri" panose="020F0502020204030204" pitchFamily="34" charset="0"/>
                        </a:rPr>
                        <a:t>PM SIDEBAND HEADER</a:t>
                      </a:r>
                    </a:p>
                  </a:txBody>
                  <a:tcPr marL="0" marR="0" marT="0" marB="0" anchor="ctr"/>
                </a:tc>
                <a:tc>
                  <a:txBody>
                    <a:bodyPr/>
                    <a:lstStyle/>
                    <a:p>
                      <a:pPr marL="91440" algn="l" fontAlgn="ctr"/>
                      <a:r>
                        <a:rPr lang="en-US" sz="1000" b="0" i="0" u="none" strike="noStrike">
                          <a:solidFill>
                            <a:srgbClr val="FF0000"/>
                          </a:solidFill>
                          <a:effectLst/>
                          <a:latin typeface="Calibri" panose="020F0502020204030204" pitchFamily="34" charset="0"/>
                        </a:rPr>
                        <a:t>PM SIDEBAND HEADER</a:t>
                      </a:r>
                    </a:p>
                  </a:txBody>
                  <a:tcPr marL="0" marR="0" marT="0" marB="0" anchor="ctr"/>
                </a:tc>
                <a:tc>
                  <a:txBody>
                    <a:bodyPr/>
                    <a:lstStyle/>
                    <a:p>
                      <a:pPr marL="91440" algn="l" fontAlgn="ctr"/>
                      <a:r>
                        <a:rPr lang="en-US" sz="1000" b="0" i="0" u="none" strike="noStrike">
                          <a:solidFill>
                            <a:srgbClr val="FF0000"/>
                          </a:solidFill>
                          <a:effectLst/>
                          <a:latin typeface="Calibri" panose="020F0502020204030204" pitchFamily="34" charset="0"/>
                        </a:rPr>
                        <a:t>PM SIDEBAND HEADER</a:t>
                      </a:r>
                    </a:p>
                  </a:txBody>
                  <a:tcPr marL="0" marR="0" marT="0" marB="0" anchor="ctr"/>
                </a:tc>
                <a:extLst>
                  <a:ext uri="{0D108BD9-81ED-4DB2-BD59-A6C34878D82A}">
                    <a16:rowId xmlns:a16="http://schemas.microsoft.com/office/drawing/2014/main" val="1775555375"/>
                  </a:ext>
                </a:extLst>
              </a:tr>
              <a:tr h="274320">
                <a:tc rowSpan="4">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1" i="0" u="none" strike="noStrike" cap="none" spc="0" baseline="0">
                          <a:solidFill>
                            <a:schemeClr val="bg2"/>
                          </a:solidFill>
                          <a:effectLst/>
                          <a:uFillTx/>
                          <a:latin typeface="+mn-lt"/>
                          <a:ea typeface="+mn-ea"/>
                          <a:cs typeface="+mn-cs"/>
                          <a:sym typeface="Intel Clear"/>
                        </a:rPr>
                        <a:t>USBC SML</a:t>
                      </a:r>
                    </a:p>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TCP0 - Modular TCSS AIC CONN</a:t>
                      </a:r>
                    </a:p>
                  </a:txBody>
                  <a:tcPr marL="0" marR="0" marT="0"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cap="none" spc="0" baseline="0">
                          <a:solidFill>
                            <a:srgbClr val="000000"/>
                          </a:solidFill>
                          <a:effectLst/>
                          <a:uFillTx/>
                          <a:latin typeface="Calibri" panose="020F0502020204030204" pitchFamily="34" charset="0"/>
                          <a:ea typeface="+mn-ea"/>
                          <a:cs typeface="+mn-cs"/>
                          <a:sym typeface="Intel Clear"/>
                        </a:rPr>
                        <a:t>TCP0 - Modular TCSS AIC CONN</a:t>
                      </a:r>
                    </a:p>
                  </a:txBody>
                  <a:tcPr marL="5833" marR="5833" marT="5833"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cap="none" spc="0" baseline="0">
                          <a:solidFill>
                            <a:srgbClr val="000000"/>
                          </a:solidFill>
                          <a:effectLst/>
                          <a:uFillTx/>
                          <a:latin typeface="Calibri" panose="020F0502020204030204" pitchFamily="34" charset="0"/>
                          <a:ea typeface="+mn-ea"/>
                          <a:cs typeface="+mn-cs"/>
                          <a:sym typeface="Intel Clear"/>
                        </a:rPr>
                        <a:t>TCP0 - Modular TCSS AIC CONN</a:t>
                      </a:r>
                    </a:p>
                  </a:txBody>
                  <a:tcPr marL="5833" marR="5833" marT="5833"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TCP0 - Modular TCSS AIC CONN</a:t>
                      </a:r>
                    </a:p>
                  </a:txBody>
                  <a:tcPr marL="0" marR="0" marT="0" marB="0" anchor="ctr"/>
                </a:tc>
                <a:extLst>
                  <a:ext uri="{0D108BD9-81ED-4DB2-BD59-A6C34878D82A}">
                    <a16:rowId xmlns:a16="http://schemas.microsoft.com/office/drawing/2014/main" val="3812438770"/>
                  </a:ext>
                </a:extLst>
              </a:tr>
              <a:tr h="274320">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TCP1 - Modular TCSS AIC CONN</a:t>
                      </a:r>
                    </a:p>
                  </a:txBody>
                  <a:tcPr marL="0" marR="0" marT="0" marB="0" anchor="ctr"/>
                </a:tc>
                <a:tc>
                  <a:txBody>
                    <a:bodyPr/>
                    <a:lstStyle/>
                    <a:p>
                      <a:pPr marL="91440" algn="l" fontAlgn="ctr"/>
                      <a:r>
                        <a:rPr lang="en-US" sz="1050" b="0" i="0" u="none" strike="noStrike">
                          <a:solidFill>
                            <a:srgbClr val="000000"/>
                          </a:solidFill>
                          <a:effectLst/>
                          <a:latin typeface="+mn-lt"/>
                        </a:rPr>
                        <a:t>TI PD Controller</a:t>
                      </a:r>
                    </a:p>
                  </a:txBody>
                  <a:tcPr marL="5833" marR="5833" marT="5833" marB="0" anchor="ctr"/>
                </a:tc>
                <a:tc>
                  <a:txBody>
                    <a:bodyPr/>
                    <a:lstStyle/>
                    <a:p>
                      <a:pPr marL="91440" algn="l" fontAlgn="ctr"/>
                      <a:r>
                        <a:rPr lang="en-US" sz="1050" b="0" i="0" u="none" strike="noStrike">
                          <a:solidFill>
                            <a:srgbClr val="000000"/>
                          </a:solidFill>
                          <a:effectLst/>
                          <a:latin typeface="+mn-lt"/>
                        </a:rPr>
                        <a:t>TI PD Controller</a:t>
                      </a:r>
                    </a:p>
                  </a:txBody>
                  <a:tcPr marL="5833" marR="5833" marT="5833"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TCP1 - Modular TCSS AIC CONN</a:t>
                      </a:r>
                    </a:p>
                  </a:txBody>
                  <a:tcPr marL="0" marR="0" marT="0" marB="0" anchor="ctr"/>
                </a:tc>
                <a:extLst>
                  <a:ext uri="{0D108BD9-81ED-4DB2-BD59-A6C34878D82A}">
                    <a16:rowId xmlns:a16="http://schemas.microsoft.com/office/drawing/2014/main" val="1634171704"/>
                  </a:ext>
                </a:extLst>
              </a:tr>
              <a:tr h="274320">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TCP2 - Modular TCSS AIC CONN</a:t>
                      </a:r>
                    </a:p>
                  </a:txBody>
                  <a:tcPr marL="0" marR="0" marT="0" marB="0" anchor="ctr"/>
                </a:tc>
                <a:tc>
                  <a:txBody>
                    <a:bodyPr/>
                    <a:lstStyle/>
                    <a:p>
                      <a:pPr marL="91440" algn="l" fontAlgn="ctr"/>
                      <a:r>
                        <a:rPr lang="en-US" sz="1050" b="0" i="0" u="none" strike="noStrike">
                          <a:solidFill>
                            <a:srgbClr val="000000"/>
                          </a:solidFill>
                          <a:effectLst/>
                          <a:latin typeface="+mn-lt"/>
                        </a:rPr>
                        <a:t>NA</a:t>
                      </a:r>
                    </a:p>
                  </a:txBody>
                  <a:tcPr marL="5833" marR="5833" marT="5833"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cap="none" spc="0" baseline="0">
                          <a:solidFill>
                            <a:srgbClr val="000000"/>
                          </a:solidFill>
                          <a:effectLst/>
                          <a:uFillTx/>
                          <a:latin typeface="Calibri" panose="020F0502020204030204" pitchFamily="34" charset="0"/>
                          <a:ea typeface="+mn-ea"/>
                          <a:cs typeface="+mn-cs"/>
                          <a:sym typeface="Intel Clear"/>
                        </a:rPr>
                        <a:t>TCP2 - Modular TCSS AIC CONN</a:t>
                      </a:r>
                    </a:p>
                  </a:txBody>
                  <a:tcPr marL="5833" marR="5833" marT="5833" marB="0" anchor="ctr"/>
                </a:tc>
                <a:tc>
                  <a:txBody>
                    <a:bodyPr/>
                    <a:lstStyle/>
                    <a:p>
                      <a:pPr marL="91440"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TCP2 - Modular TCSS AIC CONN</a:t>
                      </a:r>
                    </a:p>
                  </a:txBody>
                  <a:tcPr marL="0" marR="0" marT="0" marB="0" anchor="ctr"/>
                </a:tc>
                <a:extLst>
                  <a:ext uri="{0D108BD9-81ED-4DB2-BD59-A6C34878D82A}">
                    <a16:rowId xmlns:a16="http://schemas.microsoft.com/office/drawing/2014/main" val="318028050"/>
                  </a:ext>
                </a:extLst>
              </a:tr>
              <a:tr h="274320">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Calibri" panose="020F0502020204030204" pitchFamily="34" charset="0"/>
                        </a:rPr>
                        <a:t>PM SIDEBAND HEADER</a:t>
                      </a:r>
                    </a:p>
                  </a:txBody>
                  <a:tcPr marL="5833" marR="5833" marT="5833"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Calibri" panose="020F0502020204030204" pitchFamily="34" charset="0"/>
                        </a:rPr>
                        <a:t>PM SIDEBAND HEADER</a:t>
                      </a:r>
                    </a:p>
                  </a:txBody>
                  <a:tcPr marL="5833" marR="5833" marT="5833"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Calibri" panose="020F0502020204030204" pitchFamily="34" charset="0"/>
                        </a:rPr>
                        <a:t>PM SIDEBAND HEADER</a:t>
                      </a:r>
                    </a:p>
                  </a:txBody>
                  <a:tcPr marL="5833" marR="5833" marT="5833"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Calibri" panose="020F0502020204030204" pitchFamily="34" charset="0"/>
                        </a:rPr>
                        <a:t>PM SIDEBAND HEADER</a:t>
                      </a:r>
                    </a:p>
                  </a:txBody>
                  <a:tcPr marL="5833" marR="5833" marT="5833" marB="0" anchor="ctr"/>
                </a:tc>
                <a:extLst>
                  <a:ext uri="{0D108BD9-81ED-4DB2-BD59-A6C34878D82A}">
                    <a16:rowId xmlns:a16="http://schemas.microsoft.com/office/drawing/2014/main" val="959649063"/>
                  </a:ext>
                </a:extLst>
              </a:tr>
              <a:tr h="274320">
                <a:tc rowSpan="2">
                  <a:txBody>
                    <a:bodyPr/>
                    <a:lstStyle/>
                    <a:p>
                      <a:pPr marL="0" marR="0" indent="0" algn="l" defTabSz="609600" fontAlgn="ctr" latinLnBrk="0">
                        <a:lnSpc>
                          <a:spcPct val="100000"/>
                        </a:lnSpc>
                        <a:spcBef>
                          <a:spcPts val="0"/>
                        </a:spcBef>
                        <a:spcAft>
                          <a:spcPts val="0"/>
                        </a:spcAft>
                        <a:buClrTx/>
                        <a:buSzTx/>
                        <a:buFontTx/>
                        <a:buNone/>
                        <a:tabLst/>
                      </a:pPr>
                      <a:r>
                        <a:rPr lang="en-US" sz="1100" b="1" i="0" u="none" strike="noStrike" cap="none" spc="0" baseline="0">
                          <a:solidFill>
                            <a:schemeClr val="bg2"/>
                          </a:solidFill>
                          <a:effectLst/>
                          <a:uFillTx/>
                          <a:latin typeface="+mn-lt"/>
                          <a:ea typeface="+mn-ea"/>
                          <a:cs typeface="+mn-cs"/>
                          <a:sym typeface="Intel Clear"/>
                        </a:rPr>
                        <a:t>MLINK</a:t>
                      </a:r>
                    </a:p>
                  </a:txBody>
                  <a:tcPr marL="5833" marR="5833" marT="5833" marB="0" anchor="ctr"/>
                </a:tc>
                <a:tc>
                  <a:txBody>
                    <a:bodyPr/>
                    <a:lstStyle/>
                    <a:p>
                      <a:pPr marL="91440" algn="l" fontAlgn="ctr"/>
                      <a:r>
                        <a:rPr lang="en-US" sz="1050" u="none" strike="noStrike">
                          <a:effectLst/>
                          <a:latin typeface="+mn-lt"/>
                        </a:rPr>
                        <a:t>M.2 KEY-E CONNECTOR - WLAN/BT</a:t>
                      </a:r>
                      <a:endParaRPr lang="en-US" sz="1050" b="0" i="0" u="none" strike="noStrike">
                        <a:solidFill>
                          <a:srgbClr val="000000"/>
                        </a:solidFill>
                        <a:effectLst/>
                        <a:latin typeface="+mn-lt"/>
                      </a:endParaRPr>
                    </a:p>
                  </a:txBody>
                  <a:tcPr marL="5833" marR="5833" marT="5833" marB="0" anchor="ctr"/>
                </a:tc>
                <a:tc>
                  <a:txBody>
                    <a:bodyPr/>
                    <a:lstStyle/>
                    <a:p>
                      <a:pPr marL="91440" algn="l" fontAlgn="ctr"/>
                      <a:r>
                        <a:rPr lang="en-US" sz="1050" u="none" strike="noStrike">
                          <a:effectLst/>
                          <a:latin typeface="+mn-lt"/>
                        </a:rPr>
                        <a:t>M.2 KEY-E CONNECTOR - WLAN/BT</a:t>
                      </a:r>
                      <a:endParaRPr lang="en-US" sz="1050" b="0" i="0" u="none" strike="noStrike">
                        <a:solidFill>
                          <a:srgbClr val="000000"/>
                        </a:solidFill>
                        <a:effectLst/>
                        <a:latin typeface="+mn-lt"/>
                      </a:endParaRPr>
                    </a:p>
                  </a:txBody>
                  <a:tcPr marL="5833" marR="5833" marT="5833" marB="0" anchor="ctr"/>
                </a:tc>
                <a:tc>
                  <a:txBody>
                    <a:bodyPr/>
                    <a:lstStyle/>
                    <a:p>
                      <a:pPr marL="91440" algn="l" fontAlgn="ctr"/>
                      <a:r>
                        <a:rPr lang="en-US" sz="1050" u="none" strike="noStrike">
                          <a:effectLst/>
                          <a:latin typeface="+mn-lt"/>
                        </a:rPr>
                        <a:t>M.2 KEY-E CONNECTOR - WLAN/BT</a:t>
                      </a:r>
                      <a:endParaRPr lang="en-US" sz="1050" b="0" i="0" u="none" strike="noStrike">
                        <a:solidFill>
                          <a:srgbClr val="000000"/>
                        </a:solidFill>
                        <a:effectLst/>
                        <a:latin typeface="+mn-lt"/>
                      </a:endParaRPr>
                    </a:p>
                  </a:txBody>
                  <a:tcPr marL="5833" marR="5833" marT="5833" marB="0" anchor="ctr"/>
                </a:tc>
                <a:tc>
                  <a:txBody>
                    <a:bodyPr/>
                    <a:lstStyle/>
                    <a:p>
                      <a:pPr marL="91440" marR="0" lvl="0" indent="0" algn="l" defTabSz="609600" eaLnBrk="1" fontAlgn="ctr" latinLnBrk="0" hangingPunct="1">
                        <a:lnSpc>
                          <a:spcPct val="100000"/>
                        </a:lnSpc>
                        <a:spcBef>
                          <a:spcPts val="0"/>
                        </a:spcBef>
                        <a:spcAft>
                          <a:spcPts val="0"/>
                        </a:spcAft>
                        <a:buClrTx/>
                        <a:buSzTx/>
                        <a:buFontTx/>
                        <a:buNone/>
                        <a:tabLst/>
                        <a:defRPr/>
                      </a:pPr>
                      <a:r>
                        <a:rPr lang="en-US" sz="1050" u="none" strike="noStrike">
                          <a:effectLst/>
                          <a:latin typeface="+mn-lt"/>
                        </a:rPr>
                        <a:t> M.2 KEY-E CONNECTOR - WLAN/BT</a:t>
                      </a:r>
                      <a:endParaRPr lang="en-US" sz="1050" b="0" i="0" u="none" strike="noStrike">
                        <a:solidFill>
                          <a:srgbClr val="000000"/>
                        </a:solidFill>
                        <a:effectLst/>
                        <a:latin typeface="+mn-lt"/>
                      </a:endParaRPr>
                    </a:p>
                  </a:txBody>
                  <a:tcPr marL="5833" marR="5833" marT="5833" marB="0" anchor="ctr"/>
                </a:tc>
                <a:extLst>
                  <a:ext uri="{0D108BD9-81ED-4DB2-BD59-A6C34878D82A}">
                    <a16:rowId xmlns:a16="http://schemas.microsoft.com/office/drawing/2014/main" val="615993484"/>
                  </a:ext>
                </a:extLst>
              </a:tr>
              <a:tr h="251460">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91440" algn="l" fontAlgn="ctr"/>
                      <a:r>
                        <a:rPr lang="en-US" sz="1050" u="none" strike="noStrike" err="1">
                          <a:solidFill>
                            <a:srgbClr val="FF0000"/>
                          </a:solidFill>
                          <a:effectLst/>
                          <a:latin typeface="+mn-lt"/>
                        </a:rPr>
                        <a:t>MLink</a:t>
                      </a:r>
                      <a:r>
                        <a:rPr lang="en-US" sz="1050" u="none" strike="noStrike">
                          <a:solidFill>
                            <a:srgbClr val="FF0000"/>
                          </a:solidFill>
                          <a:effectLst/>
                          <a:latin typeface="+mn-lt"/>
                        </a:rPr>
                        <a:t> HEADER</a:t>
                      </a:r>
                      <a:endParaRPr lang="en-US" sz="1050" b="0" i="0" u="none" strike="noStrike">
                        <a:solidFill>
                          <a:srgbClr val="FF0000"/>
                        </a:solidFill>
                        <a:effectLst/>
                        <a:latin typeface="+mn-lt"/>
                      </a:endParaRPr>
                    </a:p>
                  </a:txBody>
                  <a:tcPr marL="5833" marR="5833" marT="5833" marB="0" anchor="ctr"/>
                </a:tc>
                <a:tc>
                  <a:txBody>
                    <a:bodyPr/>
                    <a:lstStyle/>
                    <a:p>
                      <a:pPr marL="91440" algn="l" fontAlgn="ctr"/>
                      <a:r>
                        <a:rPr lang="en-US" sz="1050" u="none" strike="noStrike" err="1">
                          <a:solidFill>
                            <a:srgbClr val="FF0000"/>
                          </a:solidFill>
                          <a:effectLst/>
                          <a:latin typeface="+mn-lt"/>
                        </a:rPr>
                        <a:t>MLink</a:t>
                      </a:r>
                      <a:r>
                        <a:rPr lang="en-US" sz="1050" u="none" strike="noStrike">
                          <a:solidFill>
                            <a:srgbClr val="FF0000"/>
                          </a:solidFill>
                          <a:effectLst/>
                          <a:latin typeface="+mn-lt"/>
                        </a:rPr>
                        <a:t> HEADER</a:t>
                      </a:r>
                      <a:endParaRPr lang="en-US" sz="1050" b="0" i="0" u="none" strike="noStrike">
                        <a:solidFill>
                          <a:srgbClr val="FF0000"/>
                        </a:solidFill>
                        <a:effectLst/>
                        <a:latin typeface="+mn-lt"/>
                      </a:endParaRPr>
                    </a:p>
                  </a:txBody>
                  <a:tcPr marL="5833" marR="5833" marT="5833" marB="0" anchor="ctr"/>
                </a:tc>
                <a:tc>
                  <a:txBody>
                    <a:bodyPr/>
                    <a:lstStyle/>
                    <a:p>
                      <a:pPr marL="91440" algn="l" fontAlgn="ctr"/>
                      <a:r>
                        <a:rPr lang="en-US" sz="1050" u="none" strike="noStrike" err="1">
                          <a:solidFill>
                            <a:srgbClr val="FF0000"/>
                          </a:solidFill>
                          <a:effectLst/>
                          <a:latin typeface="+mn-lt"/>
                        </a:rPr>
                        <a:t>MLink</a:t>
                      </a:r>
                      <a:r>
                        <a:rPr lang="en-US" sz="1050" u="none" strike="noStrike">
                          <a:solidFill>
                            <a:srgbClr val="FF0000"/>
                          </a:solidFill>
                          <a:effectLst/>
                          <a:latin typeface="+mn-lt"/>
                        </a:rPr>
                        <a:t> HEADER</a:t>
                      </a:r>
                      <a:endParaRPr lang="en-US" sz="1050" b="0" i="0" u="none" strike="noStrike">
                        <a:solidFill>
                          <a:srgbClr val="FF0000"/>
                        </a:solidFill>
                        <a:effectLst/>
                        <a:latin typeface="+mn-lt"/>
                      </a:endParaRPr>
                    </a:p>
                  </a:txBody>
                  <a:tcPr marL="5833" marR="5833" marT="5833" marB="0" anchor="ctr"/>
                </a:tc>
                <a:tc>
                  <a:txBody>
                    <a:bodyPr/>
                    <a:lstStyle/>
                    <a:p>
                      <a:pPr marL="91440" algn="l" fontAlgn="ctr"/>
                      <a:r>
                        <a:rPr lang="en-US" sz="1050" u="none" strike="noStrike" err="1">
                          <a:solidFill>
                            <a:srgbClr val="FF0000"/>
                          </a:solidFill>
                          <a:effectLst/>
                          <a:latin typeface="+mn-lt"/>
                        </a:rPr>
                        <a:t>MLink</a:t>
                      </a:r>
                      <a:r>
                        <a:rPr lang="en-US" sz="1050" u="none" strike="noStrike">
                          <a:solidFill>
                            <a:srgbClr val="FF0000"/>
                          </a:solidFill>
                          <a:effectLst/>
                          <a:latin typeface="+mn-lt"/>
                        </a:rPr>
                        <a:t> HEADER</a:t>
                      </a:r>
                      <a:endParaRPr lang="en-US" sz="1050" b="0" i="0" u="none" strike="noStrike">
                        <a:solidFill>
                          <a:srgbClr val="FF0000"/>
                        </a:solidFill>
                        <a:effectLst/>
                        <a:latin typeface="+mn-lt"/>
                      </a:endParaRPr>
                    </a:p>
                  </a:txBody>
                  <a:tcPr marL="5833" marR="5833" marT="5833" marB="0" anchor="ctr"/>
                </a:tc>
                <a:extLst>
                  <a:ext uri="{0D108BD9-81ED-4DB2-BD59-A6C34878D82A}">
                    <a16:rowId xmlns:a16="http://schemas.microsoft.com/office/drawing/2014/main" val="1933890169"/>
                  </a:ext>
                </a:extLst>
              </a:tr>
            </a:tbl>
          </a:graphicData>
        </a:graphic>
      </p:graphicFrame>
    </p:spTree>
    <p:extLst>
      <p:ext uri="{BB962C8B-B14F-4D97-AF65-F5344CB8AC3E}">
        <p14:creationId xmlns:p14="http://schemas.microsoft.com/office/powerpoint/2010/main" val="146586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43570FC3-ECB4-40BB-869D-45989838740A}"/>
              </a:ext>
            </a:extLst>
          </p:cNvPr>
          <p:cNvGraphicFramePr>
            <a:graphicFrameLocks noGrp="1"/>
          </p:cNvGraphicFramePr>
          <p:nvPr>
            <p:extLst>
              <p:ext uri="{D42A27DB-BD31-4B8C-83A1-F6EECF244321}">
                <p14:modId xmlns:p14="http://schemas.microsoft.com/office/powerpoint/2010/main" val="1641594105"/>
              </p:ext>
            </p:extLst>
          </p:nvPr>
        </p:nvGraphicFramePr>
        <p:xfrm>
          <a:off x="406402" y="1300476"/>
          <a:ext cx="11041886" cy="3369416"/>
        </p:xfrm>
        <a:graphic>
          <a:graphicData uri="http://schemas.openxmlformats.org/drawingml/2006/table">
            <a:tbl>
              <a:tblPr>
                <a:tableStyleId>{5940675A-B579-460E-94D1-54222C63F5DA}</a:tableStyleId>
              </a:tblPr>
              <a:tblGrid>
                <a:gridCol w="1468118">
                  <a:extLst>
                    <a:ext uri="{9D8B030D-6E8A-4147-A177-3AD203B41FA5}">
                      <a16:colId xmlns:a16="http://schemas.microsoft.com/office/drawing/2014/main" val="3917552562"/>
                    </a:ext>
                  </a:extLst>
                </a:gridCol>
                <a:gridCol w="2359152">
                  <a:extLst>
                    <a:ext uri="{9D8B030D-6E8A-4147-A177-3AD203B41FA5}">
                      <a16:colId xmlns:a16="http://schemas.microsoft.com/office/drawing/2014/main" val="865115947"/>
                    </a:ext>
                  </a:extLst>
                </a:gridCol>
                <a:gridCol w="2505456">
                  <a:extLst>
                    <a:ext uri="{9D8B030D-6E8A-4147-A177-3AD203B41FA5}">
                      <a16:colId xmlns:a16="http://schemas.microsoft.com/office/drawing/2014/main" val="882977288"/>
                    </a:ext>
                  </a:extLst>
                </a:gridCol>
                <a:gridCol w="2350008">
                  <a:extLst>
                    <a:ext uri="{9D8B030D-6E8A-4147-A177-3AD203B41FA5}">
                      <a16:colId xmlns:a16="http://schemas.microsoft.com/office/drawing/2014/main" val="959053103"/>
                    </a:ext>
                  </a:extLst>
                </a:gridCol>
                <a:gridCol w="2359152">
                  <a:extLst>
                    <a:ext uri="{9D8B030D-6E8A-4147-A177-3AD203B41FA5}">
                      <a16:colId xmlns:a16="http://schemas.microsoft.com/office/drawing/2014/main" val="102743008"/>
                    </a:ext>
                  </a:extLst>
                </a:gridCol>
              </a:tblGrid>
              <a:tr h="354966">
                <a:tc>
                  <a:txBody>
                    <a:bodyPr/>
                    <a:lstStyle/>
                    <a:p>
                      <a:pPr algn="ctr" fontAlgn="ctr"/>
                      <a:r>
                        <a:rPr lang="en-US" sz="1100" b="0" i="0" u="none" strike="noStrike" cap="none" spc="0" baseline="0">
                          <a:solidFill>
                            <a:schemeClr val="bg1"/>
                          </a:solidFill>
                          <a:effectLst/>
                          <a:uFillTx/>
                          <a:latin typeface="+mn-lt"/>
                          <a:ea typeface="+mn-ea"/>
                          <a:cs typeface="+mn-cs"/>
                          <a:sym typeface="Intel Clear"/>
                        </a:rPr>
                        <a:t>INTERFACE</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a:t>
                      </a:r>
                      <a:r>
                        <a:rPr lang="de-DE" sz="1100" b="0" i="0" u="none" strike="noStrike" cap="none" spc="0" baseline="0">
                          <a:solidFill>
                            <a:schemeClr val="bg1"/>
                          </a:solidFill>
                          <a:effectLst/>
                          <a:uFillTx/>
                          <a:latin typeface="+mn-lt"/>
                          <a:ea typeface="+mn-ea"/>
                          <a:cs typeface="+mn-cs"/>
                          <a:sym typeface="Intel Clear"/>
                        </a:rPr>
                        <a:t>RVP1: DDR5 </a:t>
                      </a:r>
                    </a:p>
                    <a:p>
                      <a:pPr algn="ctr" fontAlgn="ctr"/>
                      <a:r>
                        <a:rPr lang="de-DE" sz="1100" b="0" i="0" u="none" strike="noStrike" cap="none" spc="0" baseline="0">
                          <a:solidFill>
                            <a:schemeClr val="bg1"/>
                          </a:solidFill>
                          <a:effectLst/>
                          <a:uFillTx/>
                          <a:latin typeface="+mn-lt"/>
                          <a:ea typeface="+mn-ea"/>
                          <a:cs typeface="+mn-cs"/>
                          <a:sym typeface="Intel Clear"/>
                        </a:rPr>
                        <a:t>SODIMM T3 1DPC</a:t>
                      </a:r>
                      <a:endParaRPr lang="en-US" sz="1100" b="0" i="0" u="none" strike="noStrike" cap="none" spc="0" baseline="0">
                        <a:solidFill>
                          <a:schemeClr val="bg1"/>
                        </a:solidFill>
                        <a:effectLst/>
                        <a:uFillTx/>
                        <a:latin typeface="+mn-lt"/>
                        <a:ea typeface="+mn-ea"/>
                        <a:cs typeface="+mn-cs"/>
                        <a:sym typeface="Intel Clear"/>
                      </a:endParaRP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a:t>
                      </a:r>
                      <a:r>
                        <a:rPr lang="de-DE" sz="1100" b="0" i="0" u="none" strike="noStrike" cap="none" spc="0" baseline="0">
                          <a:solidFill>
                            <a:schemeClr val="bg1"/>
                          </a:solidFill>
                          <a:effectLst/>
                          <a:uFillTx/>
                          <a:latin typeface="+mn-lt"/>
                          <a:ea typeface="+mn-ea"/>
                          <a:cs typeface="+mn-cs"/>
                          <a:sym typeface="Intel Clear"/>
                        </a:rPr>
                        <a:t>RVP2: DDR5 </a:t>
                      </a:r>
                    </a:p>
                    <a:p>
                      <a:pPr algn="ctr" fontAlgn="ctr"/>
                      <a:r>
                        <a:rPr lang="de-DE" sz="1100" b="0" i="0" u="none" strike="noStrike" cap="none" spc="0" baseline="0">
                          <a:solidFill>
                            <a:schemeClr val="bg1"/>
                          </a:solidFill>
                          <a:effectLst/>
                          <a:uFillTx/>
                          <a:latin typeface="+mn-lt"/>
                          <a:ea typeface="+mn-ea"/>
                          <a:cs typeface="+mn-cs"/>
                          <a:sym typeface="Intel Clear"/>
                        </a:rPr>
                        <a:t>SODIMM T3 2DPC</a:t>
                      </a:r>
                      <a:endParaRPr lang="en-US" sz="1100" b="0" i="0" u="none" strike="noStrike" cap="none" spc="0" baseline="0">
                        <a:solidFill>
                          <a:schemeClr val="bg1"/>
                        </a:solidFill>
                        <a:effectLst/>
                        <a:uFillTx/>
                        <a:latin typeface="+mn-lt"/>
                        <a:ea typeface="+mn-ea"/>
                        <a:cs typeface="+mn-cs"/>
                        <a:sym typeface="Intel Clear"/>
                      </a:endParaRP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RVP3: LP5CAMM T3</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RVP4: LP5x T4</a:t>
                      </a:r>
                    </a:p>
                  </a:txBody>
                  <a:tcPr marL="7550" marR="7550" marT="7550" marB="0" anchor="ctr">
                    <a:solidFill>
                      <a:schemeClr val="tx2"/>
                    </a:solidFill>
                  </a:tcPr>
                </a:tc>
                <a:extLst>
                  <a:ext uri="{0D108BD9-81ED-4DB2-BD59-A6C34878D82A}">
                    <a16:rowId xmlns:a16="http://schemas.microsoft.com/office/drawing/2014/main" val="1754767852"/>
                  </a:ext>
                </a:extLst>
              </a:tr>
              <a:tr h="197138">
                <a:tc rowSpan="5">
                  <a:txBody>
                    <a:bodyPr/>
                    <a:lstStyle/>
                    <a:p>
                      <a:pPr algn="l" fontAlgn="ctr"/>
                      <a:r>
                        <a:rPr lang="en-US" sz="1100" b="1" u="none" strike="noStrike">
                          <a:solidFill>
                            <a:schemeClr val="bg2"/>
                          </a:solidFill>
                          <a:effectLst/>
                          <a:latin typeface="+mn-lt"/>
                        </a:rPr>
                        <a:t>SPI-0 FLASH</a:t>
                      </a:r>
                      <a:endParaRPr lang="en-US" sz="1100" b="1" i="0" u="none" strike="noStrike">
                        <a:solidFill>
                          <a:schemeClr val="bg2"/>
                        </a:solidFill>
                        <a:effectLst/>
                        <a:latin typeface="+mn-lt"/>
                      </a:endParaRPr>
                    </a:p>
                  </a:txBody>
                  <a:tcPr marL="7550" marR="7550" marT="7550" marB="0" anchor="ctr"/>
                </a:tc>
                <a:tc>
                  <a:txBody>
                    <a:bodyPr/>
                    <a:lstStyle/>
                    <a:p>
                      <a:pPr algn="l" fontAlgn="ctr"/>
                      <a:r>
                        <a:rPr lang="en-US" sz="1100" b="0" i="0" u="none" strike="noStrike">
                          <a:solidFill>
                            <a:srgbClr val="000000"/>
                          </a:solidFill>
                          <a:effectLst/>
                          <a:latin typeface="+mn-lt"/>
                        </a:rPr>
                        <a:t>100MHz 64MB Flash</a:t>
                      </a:r>
                    </a:p>
                  </a:txBody>
                  <a:tcPr marL="7550" marR="7550" marT="7550" marB="0" anchor="ctr"/>
                </a:tc>
                <a:tc>
                  <a:txBody>
                    <a:bodyPr/>
                    <a:lstStyle/>
                    <a:p>
                      <a:pPr algn="l" fontAlgn="ctr"/>
                      <a:r>
                        <a:rPr lang="en-US" sz="1100" b="0" i="0" u="none" strike="noStrike">
                          <a:solidFill>
                            <a:srgbClr val="000000"/>
                          </a:solidFill>
                          <a:effectLst/>
                          <a:latin typeface="+mn-lt"/>
                        </a:rPr>
                        <a:t>100 MHz 64MB Flash</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50 MHz 64MB Flash</a:t>
                      </a:r>
                    </a:p>
                  </a:txBody>
                  <a:tcPr marL="7550" marR="7550" marT="7550" marB="0" anchor="ctr"/>
                </a:tc>
                <a:tc>
                  <a:txBody>
                    <a:bodyPr/>
                    <a:lstStyle/>
                    <a:p>
                      <a:pPr algn="l" fontAlgn="ctr"/>
                      <a:r>
                        <a:rPr lang="en-US" sz="1100" b="0" i="0" u="none" strike="noStrike">
                          <a:solidFill>
                            <a:srgbClr val="000000"/>
                          </a:solidFill>
                          <a:effectLst/>
                          <a:latin typeface="+mn-lt"/>
                        </a:rPr>
                        <a:t>100 MHz 64MB Flash</a:t>
                      </a:r>
                    </a:p>
                  </a:txBody>
                  <a:tcPr marL="7550" marR="7550" marT="7550" marB="0" anchor="ctr"/>
                </a:tc>
                <a:extLst>
                  <a:ext uri="{0D108BD9-81ED-4DB2-BD59-A6C34878D82A}">
                    <a16:rowId xmlns:a16="http://schemas.microsoft.com/office/drawing/2014/main" val="2741133089"/>
                  </a:ext>
                </a:extLst>
              </a:tr>
              <a:tr h="197138">
                <a:tc vMerge="1">
                  <a:txBody>
                    <a:bodyPr/>
                    <a:lstStyle/>
                    <a:p>
                      <a:endParaRPr lang="en-US"/>
                    </a:p>
                  </a:txBody>
                  <a:tcP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latin typeface="+mn-lt"/>
                        </a:rPr>
                        <a:t>NA</a:t>
                      </a:r>
                      <a:endParaRPr lang="en-US" sz="1100" b="0" i="0" u="none" strike="noStrike">
                        <a:solidFill>
                          <a:schemeClr val="tx1"/>
                        </a:solidFill>
                        <a:effectLst/>
                        <a:latin typeface="+mn-lt"/>
                      </a:endParaRP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latin typeface="+mn-lt"/>
                        </a:rPr>
                        <a:t>NA</a:t>
                      </a:r>
                      <a:endParaRPr lang="en-US" sz="1100" b="0" i="0" u="none" strike="noStrike">
                        <a:solidFill>
                          <a:schemeClr val="tx1"/>
                        </a:solidFill>
                        <a:effectLst/>
                        <a:latin typeface="+mn-lt"/>
                      </a:endParaRP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50 MHz 64MB Flash</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latin typeface="+mn-lt"/>
                        </a:rPr>
                        <a:t>NA</a:t>
                      </a:r>
                      <a:endParaRPr lang="en-US" sz="1100" b="0" i="0" u="none" strike="noStrike">
                        <a:solidFill>
                          <a:schemeClr val="tx1"/>
                        </a:solidFill>
                        <a:effectLst/>
                        <a:latin typeface="+mn-lt"/>
                      </a:endParaRPr>
                    </a:p>
                  </a:txBody>
                  <a:tcPr marL="7550" marR="7550" marT="7550" marB="0" anchor="ctr"/>
                </a:tc>
                <a:extLst>
                  <a:ext uri="{0D108BD9-81ED-4DB2-BD59-A6C34878D82A}">
                    <a16:rowId xmlns:a16="http://schemas.microsoft.com/office/drawing/2014/main" val="470326394"/>
                  </a:ext>
                </a:extLst>
              </a:tr>
              <a:tr h="197138">
                <a:tc vMerge="1">
                  <a:txBody>
                    <a:bodyPr/>
                    <a:lstStyle/>
                    <a:p>
                      <a:endParaRPr lang="en-US"/>
                    </a:p>
                  </a:txBody>
                  <a:tcPr/>
                </a:tc>
                <a:tc>
                  <a:txBody>
                    <a:bodyPr/>
                    <a:lstStyle/>
                    <a:p>
                      <a:pPr algn="l" fontAlgn="ctr"/>
                      <a:r>
                        <a:rPr lang="en-US" sz="1100" u="none" strike="noStrike">
                          <a:effectLst/>
                          <a:latin typeface="+mn-lt"/>
                        </a:rPr>
                        <a:t>TPM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TPM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TPM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TPM Header</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3735714827"/>
                  </a:ext>
                </a:extLst>
              </a:tr>
              <a:tr h="197138">
                <a:tc vMerge="1">
                  <a:txBody>
                    <a:bodyPr/>
                    <a:lstStyle/>
                    <a:p>
                      <a:endParaRPr lang="en-US"/>
                    </a:p>
                  </a:txBody>
                  <a:tcPr/>
                </a:tc>
                <a:tc>
                  <a:txBody>
                    <a:bodyPr/>
                    <a:lstStyle/>
                    <a:p>
                      <a:pPr algn="l" fontAlgn="ctr"/>
                      <a:r>
                        <a:rPr lang="en-US" sz="1100" u="none" strike="noStrike">
                          <a:effectLst/>
                          <a:latin typeface="+mn-lt"/>
                        </a:rPr>
                        <a:t>TTK3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TTK3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TTK3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TTK3 Header</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13119400"/>
                  </a:ext>
                </a:extLst>
              </a:tr>
              <a:tr h="197138">
                <a:tc vMerge="1">
                  <a:txBody>
                    <a:bodyPr/>
                    <a:lstStyle/>
                    <a:p>
                      <a:endParaRPr lang="en-US"/>
                    </a:p>
                  </a:txBody>
                  <a:tcP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latin typeface="+mn-lt"/>
                        </a:rPr>
                        <a:t>NA</a:t>
                      </a:r>
                      <a:endParaRPr lang="en-US" sz="1100" b="0" i="0" u="none" strike="noStrike">
                        <a:solidFill>
                          <a:schemeClr val="tx1"/>
                        </a:solidFill>
                        <a:effectLst/>
                        <a:latin typeface="+mn-lt"/>
                      </a:endParaRP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latin typeface="+mn-lt"/>
                        </a:rPr>
                        <a:t>NA</a:t>
                      </a:r>
                      <a:endParaRPr lang="en-US" sz="1100" b="0" i="0" u="none" strike="noStrike">
                        <a:solidFill>
                          <a:schemeClr val="tx1"/>
                        </a:solidFill>
                        <a:effectLst/>
                        <a:latin typeface="+mn-lt"/>
                      </a:endParaRP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0" i="0" u="none" strike="noStrike" cap="none" spc="0" baseline="0">
                          <a:solidFill>
                            <a:srgbClr val="FF0000"/>
                          </a:solidFill>
                          <a:effectLst/>
                          <a:uFillTx/>
                          <a:latin typeface="+mn-lt"/>
                          <a:ea typeface="+mn-ea"/>
                          <a:cs typeface="+mn-cs"/>
                          <a:sym typeface="Intel Clear"/>
                        </a:rPr>
                        <a:t>MECC AIC</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latin typeface="+mn-lt"/>
                        </a:rPr>
                        <a:t>NA</a:t>
                      </a:r>
                      <a:endParaRPr lang="en-US" sz="1100" b="0" i="0" u="none" strike="noStrike">
                        <a:solidFill>
                          <a:schemeClr val="tx1"/>
                        </a:solidFill>
                        <a:effectLst/>
                        <a:latin typeface="+mn-lt"/>
                      </a:endParaRPr>
                    </a:p>
                  </a:txBody>
                  <a:tcPr marL="7550" marR="7550" marT="7550" marB="0" anchor="ctr"/>
                </a:tc>
                <a:extLst>
                  <a:ext uri="{0D108BD9-81ED-4DB2-BD59-A6C34878D82A}">
                    <a16:rowId xmlns:a16="http://schemas.microsoft.com/office/drawing/2014/main" val="1426040754"/>
                  </a:ext>
                </a:extLst>
              </a:tr>
              <a:tr h="197138">
                <a:tc>
                  <a:txBody>
                    <a:bodyPr/>
                    <a:lstStyle/>
                    <a:p>
                      <a:pPr algn="l" fontAlgn="ctr"/>
                      <a:r>
                        <a:rPr lang="en-US" sz="1100" b="1" i="0" u="none" strike="noStrike">
                          <a:solidFill>
                            <a:schemeClr val="bg2"/>
                          </a:solidFill>
                          <a:effectLst/>
                          <a:latin typeface="+mn-lt"/>
                        </a:rPr>
                        <a:t>PCH-IOE SPI Flash</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100MHz 8MB Flash</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100MHz 8MB Flash</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effectLst/>
                          <a:uFillTx/>
                          <a:latin typeface="+mn-lt"/>
                          <a:ea typeface="+mn-ea"/>
                          <a:cs typeface="+mn-cs"/>
                          <a:sym typeface="Intel Clear"/>
                        </a:rPr>
                        <a:t>NA</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100MHz 8MB Flash</a:t>
                      </a:r>
                    </a:p>
                  </a:txBody>
                  <a:tcPr marL="7550" marR="7550" marT="7550" marB="0" anchor="ctr"/>
                </a:tc>
                <a:extLst>
                  <a:ext uri="{0D108BD9-81ED-4DB2-BD59-A6C34878D82A}">
                    <a16:rowId xmlns:a16="http://schemas.microsoft.com/office/drawing/2014/main" val="1622862064"/>
                  </a:ext>
                </a:extLst>
              </a:tr>
              <a:tr h="394168">
                <a:tc>
                  <a:txBody>
                    <a:bodyPr/>
                    <a:lstStyle/>
                    <a:p>
                      <a:pPr algn="l" fontAlgn="ctr"/>
                      <a:r>
                        <a:rPr lang="en-US" sz="1100" b="1" u="none" strike="noStrike">
                          <a:solidFill>
                            <a:schemeClr val="bg2"/>
                          </a:solidFill>
                          <a:effectLst/>
                          <a:latin typeface="+mn-lt"/>
                        </a:rPr>
                        <a:t>THC-0 SPI-1</a:t>
                      </a:r>
                      <a:br>
                        <a:rPr lang="en-US" sz="1100" b="1" u="none" strike="noStrike">
                          <a:solidFill>
                            <a:schemeClr val="bg2"/>
                          </a:solidFill>
                          <a:effectLst/>
                          <a:latin typeface="+mn-lt"/>
                        </a:rPr>
                      </a:br>
                      <a:r>
                        <a:rPr lang="en-US" sz="1100" b="1" u="none" strike="noStrike">
                          <a:solidFill>
                            <a:schemeClr val="bg2"/>
                          </a:solidFill>
                          <a:effectLst/>
                          <a:latin typeface="+mn-lt"/>
                        </a:rPr>
                        <a:t>muxed with  GSPI-0</a:t>
                      </a:r>
                      <a:endParaRPr lang="en-US" sz="1100" b="1" i="0" u="none" strike="noStrike">
                        <a:solidFill>
                          <a:schemeClr val="bg2"/>
                        </a:solidFill>
                        <a:effectLst/>
                        <a:latin typeface="+mn-lt"/>
                      </a:endParaRPr>
                    </a:p>
                  </a:txBody>
                  <a:tcPr marL="7550" marR="7550" marT="7550" marB="0" anchor="ctr"/>
                </a:tc>
                <a:tc>
                  <a:txBody>
                    <a:bodyPr/>
                    <a:lstStyle/>
                    <a:p>
                      <a:pPr algn="l" fontAlgn="ctr"/>
                      <a:r>
                        <a:rPr lang="en-US" sz="1100" u="none" strike="noStrike">
                          <a:effectLst/>
                          <a:latin typeface="+mn-lt"/>
                        </a:rPr>
                        <a:t>Touch Panel 1(as THC0 I2C)</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Touch Panel 1(as THC0 I2C)</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Touch Panel 1(as THC0 I2C)</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Touch Panel 1(as THC0 I2C)</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3357867567"/>
                  </a:ext>
                </a:extLst>
              </a:tr>
              <a:tr h="317500">
                <a:tc rowSpan="2">
                  <a:txBody>
                    <a:bodyPr/>
                    <a:lstStyle/>
                    <a:p>
                      <a:pPr algn="l" fontAlgn="ctr"/>
                      <a:r>
                        <a:rPr lang="en-US" sz="1100" b="1" u="none" strike="noStrike">
                          <a:solidFill>
                            <a:schemeClr val="bg2"/>
                          </a:solidFill>
                          <a:effectLst/>
                          <a:latin typeface="+mn-lt"/>
                        </a:rPr>
                        <a:t>THC-1 SPI-2 </a:t>
                      </a:r>
                      <a:br>
                        <a:rPr lang="en-US" sz="1100" b="1" u="none" strike="noStrike">
                          <a:solidFill>
                            <a:schemeClr val="bg2"/>
                          </a:solidFill>
                          <a:effectLst/>
                          <a:latin typeface="+mn-lt"/>
                        </a:rPr>
                      </a:br>
                      <a:r>
                        <a:rPr lang="en-US" sz="1100" b="1" u="none" strike="noStrike">
                          <a:solidFill>
                            <a:schemeClr val="bg2"/>
                          </a:solidFill>
                          <a:effectLst/>
                          <a:latin typeface="+mn-lt"/>
                        </a:rPr>
                        <a:t>muxed with GSPI1/THC_I2C1</a:t>
                      </a:r>
                      <a:endParaRPr lang="en-US" sz="1100" b="1" i="0" u="none" strike="noStrike">
                        <a:solidFill>
                          <a:schemeClr val="bg2"/>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Touch Panel 2 (as THC_SPI)</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Touch Panel 2 (as THC_SPI)</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Touch Panel 2 (as THC_SPI)</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Touch Panel 2 (as THC_SPI)</a:t>
                      </a:r>
                      <a:endParaRPr lang="en-US" sz="11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2179789829"/>
                  </a:ext>
                </a:extLst>
              </a:tr>
              <a:tr h="331402">
                <a:tc vMerge="1">
                  <a:txBody>
                    <a:bodyPr/>
                    <a:lstStyle/>
                    <a:p>
                      <a:endParaRPr lang="en-US"/>
                    </a:p>
                  </a:txBody>
                  <a:tcPr/>
                </a:tc>
                <a:tc>
                  <a:txBody>
                    <a:bodyPr/>
                    <a:lstStyle/>
                    <a:p>
                      <a:pPr algn="l" fontAlgn="ctr"/>
                      <a:r>
                        <a:rPr lang="en-US" sz="1100" b="0" i="0" u="none" strike="noStrike" cap="none" spc="0" baseline="0">
                          <a:solidFill>
                            <a:schemeClr val="tx1"/>
                          </a:solidFill>
                          <a:effectLst/>
                          <a:uFillTx/>
                          <a:latin typeface="+mn-lt"/>
                          <a:ea typeface="+mn-ea"/>
                          <a:cs typeface="+mn-cs"/>
                          <a:sym typeface="Intel Clear"/>
                        </a:rPr>
                        <a:t>Touch Pad (as THC_I2C1)</a:t>
                      </a:r>
                    </a:p>
                  </a:txBody>
                  <a:tcPr marL="7550" marR="7550" marT="7550" marB="0" anchor="ctr"/>
                </a:tc>
                <a:tc>
                  <a:txBody>
                    <a:bodyPr/>
                    <a:lstStyle/>
                    <a:p>
                      <a:pPr algn="l" fontAlgn="ctr"/>
                      <a:r>
                        <a:rPr lang="en-US" sz="1100" b="0" i="0" u="none" strike="noStrike" cap="none" spc="0" baseline="0">
                          <a:solidFill>
                            <a:schemeClr val="tx1"/>
                          </a:solidFill>
                          <a:effectLst/>
                          <a:uFillTx/>
                          <a:latin typeface="+mn-lt"/>
                          <a:ea typeface="+mn-ea"/>
                          <a:cs typeface="+mn-cs"/>
                          <a:sym typeface="Intel Clear"/>
                        </a:rPr>
                        <a:t>Touch Pad (as THC_I2C1)</a:t>
                      </a:r>
                    </a:p>
                  </a:txBody>
                  <a:tcPr marL="7550" marR="7550" marT="7550" marB="0" anchor="ctr"/>
                </a:tc>
                <a:tc>
                  <a:txBody>
                    <a:bodyPr/>
                    <a:lstStyle/>
                    <a:p>
                      <a:pPr algn="l" fontAlgn="ctr"/>
                      <a:r>
                        <a:rPr lang="en-US" sz="1100" b="0" i="0" u="none" strike="noStrike" cap="none" spc="0" baseline="0">
                          <a:solidFill>
                            <a:schemeClr val="tx1"/>
                          </a:solidFill>
                          <a:effectLst/>
                          <a:uFillTx/>
                          <a:latin typeface="+mn-lt"/>
                          <a:ea typeface="+mn-ea"/>
                          <a:cs typeface="+mn-cs"/>
                          <a:sym typeface="Intel Clear"/>
                        </a:rPr>
                        <a:t>Touch Pad (as THC_I2C1)</a:t>
                      </a:r>
                    </a:p>
                  </a:txBody>
                  <a:tcPr marL="7550" marR="7550" marT="7550" marB="0" anchor="ctr"/>
                </a:tc>
                <a:tc>
                  <a:txBody>
                    <a:bodyPr/>
                    <a:lstStyle/>
                    <a:p>
                      <a:pPr algn="l" fontAlgn="ctr"/>
                      <a:r>
                        <a:rPr lang="en-US" sz="1100" b="0" i="0" u="none" strike="noStrike" cap="none" spc="0" baseline="0">
                          <a:solidFill>
                            <a:schemeClr val="tx1"/>
                          </a:solidFill>
                          <a:effectLst/>
                          <a:uFillTx/>
                          <a:latin typeface="+mn-lt"/>
                          <a:ea typeface="+mn-ea"/>
                          <a:cs typeface="+mn-cs"/>
                          <a:sym typeface="Intel Clear"/>
                        </a:rPr>
                        <a:t>Touch Pad (as THC_I2C1)</a:t>
                      </a:r>
                    </a:p>
                  </a:txBody>
                  <a:tcPr marL="7550" marR="7550" marT="7550" marB="0" anchor="ctr"/>
                </a:tc>
                <a:extLst>
                  <a:ext uri="{0D108BD9-81ED-4DB2-BD59-A6C34878D82A}">
                    <a16:rowId xmlns:a16="http://schemas.microsoft.com/office/drawing/2014/main" val="2070218019"/>
                  </a:ext>
                </a:extLst>
              </a:tr>
              <a:tr h="197138">
                <a:tc rowSpan="4">
                  <a:txBody>
                    <a:bodyPr/>
                    <a:lstStyle/>
                    <a:p>
                      <a:pPr algn="l" fontAlgn="ctr"/>
                      <a:r>
                        <a:rPr lang="en-US" sz="1100" b="1" u="none" strike="noStrike">
                          <a:solidFill>
                            <a:schemeClr val="bg2"/>
                          </a:solidFill>
                          <a:effectLst/>
                          <a:latin typeface="+mn-lt"/>
                        </a:rPr>
                        <a:t>eSPI</a:t>
                      </a:r>
                      <a:endParaRPr lang="en-US" sz="1100" b="1" i="0" u="none" strike="noStrike">
                        <a:solidFill>
                          <a:schemeClr val="bg2"/>
                        </a:solidFill>
                        <a:effectLst/>
                        <a:latin typeface="+mn-lt"/>
                      </a:endParaRPr>
                    </a:p>
                  </a:txBody>
                  <a:tcPr marL="7550" marR="7550" marT="7550" marB="0" anchor="ctr"/>
                </a:tc>
                <a:tc>
                  <a:txBody>
                    <a:bodyPr/>
                    <a:lstStyle/>
                    <a:p>
                      <a:pPr algn="l" fontAlgn="ctr"/>
                      <a:r>
                        <a:rPr lang="en-US" sz="1100" u="none" strike="noStrike">
                          <a:effectLst/>
                          <a:latin typeface="+mn-lt"/>
                        </a:rPr>
                        <a:t>EC</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EC</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EC</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EC</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1748248463"/>
                  </a:ext>
                </a:extLst>
              </a:tr>
              <a:tr h="197138">
                <a:tc vMerge="1">
                  <a:txBody>
                    <a:bodyPr/>
                    <a:lstStyle/>
                    <a:p>
                      <a:endParaRPr lang="en-US"/>
                    </a:p>
                  </a:txBody>
                  <a:tcPr/>
                </a:tc>
                <a:tc>
                  <a:txBody>
                    <a:bodyPr/>
                    <a:lstStyle/>
                    <a:p>
                      <a:pPr marL="0" marR="0" indent="0" algn="l" defTabSz="609600" fontAlgn="ctr"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PCH-IOE</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effectLst/>
                          <a:uFillTx/>
                          <a:latin typeface="+mn-lt"/>
                          <a:ea typeface="+mn-ea"/>
                          <a:cs typeface="+mn-cs"/>
                          <a:sym typeface="Intel Clear"/>
                        </a:rPr>
                        <a:t>PCH-IOE</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effectLst/>
                          <a:uFillTx/>
                          <a:latin typeface="+mn-lt"/>
                          <a:ea typeface="+mn-ea"/>
                          <a:cs typeface="+mn-cs"/>
                          <a:sym typeface="Intel Clear"/>
                        </a:rPr>
                        <a:t>PCH-IOE</a:t>
                      </a:r>
                      <a:r>
                        <a:rPr lang="en-US" sz="1100" b="0" i="0" u="none" strike="noStrike" cap="none" spc="0" baseline="0">
                          <a:solidFill>
                            <a:srgbClr val="FF0000"/>
                          </a:solidFill>
                          <a:effectLst/>
                          <a:uFillTx/>
                          <a:latin typeface="+mn-lt"/>
                          <a:ea typeface="+mn-ea"/>
                          <a:cs typeface="+mn-cs"/>
                          <a:sym typeface="Intel Clear"/>
                        </a:rPr>
                        <a:t> </a:t>
                      </a:r>
                      <a:r>
                        <a:rPr lang="en-US" sz="1100" b="0" i="0" u="none" strike="noStrike" cap="none" spc="0" baseline="0">
                          <a:solidFill>
                            <a:schemeClr val="tx1"/>
                          </a:solidFill>
                          <a:effectLst/>
                          <a:uFillTx/>
                          <a:latin typeface="+mn-lt"/>
                          <a:ea typeface="+mn-ea"/>
                          <a:cs typeface="+mn-cs"/>
                          <a:sym typeface="Intel Clear"/>
                        </a:rPr>
                        <a:t>AIC</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effectLst/>
                          <a:uFillTx/>
                          <a:latin typeface="+mn-lt"/>
                          <a:ea typeface="+mn-ea"/>
                          <a:cs typeface="+mn-cs"/>
                          <a:sym typeface="Intel Clear"/>
                        </a:rPr>
                        <a:t>PCH-IOE</a:t>
                      </a:r>
                    </a:p>
                  </a:txBody>
                  <a:tcPr marL="7550" marR="7550" marT="7550" marB="0" anchor="ctr"/>
                </a:tc>
                <a:extLst>
                  <a:ext uri="{0D108BD9-81ED-4DB2-BD59-A6C34878D82A}">
                    <a16:rowId xmlns:a16="http://schemas.microsoft.com/office/drawing/2014/main" val="3409781516"/>
                  </a:ext>
                </a:extLst>
              </a:tr>
              <a:tr h="197138">
                <a:tc vMerge="1">
                  <a:txBody>
                    <a:bodyPr/>
                    <a:lstStyle/>
                    <a:p>
                      <a:endParaRPr lang="en-US"/>
                    </a:p>
                  </a:txBody>
                  <a:tcPr/>
                </a:tc>
                <a:tc>
                  <a:txBody>
                    <a:bodyPr/>
                    <a:lstStyle/>
                    <a:p>
                      <a:pPr algn="l" fontAlgn="ctr"/>
                      <a:r>
                        <a:rPr lang="en-US" sz="1100" u="none" strike="noStrike">
                          <a:solidFill>
                            <a:srgbClr val="FF0000"/>
                          </a:solidFill>
                          <a:effectLst/>
                          <a:latin typeface="+mn-lt"/>
                        </a:rPr>
                        <a:t>eSPI Bus Header</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eSPI Bus Header</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eSPI Bus Header</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eSPI Bus Header</a:t>
                      </a:r>
                      <a:endParaRPr lang="en-US" sz="11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4280045011"/>
                  </a:ext>
                </a:extLst>
              </a:tr>
              <a:tr h="197138">
                <a:tc vMerge="1">
                  <a:txBody>
                    <a:bodyPr/>
                    <a:lstStyle/>
                    <a:p>
                      <a:endParaRPr lang="en-US"/>
                    </a:p>
                  </a:txBody>
                  <a:tcPr/>
                </a:tc>
                <a:tc>
                  <a:txBody>
                    <a:bodyPr/>
                    <a:lstStyle/>
                    <a:p>
                      <a:pPr algn="l" fontAlgn="ctr"/>
                      <a:r>
                        <a:rPr lang="en-US" sz="1100" b="0" i="0" u="none" strike="noStrike">
                          <a:solidFill>
                            <a:schemeClr val="tx1"/>
                          </a:solidFill>
                          <a:effectLst/>
                          <a:latin typeface="+mn-lt"/>
                        </a:rPr>
                        <a:t>NA</a:t>
                      </a:r>
                    </a:p>
                  </a:txBody>
                  <a:tcPr marL="7550" marR="7550" marT="7550" marB="0" anchor="ctr"/>
                </a:tc>
                <a:tc>
                  <a:txBody>
                    <a:bodyPr/>
                    <a:lstStyle/>
                    <a:p>
                      <a:pPr algn="l" fontAlgn="ctr"/>
                      <a:r>
                        <a:rPr lang="en-US" sz="1100" b="0" i="0" u="none" strike="noStrike">
                          <a:solidFill>
                            <a:schemeClr val="tx1"/>
                          </a:solidFill>
                          <a:effectLst/>
                          <a:latin typeface="+mn-lt"/>
                        </a:rPr>
                        <a:t>NA</a:t>
                      </a:r>
                    </a:p>
                  </a:txBody>
                  <a:tcPr marL="7550" marR="7550" marT="7550" marB="0" anchor="ctr"/>
                </a:tc>
                <a:tc>
                  <a:txBody>
                    <a:bodyPr/>
                    <a:lstStyle/>
                    <a:p>
                      <a:pPr algn="l" fontAlgn="ctr"/>
                      <a:r>
                        <a:rPr lang="en-US" sz="1100" b="0" i="0" u="none" strike="noStrike">
                          <a:solidFill>
                            <a:srgbClr val="FF0000"/>
                          </a:solidFill>
                          <a:effectLst/>
                          <a:latin typeface="+mn-lt"/>
                        </a:rPr>
                        <a:t>MECC AIC</a:t>
                      </a:r>
                    </a:p>
                  </a:txBody>
                  <a:tcPr marL="7550" marR="7550" marT="7550" marB="0" anchor="ctr"/>
                </a:tc>
                <a:tc>
                  <a:txBody>
                    <a:bodyPr/>
                    <a:lstStyle/>
                    <a:p>
                      <a:pPr algn="l" fontAlgn="ctr"/>
                      <a:r>
                        <a:rPr lang="en-US" sz="1100" b="0" i="0" u="none" strike="noStrike">
                          <a:solidFill>
                            <a:schemeClr val="tx1"/>
                          </a:solidFill>
                          <a:effectLst/>
                          <a:latin typeface="+mn-lt"/>
                        </a:rPr>
                        <a:t>NA</a:t>
                      </a:r>
                    </a:p>
                  </a:txBody>
                  <a:tcPr marL="7550" marR="7550" marT="7550" marB="0" anchor="ctr"/>
                </a:tc>
                <a:extLst>
                  <a:ext uri="{0D108BD9-81ED-4DB2-BD59-A6C34878D82A}">
                    <a16:rowId xmlns:a16="http://schemas.microsoft.com/office/drawing/2014/main" val="175145097"/>
                  </a:ext>
                </a:extLst>
              </a:tr>
            </a:tbl>
          </a:graphicData>
        </a:graphic>
      </p:graphicFrame>
      <p:graphicFrame>
        <p:nvGraphicFramePr>
          <p:cNvPr id="11" name="Table 10">
            <a:extLst>
              <a:ext uri="{FF2B5EF4-FFF2-40B4-BE49-F238E27FC236}">
                <a16:creationId xmlns:a16="http://schemas.microsoft.com/office/drawing/2014/main" id="{D518F250-DEE4-4990-98DD-AD1F374122C9}"/>
              </a:ext>
            </a:extLst>
          </p:cNvPr>
          <p:cNvGraphicFramePr>
            <a:graphicFrameLocks noGrp="1"/>
          </p:cNvGraphicFramePr>
          <p:nvPr>
            <p:extLst>
              <p:ext uri="{D42A27DB-BD31-4B8C-83A1-F6EECF244321}">
                <p14:modId xmlns:p14="http://schemas.microsoft.com/office/powerpoint/2010/main" val="97796060"/>
              </p:ext>
            </p:extLst>
          </p:nvPr>
        </p:nvGraphicFramePr>
        <p:xfrm>
          <a:off x="406400" y="5024967"/>
          <a:ext cx="11041885" cy="1254910"/>
        </p:xfrm>
        <a:graphic>
          <a:graphicData uri="http://schemas.openxmlformats.org/drawingml/2006/table">
            <a:tbl>
              <a:tblPr>
                <a:tableStyleId>{5940675A-B579-460E-94D1-54222C63F5DA}</a:tableStyleId>
              </a:tblPr>
              <a:tblGrid>
                <a:gridCol w="1465329">
                  <a:extLst>
                    <a:ext uri="{9D8B030D-6E8A-4147-A177-3AD203B41FA5}">
                      <a16:colId xmlns:a16="http://schemas.microsoft.com/office/drawing/2014/main" val="3827336301"/>
                    </a:ext>
                  </a:extLst>
                </a:gridCol>
                <a:gridCol w="2352799">
                  <a:extLst>
                    <a:ext uri="{9D8B030D-6E8A-4147-A177-3AD203B41FA5}">
                      <a16:colId xmlns:a16="http://schemas.microsoft.com/office/drawing/2014/main" val="1036655456"/>
                    </a:ext>
                  </a:extLst>
                </a:gridCol>
                <a:gridCol w="2487168">
                  <a:extLst>
                    <a:ext uri="{9D8B030D-6E8A-4147-A177-3AD203B41FA5}">
                      <a16:colId xmlns:a16="http://schemas.microsoft.com/office/drawing/2014/main" val="2551351236"/>
                    </a:ext>
                  </a:extLst>
                </a:gridCol>
                <a:gridCol w="2359152">
                  <a:extLst>
                    <a:ext uri="{9D8B030D-6E8A-4147-A177-3AD203B41FA5}">
                      <a16:colId xmlns:a16="http://schemas.microsoft.com/office/drawing/2014/main" val="2531511318"/>
                    </a:ext>
                  </a:extLst>
                </a:gridCol>
                <a:gridCol w="2377437">
                  <a:extLst>
                    <a:ext uri="{9D8B030D-6E8A-4147-A177-3AD203B41FA5}">
                      <a16:colId xmlns:a16="http://schemas.microsoft.com/office/drawing/2014/main" val="3577063791"/>
                    </a:ext>
                  </a:extLst>
                </a:gridCol>
              </a:tblGrid>
              <a:tr h="393583">
                <a:tc>
                  <a:txBody>
                    <a:bodyPr/>
                    <a:lstStyle/>
                    <a:p>
                      <a:pPr algn="ctr" fontAlgn="ctr"/>
                      <a:r>
                        <a:rPr lang="en-US" sz="1000" u="none" strike="noStrike">
                          <a:solidFill>
                            <a:schemeClr val="bg1"/>
                          </a:solidFill>
                          <a:effectLst/>
                        </a:rPr>
                        <a:t>INTERFACE</a:t>
                      </a:r>
                      <a:endParaRPr lang="en-US" sz="1000" b="1" i="0" u="none" strike="noStrike">
                        <a:solidFill>
                          <a:schemeClr val="bg1"/>
                        </a:solidFill>
                        <a:effectLst/>
                        <a:latin typeface="Calibri" panose="020F0502020204030204" pitchFamily="34" charset="0"/>
                      </a:endParaRP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a:t>
                      </a:r>
                      <a:r>
                        <a:rPr lang="de-DE" sz="1100" b="0" i="0" u="none" strike="noStrike" cap="none" spc="0" baseline="0">
                          <a:solidFill>
                            <a:schemeClr val="bg1"/>
                          </a:solidFill>
                          <a:effectLst/>
                          <a:uFillTx/>
                          <a:latin typeface="+mn-lt"/>
                          <a:ea typeface="+mn-ea"/>
                          <a:cs typeface="+mn-cs"/>
                          <a:sym typeface="Intel Clear"/>
                        </a:rPr>
                        <a:t>RVP1: DDR5 </a:t>
                      </a:r>
                    </a:p>
                    <a:p>
                      <a:pPr algn="ctr" fontAlgn="ctr"/>
                      <a:r>
                        <a:rPr lang="de-DE" sz="1100" b="0" i="0" u="none" strike="noStrike" cap="none" spc="0" baseline="0">
                          <a:solidFill>
                            <a:schemeClr val="bg1"/>
                          </a:solidFill>
                          <a:effectLst/>
                          <a:uFillTx/>
                          <a:latin typeface="+mn-lt"/>
                          <a:ea typeface="+mn-ea"/>
                          <a:cs typeface="+mn-cs"/>
                          <a:sym typeface="Intel Clear"/>
                        </a:rPr>
                        <a:t>SODIMM T3 1DPC</a:t>
                      </a:r>
                      <a:endParaRPr lang="en-US" sz="1100" b="0" i="0" u="none" strike="noStrike" cap="none" spc="0" baseline="0">
                        <a:solidFill>
                          <a:schemeClr val="bg1"/>
                        </a:solidFill>
                        <a:effectLst/>
                        <a:uFillTx/>
                        <a:latin typeface="+mn-lt"/>
                        <a:ea typeface="+mn-ea"/>
                        <a:cs typeface="+mn-cs"/>
                        <a:sym typeface="Intel Clear"/>
                      </a:endParaRP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a:t>
                      </a:r>
                      <a:r>
                        <a:rPr lang="de-DE" sz="1100" b="0" i="0" u="none" strike="noStrike" cap="none" spc="0" baseline="0">
                          <a:solidFill>
                            <a:schemeClr val="bg1"/>
                          </a:solidFill>
                          <a:effectLst/>
                          <a:uFillTx/>
                          <a:latin typeface="+mn-lt"/>
                          <a:ea typeface="+mn-ea"/>
                          <a:cs typeface="+mn-cs"/>
                          <a:sym typeface="Intel Clear"/>
                        </a:rPr>
                        <a:t>RVP2: DDR5 </a:t>
                      </a:r>
                    </a:p>
                    <a:p>
                      <a:pPr algn="ctr" fontAlgn="ctr"/>
                      <a:r>
                        <a:rPr lang="de-DE" sz="1100" b="0" i="0" u="none" strike="noStrike" cap="none" spc="0" baseline="0">
                          <a:solidFill>
                            <a:schemeClr val="bg1"/>
                          </a:solidFill>
                          <a:effectLst/>
                          <a:uFillTx/>
                          <a:latin typeface="+mn-lt"/>
                          <a:ea typeface="+mn-ea"/>
                          <a:cs typeface="+mn-cs"/>
                          <a:sym typeface="Intel Clear"/>
                        </a:rPr>
                        <a:t>SODIMM T3 2DPC</a:t>
                      </a:r>
                      <a:endParaRPr lang="en-US" sz="1100" b="0" i="0" u="none" strike="noStrike" cap="none" spc="0" baseline="0">
                        <a:solidFill>
                          <a:schemeClr val="bg1"/>
                        </a:solidFill>
                        <a:effectLst/>
                        <a:uFillTx/>
                        <a:latin typeface="+mn-lt"/>
                        <a:ea typeface="+mn-ea"/>
                        <a:cs typeface="+mn-cs"/>
                        <a:sym typeface="Intel Clear"/>
                      </a:endParaRP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RVP3: LP5CAMM T3</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RVP4: LP5x T4</a:t>
                      </a:r>
                    </a:p>
                  </a:txBody>
                  <a:tcPr marL="7550" marR="7550" marT="7550" marB="0" anchor="ctr">
                    <a:solidFill>
                      <a:schemeClr val="tx2"/>
                    </a:solidFill>
                  </a:tcPr>
                </a:tc>
                <a:extLst>
                  <a:ext uri="{0D108BD9-81ED-4DB2-BD59-A6C34878D82A}">
                    <a16:rowId xmlns:a16="http://schemas.microsoft.com/office/drawing/2014/main" val="2702534299"/>
                  </a:ext>
                </a:extLst>
              </a:tr>
              <a:tr h="213112">
                <a:tc rowSpan="2">
                  <a:txBody>
                    <a:bodyPr/>
                    <a:lstStyle/>
                    <a:p>
                      <a:pPr algn="l" fontAlgn="ctr"/>
                      <a:r>
                        <a:rPr lang="en-US" sz="1100" b="1" i="0" u="none" strike="noStrike" cap="none" spc="0" baseline="0">
                          <a:solidFill>
                            <a:schemeClr val="bg2"/>
                          </a:solidFill>
                          <a:effectLst/>
                          <a:uFillTx/>
                          <a:latin typeface="+mn-lt"/>
                          <a:ea typeface="+mn-ea"/>
                          <a:cs typeface="+mn-cs"/>
                          <a:sym typeface="Intel Clear"/>
                        </a:rPr>
                        <a:t>UART-0</a:t>
                      </a:r>
                    </a:p>
                  </a:txBody>
                  <a:tcPr marL="7550" marR="7550" marT="7550" marB="0" anchor="ctr"/>
                </a:tc>
                <a:tc>
                  <a:txBody>
                    <a:bodyPr/>
                    <a:lstStyle/>
                    <a:p>
                      <a:pPr algn="l" fontAlgn="ctr"/>
                      <a:r>
                        <a:rPr lang="en-US" sz="1000" u="none" strike="noStrike">
                          <a:effectLst/>
                        </a:rPr>
                        <a:t>USB to Dual UART (only RX and TX lines)</a:t>
                      </a:r>
                      <a:endParaRPr lang="en-US" sz="1000" b="0" i="0" u="none" strike="noStrike">
                        <a:solidFill>
                          <a:srgbClr val="000000"/>
                        </a:solidFill>
                        <a:effectLst/>
                        <a:latin typeface="Calibri" panose="020F0502020204030204" pitchFamily="34" charset="0"/>
                      </a:endParaRPr>
                    </a:p>
                  </a:txBody>
                  <a:tcPr marL="7550" marR="7550" marT="7550" marB="0" anchor="ctr"/>
                </a:tc>
                <a:tc>
                  <a:txBody>
                    <a:bodyPr/>
                    <a:lstStyle/>
                    <a:p>
                      <a:pPr algn="l" fontAlgn="ctr"/>
                      <a:r>
                        <a:rPr lang="en-US" sz="1000" u="none" strike="noStrike">
                          <a:effectLst/>
                        </a:rPr>
                        <a:t>USB to Dual UART (only RX and TX lines)</a:t>
                      </a:r>
                      <a:endParaRPr lang="en-US" sz="1000" b="0" i="0" u="none" strike="noStrike">
                        <a:solidFill>
                          <a:srgbClr val="000000"/>
                        </a:solidFill>
                        <a:effectLst/>
                        <a:latin typeface="Calibri" panose="020F0502020204030204" pitchFamily="34" charset="0"/>
                      </a:endParaRPr>
                    </a:p>
                  </a:txBody>
                  <a:tcPr marL="7550" marR="7550" marT="7550" marB="0" anchor="ctr"/>
                </a:tc>
                <a:tc>
                  <a:txBody>
                    <a:bodyPr/>
                    <a:lstStyle/>
                    <a:p>
                      <a:pPr algn="l" fontAlgn="ctr"/>
                      <a:r>
                        <a:rPr lang="en-US" sz="1000" u="none" strike="noStrike">
                          <a:effectLst/>
                        </a:rPr>
                        <a:t>USB to Dual UART (only RX and TX lines)</a:t>
                      </a:r>
                      <a:endParaRPr lang="en-US" sz="1000" b="0" i="0" u="none" strike="noStrike">
                        <a:solidFill>
                          <a:srgbClr val="000000"/>
                        </a:solidFill>
                        <a:effectLst/>
                        <a:latin typeface="Calibri" panose="020F0502020204030204" pitchFamily="34" charset="0"/>
                      </a:endParaRPr>
                    </a:p>
                  </a:txBody>
                  <a:tcPr marL="7550" marR="7550" marT="7550" marB="0" anchor="ctr"/>
                </a:tc>
                <a:tc>
                  <a:txBody>
                    <a:bodyPr/>
                    <a:lstStyle/>
                    <a:p>
                      <a:pPr algn="l" fontAlgn="ctr"/>
                      <a:r>
                        <a:rPr lang="en-US" sz="1000" u="none" strike="noStrike">
                          <a:effectLst/>
                        </a:rPr>
                        <a:t>USB to Dual UART (only RX and TX lines)</a:t>
                      </a:r>
                      <a:endParaRPr lang="en-US" sz="1000" b="0" i="0" u="none" strike="noStrike">
                        <a:solidFill>
                          <a:srgbClr val="000000"/>
                        </a:solidFill>
                        <a:effectLst/>
                        <a:latin typeface="Calibri" panose="020F0502020204030204" pitchFamily="34" charset="0"/>
                      </a:endParaRPr>
                    </a:p>
                  </a:txBody>
                  <a:tcPr marL="7550" marR="7550" marT="7550" marB="0" anchor="ctr"/>
                </a:tc>
                <a:extLst>
                  <a:ext uri="{0D108BD9-81ED-4DB2-BD59-A6C34878D82A}">
                    <a16:rowId xmlns:a16="http://schemas.microsoft.com/office/drawing/2014/main" val="1857741453"/>
                  </a:ext>
                </a:extLst>
              </a:tr>
              <a:tr h="213112">
                <a:tc vMerge="1">
                  <a:txBody>
                    <a:bodyPr/>
                    <a:lstStyle/>
                    <a:p>
                      <a:endParaRPr lang="en-US"/>
                    </a:p>
                  </a:txBody>
                  <a:tcPr/>
                </a:tc>
                <a:tc>
                  <a:txBody>
                    <a:bodyPr/>
                    <a:lstStyle/>
                    <a:p>
                      <a:pPr algn="l" fontAlgn="ctr"/>
                      <a:r>
                        <a:rPr lang="en-US" sz="1000" u="none" strike="noStrike">
                          <a:solidFill>
                            <a:srgbClr val="FF0000"/>
                          </a:solidFill>
                          <a:effectLst/>
                        </a:rPr>
                        <a:t>TTK3 Header</a:t>
                      </a:r>
                      <a:endParaRPr lang="en-US" sz="1000" b="0" i="0" u="none" strike="noStrike">
                        <a:solidFill>
                          <a:srgbClr val="FF0000"/>
                        </a:solidFill>
                        <a:effectLst/>
                        <a:latin typeface="Calibri" panose="020F0502020204030204" pitchFamily="34" charset="0"/>
                      </a:endParaRPr>
                    </a:p>
                  </a:txBody>
                  <a:tcPr marL="7550" marR="7550" marT="7550" marB="0" anchor="ctr"/>
                </a:tc>
                <a:tc>
                  <a:txBody>
                    <a:bodyPr/>
                    <a:lstStyle/>
                    <a:p>
                      <a:pPr algn="l" fontAlgn="ctr"/>
                      <a:r>
                        <a:rPr lang="en-US" sz="1000" u="none" strike="noStrike">
                          <a:solidFill>
                            <a:srgbClr val="FF0000"/>
                          </a:solidFill>
                          <a:effectLst/>
                        </a:rPr>
                        <a:t>TTK3 Header</a:t>
                      </a:r>
                      <a:endParaRPr lang="en-US" sz="1000" b="0" i="0" u="none" strike="noStrike">
                        <a:solidFill>
                          <a:srgbClr val="FF0000"/>
                        </a:solidFill>
                        <a:effectLst/>
                        <a:latin typeface="Calibri" panose="020F0502020204030204" pitchFamily="34" charset="0"/>
                      </a:endParaRPr>
                    </a:p>
                  </a:txBody>
                  <a:tcPr marL="7550" marR="7550" marT="7550" marB="0" anchor="ctr"/>
                </a:tc>
                <a:tc>
                  <a:txBody>
                    <a:bodyPr/>
                    <a:lstStyle/>
                    <a:p>
                      <a:pPr algn="l" fontAlgn="ctr"/>
                      <a:r>
                        <a:rPr lang="en-US" sz="1000" u="none" strike="noStrike">
                          <a:solidFill>
                            <a:srgbClr val="FF0000"/>
                          </a:solidFill>
                          <a:effectLst/>
                        </a:rPr>
                        <a:t>TTK3 Header</a:t>
                      </a:r>
                      <a:endParaRPr lang="en-US" sz="1000" b="0" i="0" u="none" strike="noStrike">
                        <a:solidFill>
                          <a:srgbClr val="FF0000"/>
                        </a:solidFill>
                        <a:effectLst/>
                        <a:latin typeface="Calibri" panose="020F0502020204030204" pitchFamily="34" charset="0"/>
                      </a:endParaRPr>
                    </a:p>
                  </a:txBody>
                  <a:tcPr marL="7550" marR="7550" marT="7550" marB="0" anchor="ctr"/>
                </a:tc>
                <a:tc>
                  <a:txBody>
                    <a:bodyPr/>
                    <a:lstStyle/>
                    <a:p>
                      <a:pPr algn="l" fontAlgn="ctr"/>
                      <a:r>
                        <a:rPr lang="en-US" sz="1000" u="none" strike="noStrike">
                          <a:solidFill>
                            <a:srgbClr val="FF0000"/>
                          </a:solidFill>
                          <a:effectLst/>
                        </a:rPr>
                        <a:t>TTK3 Header</a:t>
                      </a:r>
                      <a:endParaRPr lang="en-US" sz="1000" b="0" i="0" u="none" strike="noStrike">
                        <a:solidFill>
                          <a:srgbClr val="FF0000"/>
                        </a:solidFill>
                        <a:effectLst/>
                        <a:latin typeface="Calibri" panose="020F0502020204030204" pitchFamily="34" charset="0"/>
                      </a:endParaRPr>
                    </a:p>
                  </a:txBody>
                  <a:tcPr marL="7550" marR="7550" marT="7550" marB="0" anchor="ctr"/>
                </a:tc>
                <a:extLst>
                  <a:ext uri="{0D108BD9-81ED-4DB2-BD59-A6C34878D82A}">
                    <a16:rowId xmlns:a16="http://schemas.microsoft.com/office/drawing/2014/main" val="1060366607"/>
                  </a:ext>
                </a:extLst>
              </a:tr>
              <a:tr h="213112">
                <a:tc>
                  <a:txBody>
                    <a:bodyPr/>
                    <a:lstStyle/>
                    <a:p>
                      <a:pPr algn="l" fontAlgn="ctr"/>
                      <a:r>
                        <a:rPr lang="en-US" sz="1100" b="1" i="0" u="none" strike="noStrike" cap="none" spc="0" baseline="0">
                          <a:solidFill>
                            <a:schemeClr val="bg2"/>
                          </a:solidFill>
                          <a:effectLst/>
                          <a:uFillTx/>
                          <a:latin typeface="+mn-lt"/>
                          <a:ea typeface="+mn-ea"/>
                          <a:cs typeface="+mn-cs"/>
                          <a:sym typeface="Intel Clear"/>
                        </a:rPr>
                        <a:t>UART-1</a:t>
                      </a:r>
                    </a:p>
                  </a:txBody>
                  <a:tcPr marL="7550" marR="7550" marT="7550" marB="0" anchor="ctr"/>
                </a:tc>
                <a:tc gridSpan="4">
                  <a:txBody>
                    <a:bodyPr/>
                    <a:lstStyle/>
                    <a:p>
                      <a:pPr algn="ctr" fontAlgn="ctr"/>
                      <a:r>
                        <a:rPr lang="en-US" sz="1000" b="1" i="0" u="none" strike="noStrike">
                          <a:solidFill>
                            <a:schemeClr val="tx1"/>
                          </a:solidFill>
                          <a:effectLst/>
                          <a:latin typeface="Calibri" panose="020F0502020204030204" pitchFamily="34" charset="0"/>
                        </a:rPr>
                        <a:t>Default Used as I2C3</a:t>
                      </a:r>
                    </a:p>
                  </a:txBody>
                  <a:tcPr marL="7550" marR="7550" marT="7550" marB="0" anchor="ctr">
                    <a:solidFill>
                      <a:srgbClr val="FFFF00"/>
                    </a:solidFill>
                  </a:tcPr>
                </a:tc>
                <a:tc hMerge="1">
                  <a:txBody>
                    <a:bodyPr/>
                    <a:lstStyle/>
                    <a:p>
                      <a:endParaRPr/>
                    </a:p>
                  </a:txBody>
                  <a:tcPr marL="7550" marR="7550" marT="7550" marB="0" anchor="ctr"/>
                </a:tc>
                <a:tc hMerge="1">
                  <a:txBody>
                    <a:bodyPr/>
                    <a:lstStyle/>
                    <a:p>
                      <a:endParaRPr/>
                    </a:p>
                  </a:txBody>
                  <a:tcPr marL="7550" marR="7550" marT="7550" marB="0" anchor="ctr"/>
                </a:tc>
                <a:tc hMerge="1">
                  <a:txBody>
                    <a:bodyPr/>
                    <a:lstStyle/>
                    <a:p>
                      <a:endParaRPr/>
                    </a:p>
                  </a:txBody>
                  <a:tcPr marL="7550" marR="7550" marT="7550" marB="0" anchor="ctr"/>
                </a:tc>
                <a:extLst>
                  <a:ext uri="{0D108BD9-81ED-4DB2-BD59-A6C34878D82A}">
                    <a16:rowId xmlns:a16="http://schemas.microsoft.com/office/drawing/2014/main" val="2661779155"/>
                  </a:ext>
                </a:extLst>
              </a:tr>
              <a:tr h="221991">
                <a:tc>
                  <a:txBody>
                    <a:bodyPr/>
                    <a:lstStyle/>
                    <a:p>
                      <a:pPr algn="l" fontAlgn="ctr"/>
                      <a:r>
                        <a:rPr lang="en-US" sz="1100" b="1" i="0" u="none" strike="noStrike" cap="none" spc="0" baseline="0">
                          <a:solidFill>
                            <a:schemeClr val="bg2"/>
                          </a:solidFill>
                          <a:effectLst/>
                          <a:uFillTx/>
                          <a:latin typeface="+mn-lt"/>
                          <a:ea typeface="+mn-ea"/>
                          <a:cs typeface="+mn-cs"/>
                          <a:sym typeface="Intel Clear"/>
                        </a:rPr>
                        <a:t>UART-2</a:t>
                      </a:r>
                    </a:p>
                  </a:txBody>
                  <a:tcPr marL="7550" marR="7550" marT="7550" marB="0" anchor="ctr"/>
                </a:tc>
                <a:tc gridSpan="4">
                  <a:txBody>
                    <a:bodyPr/>
                    <a:lstStyle/>
                    <a:p>
                      <a:pPr algn="ctr" fontAlgn="ctr"/>
                      <a:r>
                        <a:rPr lang="en-US" sz="1000" b="1" u="none" strike="noStrike">
                          <a:effectLst/>
                        </a:rPr>
                        <a:t>Default used as </a:t>
                      </a:r>
                      <a:r>
                        <a:rPr lang="en-US" sz="1000" b="1" u="none" strike="noStrike" err="1">
                          <a:effectLst/>
                        </a:rPr>
                        <a:t>CNVi</a:t>
                      </a:r>
                      <a:r>
                        <a:rPr lang="en-US" sz="1000" b="1" u="none" strike="noStrike">
                          <a:effectLst/>
                        </a:rPr>
                        <a:t> BRI/RGI Signals to M.2 KEY-E CONNECTOR - WLAN/BT</a:t>
                      </a:r>
                    </a:p>
                  </a:txBody>
                  <a:tcPr marL="7550" marR="7550" marT="7550" marB="0" anchor="ctr">
                    <a:solidFill>
                      <a:srgbClr val="FFFF00"/>
                    </a:solidFill>
                  </a:tcPr>
                </a:tc>
                <a:tc hMerge="1">
                  <a:txBody>
                    <a:bodyPr/>
                    <a:lstStyle/>
                    <a:p>
                      <a:endParaRPr/>
                    </a:p>
                  </a:txBody>
                  <a:tcPr marL="7550" marR="7550" marT="7550" marB="0" anchor="ctr"/>
                </a:tc>
                <a:tc hMerge="1">
                  <a:txBody>
                    <a:bodyPr/>
                    <a:lstStyle/>
                    <a:p>
                      <a:endParaRPr/>
                    </a:p>
                  </a:txBody>
                  <a:tcPr marL="7550" marR="7550" marT="7550" marB="0" anchor="ctr"/>
                </a:tc>
                <a:tc hMerge="1">
                  <a:txBody>
                    <a:bodyPr/>
                    <a:lstStyle/>
                    <a:p>
                      <a:endParaRPr/>
                    </a:p>
                  </a:txBody>
                  <a:tcPr marL="7550" marR="7550" marT="7550" marB="0" anchor="ctr"/>
                </a:tc>
                <a:extLst>
                  <a:ext uri="{0D108BD9-81ED-4DB2-BD59-A6C34878D82A}">
                    <a16:rowId xmlns:a16="http://schemas.microsoft.com/office/drawing/2014/main" val="1547124219"/>
                  </a:ext>
                </a:extLst>
              </a:tr>
            </a:tbl>
          </a:graphicData>
        </a:graphic>
      </p:graphicFrame>
      <p:sp>
        <p:nvSpPr>
          <p:cNvPr id="7" name="Title 1">
            <a:extLst>
              <a:ext uri="{FF2B5EF4-FFF2-40B4-BE49-F238E27FC236}">
                <a16:creationId xmlns:a16="http://schemas.microsoft.com/office/drawing/2014/main" id="{F52919A2-36F6-4765-882D-7C6EEDA5CD65}"/>
              </a:ext>
            </a:extLst>
          </p:cNvPr>
          <p:cNvSpPr txBox="1">
            <a:spLocks/>
          </p:cNvSpPr>
          <p:nvPr/>
        </p:nvSpPr>
        <p:spPr>
          <a:xfrm>
            <a:off x="406400" y="107862"/>
            <a:ext cx="11214100" cy="11926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NVL-Hx </a:t>
            </a:r>
            <a:r>
              <a:rPr lang="en-US" sz="4000"/>
              <a:t>RVP LSIO : SPI ,THC, eSPI Mapping and LPSS : UART Mapping</a:t>
            </a:r>
          </a:p>
        </p:txBody>
      </p:sp>
    </p:spTree>
    <p:extLst>
      <p:ext uri="{BB962C8B-B14F-4D97-AF65-F5344CB8AC3E}">
        <p14:creationId xmlns:p14="http://schemas.microsoft.com/office/powerpoint/2010/main" val="132654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SPI Flash &amp; TPM</a:t>
            </a:r>
          </a:p>
        </p:txBody>
      </p:sp>
      <p:sp>
        <p:nvSpPr>
          <p:cNvPr id="3" name="TextBox 2">
            <a:extLst>
              <a:ext uri="{FF2B5EF4-FFF2-40B4-BE49-F238E27FC236}">
                <a16:creationId xmlns:a16="http://schemas.microsoft.com/office/drawing/2014/main" id="{C21D0A59-2686-AFCD-5874-ED288685C75B}"/>
              </a:ext>
            </a:extLst>
          </p:cNvPr>
          <p:cNvSpPr txBox="1"/>
          <p:nvPr/>
        </p:nvSpPr>
        <p:spPr>
          <a:xfrm>
            <a:off x="9141984" y="5937407"/>
            <a:ext cx="2618216"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Patil, Guruprasad</a:t>
            </a:r>
          </a:p>
        </p:txBody>
      </p:sp>
    </p:spTree>
    <p:extLst>
      <p:ext uri="{BB962C8B-B14F-4D97-AF65-F5344CB8AC3E}">
        <p14:creationId xmlns:p14="http://schemas.microsoft.com/office/powerpoint/2010/main" val="1826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0638-CA66-BC3E-5604-AB00CE38B67E}"/>
              </a:ext>
            </a:extLst>
          </p:cNvPr>
          <p:cNvSpPr>
            <a:spLocks noGrp="1"/>
          </p:cNvSpPr>
          <p:nvPr>
            <p:ph type="title"/>
          </p:nvPr>
        </p:nvSpPr>
        <p:spPr>
          <a:xfrm>
            <a:off x="470786" y="0"/>
            <a:ext cx="11010816" cy="557791"/>
          </a:xfrm>
        </p:spPr>
        <p:txBody>
          <a:bodyPr/>
          <a:lstStyle/>
          <a:p>
            <a:r>
              <a:rPr lang="en-US" b="1"/>
              <a:t>NVL-HX RVP-01 &amp; RVP-02 Architecture</a:t>
            </a:r>
          </a:p>
        </p:txBody>
      </p:sp>
      <p:sp>
        <p:nvSpPr>
          <p:cNvPr id="3" name="Rectangle 2">
            <a:extLst>
              <a:ext uri="{FF2B5EF4-FFF2-40B4-BE49-F238E27FC236}">
                <a16:creationId xmlns:a16="http://schemas.microsoft.com/office/drawing/2014/main" id="{95327BB9-CB3B-A4DF-5682-776781EB8A49}"/>
              </a:ext>
            </a:extLst>
          </p:cNvPr>
          <p:cNvSpPr>
            <a:spLocks noChangeArrowheads="1"/>
          </p:cNvSpPr>
          <p:nvPr/>
        </p:nvSpPr>
        <p:spPr bwMode="auto">
          <a:xfrm flipV="1">
            <a:off x="0" y="-1"/>
            <a:ext cx="105266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EB04737B-1028-1430-4F7C-E1A4CFFC06E3}"/>
              </a:ext>
            </a:extLst>
          </p:cNvPr>
          <p:cNvGraphicFramePr>
            <a:graphicFrameLocks noChangeAspect="1"/>
          </p:cNvGraphicFramePr>
          <p:nvPr>
            <p:extLst>
              <p:ext uri="{D42A27DB-BD31-4B8C-83A1-F6EECF244321}">
                <p14:modId xmlns:p14="http://schemas.microsoft.com/office/powerpoint/2010/main" val="1807409073"/>
              </p:ext>
            </p:extLst>
          </p:nvPr>
        </p:nvGraphicFramePr>
        <p:xfrm>
          <a:off x="470786" y="547147"/>
          <a:ext cx="5225164" cy="5828338"/>
        </p:xfrm>
        <a:graphic>
          <a:graphicData uri="http://schemas.openxmlformats.org/presentationml/2006/ole">
            <mc:AlternateContent xmlns:mc="http://schemas.openxmlformats.org/markup-compatibility/2006">
              <mc:Choice xmlns:v="urn:schemas-microsoft-com:vml" Requires="v">
                <p:oleObj name="Visio" r:id="rId2" imgW="6521734" imgH="8140919" progId="Visio.Drawing.15">
                  <p:embed/>
                </p:oleObj>
              </mc:Choice>
              <mc:Fallback>
                <p:oleObj name="Visio" r:id="rId2" imgW="6521734" imgH="8140919" progId="Visio.Drawing.15">
                  <p:embed/>
                  <p:pic>
                    <p:nvPicPr>
                      <p:cNvPr id="4" name="Object 3">
                        <a:extLst>
                          <a:ext uri="{FF2B5EF4-FFF2-40B4-BE49-F238E27FC236}">
                            <a16:creationId xmlns:a16="http://schemas.microsoft.com/office/drawing/2014/main" id="{EB04737B-1028-1430-4F7C-E1A4CFFC06E3}"/>
                          </a:ext>
                        </a:extLst>
                      </p:cNvPr>
                      <p:cNvPicPr>
                        <a:picLocks noChangeAspect="1" noChangeArrowheads="1"/>
                      </p:cNvPicPr>
                      <p:nvPr/>
                    </p:nvPicPr>
                    <p:blipFill>
                      <a:blip r:embed="rId3"/>
                      <a:srcRect/>
                      <a:stretch>
                        <a:fillRect/>
                      </a:stretch>
                    </p:blipFill>
                    <p:spPr bwMode="auto">
                      <a:xfrm>
                        <a:off x="470786" y="547147"/>
                        <a:ext cx="5225164" cy="5828338"/>
                      </a:xfrm>
                      <a:prstGeom prst="rect">
                        <a:avLst/>
                      </a:prstGeom>
                      <a:noFill/>
                    </p:spPr>
                  </p:pic>
                </p:oleObj>
              </mc:Fallback>
            </mc:AlternateContent>
          </a:graphicData>
        </a:graphic>
      </p:graphicFrame>
      <p:graphicFrame>
        <p:nvGraphicFramePr>
          <p:cNvPr id="6" name="Object 5">
            <a:extLst>
              <a:ext uri="{FF2B5EF4-FFF2-40B4-BE49-F238E27FC236}">
                <a16:creationId xmlns:a16="http://schemas.microsoft.com/office/drawing/2014/main" id="{5DA327E1-E519-3AFE-6A4A-4FEF73A03542}"/>
              </a:ext>
            </a:extLst>
          </p:cNvPr>
          <p:cNvGraphicFramePr>
            <a:graphicFrameLocks noChangeAspect="1"/>
          </p:cNvGraphicFramePr>
          <p:nvPr>
            <p:extLst>
              <p:ext uri="{D42A27DB-BD31-4B8C-83A1-F6EECF244321}">
                <p14:modId xmlns:p14="http://schemas.microsoft.com/office/powerpoint/2010/main" val="3179945484"/>
              </p:ext>
            </p:extLst>
          </p:nvPr>
        </p:nvGraphicFramePr>
        <p:xfrm>
          <a:off x="6280150" y="549945"/>
          <a:ext cx="4721225" cy="5820296"/>
        </p:xfrm>
        <a:graphic>
          <a:graphicData uri="http://schemas.openxmlformats.org/presentationml/2006/ole">
            <mc:AlternateContent xmlns:mc="http://schemas.openxmlformats.org/markup-compatibility/2006">
              <mc:Choice xmlns:v="urn:schemas-microsoft-com:vml" Requires="v">
                <p:oleObj name="Visio" r:id="rId4" imgW="6521734" imgH="8051844" progId="Visio.Drawing.15">
                  <p:embed/>
                </p:oleObj>
              </mc:Choice>
              <mc:Fallback>
                <p:oleObj name="Visio" r:id="rId4" imgW="6521734" imgH="8051844" progId="Visio.Drawing.15">
                  <p:embed/>
                  <p:pic>
                    <p:nvPicPr>
                      <p:cNvPr id="6" name="Object 5">
                        <a:extLst>
                          <a:ext uri="{FF2B5EF4-FFF2-40B4-BE49-F238E27FC236}">
                            <a16:creationId xmlns:a16="http://schemas.microsoft.com/office/drawing/2014/main" id="{5DA327E1-E519-3AFE-6A4A-4FEF73A03542}"/>
                          </a:ext>
                        </a:extLst>
                      </p:cNvPr>
                      <p:cNvPicPr>
                        <a:picLocks noChangeAspect="1" noChangeArrowheads="1"/>
                      </p:cNvPicPr>
                      <p:nvPr/>
                    </p:nvPicPr>
                    <p:blipFill>
                      <a:blip r:embed="rId5"/>
                      <a:srcRect/>
                      <a:stretch>
                        <a:fillRect/>
                      </a:stretch>
                    </p:blipFill>
                    <p:spPr bwMode="auto">
                      <a:xfrm>
                        <a:off x="6280150" y="549945"/>
                        <a:ext cx="4721225" cy="5820296"/>
                      </a:xfrm>
                      <a:prstGeom prst="rect">
                        <a:avLst/>
                      </a:prstGeom>
                      <a:noFill/>
                    </p:spPr>
                  </p:pic>
                </p:oleObj>
              </mc:Fallback>
            </mc:AlternateContent>
          </a:graphicData>
        </a:graphic>
      </p:graphicFrame>
    </p:spTree>
    <p:extLst>
      <p:ext uri="{BB962C8B-B14F-4D97-AF65-F5344CB8AC3E}">
        <p14:creationId xmlns:p14="http://schemas.microsoft.com/office/powerpoint/2010/main" val="31535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19100" y="-10583"/>
            <a:ext cx="11772900" cy="76520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Block Diagram - SPI Flash &amp; TPM</a:t>
            </a:r>
          </a:p>
        </p:txBody>
      </p:sp>
      <p:sp>
        <p:nvSpPr>
          <p:cNvPr id="6" name="TextBox 5"/>
          <p:cNvSpPr txBox="1"/>
          <p:nvPr/>
        </p:nvSpPr>
        <p:spPr>
          <a:xfrm>
            <a:off x="273030" y="987109"/>
            <a:ext cx="11042670" cy="4432495"/>
          </a:xfrm>
          <a:prstGeom prst="rect">
            <a:avLst/>
          </a:prstGeom>
          <a:noFill/>
        </p:spPr>
        <p:txBody>
          <a:bodyPr wrap="square" lIns="121920" tIns="60960" rIns="121920" bIns="60960" rtlCol="0" anchor="t">
            <a:spAutoFit/>
          </a:bodyPr>
          <a:lstStyle/>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POR frequency for SPI flash: 100MHz (vs 80MHz in NVL)</a:t>
            </a:r>
          </a:p>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SPI Flash part : single 64MB RPMC (Winbond MPN –W25R512NWEIQ</a:t>
            </a:r>
            <a:r>
              <a:rPr lang="en-US" sz="1800">
                <a:solidFill>
                  <a:schemeClr val="bg2"/>
                </a:solidFill>
                <a:latin typeface="Intel Clear Light"/>
                <a:sym typeface="Helvetica"/>
              </a:rPr>
              <a:t>)</a:t>
            </a: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 WSON-8, 1.8V</a:t>
            </a:r>
          </a:p>
          <a:p>
            <a:pPr marL="285750" indent="-285750">
              <a:buFont typeface="Arial" panose="020B0604020202020204" pitchFamily="34" charset="0"/>
              <a:buChar char="•"/>
            </a:pPr>
            <a:r>
              <a:rPr lang="en-US" sz="1800">
                <a:solidFill>
                  <a:schemeClr val="tx1"/>
                </a:solidFill>
                <a:latin typeface="Intel Clear Light"/>
                <a:ea typeface="Intel Clear Light" panose="020B0404020203020204" pitchFamily="34" charset="0"/>
                <a:cs typeface="Intel Clear Light" panose="020B0404020203020204" pitchFamily="34" charset="0"/>
                <a:sym typeface="Helvetica"/>
              </a:rPr>
              <a:t>Dual Flash Topology as 1x 64MB (default) + 1x64MB (default) option will be provided only in LPCAMM SKU (RVP3 SKU) which will operate at 50MHz.</a:t>
            </a:r>
            <a:endParaRPr lang="en-US" sz="1800">
              <a:solidFill>
                <a:schemeClr val="tx1"/>
              </a:solidFill>
              <a:latin typeface="Intel Clear Light"/>
              <a:ea typeface="Intel Clear Light" panose="020B0404020203020204" pitchFamily="34" charset="0"/>
              <a:cs typeface="Intel Clear Light" panose="020B0404020203020204" pitchFamily="34" charset="0"/>
            </a:endParaRPr>
          </a:p>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MAF topology supported by default. SAF and G3 can be enabled with reworks.</a:t>
            </a:r>
          </a:p>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Reworks for enabling SAF and G3 are minimized in NVL like PTL. </a:t>
            </a:r>
            <a:endParaRPr lang="en-US" sz="1800">
              <a:solidFill>
                <a:srgbClr val="7030A0"/>
              </a:solidFill>
              <a:latin typeface="Intel Clear Light"/>
              <a:ea typeface="Intel Clear Light" panose="020B0404020203020204" pitchFamily="34" charset="0"/>
              <a:cs typeface="Intel Clear Light" panose="020B0404020203020204" pitchFamily="34" charset="0"/>
            </a:endParaRPr>
          </a:p>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rPr>
              <a:t>100MHz Flash is supported in all SKUs except the LPCAMM SKU </a:t>
            </a:r>
            <a:r>
              <a:rPr lang="en-US" sz="1800">
                <a:solidFill>
                  <a:schemeClr val="tx1"/>
                </a:solidFill>
                <a:latin typeface="Intel Clear Light"/>
                <a:ea typeface="Intel Clear Light" panose="020B0404020203020204" pitchFamily="34" charset="0"/>
                <a:cs typeface="Intel Clear Light" panose="020B0404020203020204" pitchFamily="34" charset="0"/>
                <a:sym typeface="Helvetica"/>
              </a:rPr>
              <a:t>(RVP3 SKU).</a:t>
            </a:r>
            <a:endParaRPr lang="en-US" sz="1800">
              <a:solidFill>
                <a:schemeClr val="tx1"/>
              </a:solidFill>
              <a:latin typeface="Intel Clear Light"/>
              <a:ea typeface="Intel Clear Light" panose="020B0404020203020204" pitchFamily="34" charset="0"/>
              <a:cs typeface="Intel Clear Light" panose="020B0404020203020204" pitchFamily="34" charset="0"/>
            </a:endParaRPr>
          </a:p>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rPr>
              <a:t>dTPM is supported in all SKUs via TPM header.</a:t>
            </a:r>
          </a:p>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rPr>
              <a:t>SPI Flash Part For PCH-IOE: single 8MB (</a:t>
            </a: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Winbond MPN – </a:t>
            </a:r>
            <a:r>
              <a:rPr lang="en-US" sz="1800">
                <a:solidFill>
                  <a:schemeClr val="bg2"/>
                </a:solidFill>
                <a:latin typeface="Intel Clear Light"/>
                <a:ea typeface="Intel Clear Light" panose="020B0404020203020204" pitchFamily="34" charset="0"/>
                <a:cs typeface="Intel Clear Light" panose="020B0404020203020204" pitchFamily="34" charset="0"/>
              </a:rPr>
              <a:t>W25Q64PWZPIN) is supported</a:t>
            </a:r>
          </a:p>
        </p:txBody>
      </p:sp>
    </p:spTree>
    <p:extLst>
      <p:ext uri="{BB962C8B-B14F-4D97-AF65-F5344CB8AC3E}">
        <p14:creationId xmlns:p14="http://schemas.microsoft.com/office/powerpoint/2010/main" val="149560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46A4A7-37F2-3F98-F204-16A7E0338532}"/>
              </a:ext>
            </a:extLst>
          </p:cNvPr>
          <p:cNvPicPr>
            <a:picLocks noChangeAspect="1"/>
          </p:cNvPicPr>
          <p:nvPr/>
        </p:nvPicPr>
        <p:blipFill>
          <a:blip r:embed="rId3"/>
          <a:stretch>
            <a:fillRect/>
          </a:stretch>
        </p:blipFill>
        <p:spPr>
          <a:xfrm>
            <a:off x="195581" y="930303"/>
            <a:ext cx="8268969" cy="4187798"/>
          </a:xfrm>
          <a:prstGeom prst="rect">
            <a:avLst/>
          </a:prstGeom>
        </p:spPr>
      </p:pic>
      <p:sp>
        <p:nvSpPr>
          <p:cNvPr id="7" name="Title 1"/>
          <p:cNvSpPr txBox="1">
            <a:spLocks/>
          </p:cNvSpPr>
          <p:nvPr/>
        </p:nvSpPr>
        <p:spPr bwMode="auto">
          <a:xfrm>
            <a:off x="144780" y="0"/>
            <a:ext cx="11772900" cy="76520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sz="3600"/>
              <a:t>Block Diagram in NVL-Hx RVP1, RVP2 and RVP4 SKUs</a:t>
            </a:r>
          </a:p>
        </p:txBody>
      </p:sp>
    </p:spTree>
    <p:extLst>
      <p:ext uri="{BB962C8B-B14F-4D97-AF65-F5344CB8AC3E}">
        <p14:creationId xmlns:p14="http://schemas.microsoft.com/office/powerpoint/2010/main" val="102012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19100" y="-10583"/>
            <a:ext cx="11772900" cy="76520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sz="3600"/>
              <a:t>Block Diagram in NVL-Hx RVP3 SKU</a:t>
            </a:r>
          </a:p>
        </p:txBody>
      </p:sp>
      <p:pic>
        <p:nvPicPr>
          <p:cNvPr id="8" name="Picture 7">
            <a:extLst>
              <a:ext uri="{FF2B5EF4-FFF2-40B4-BE49-F238E27FC236}">
                <a16:creationId xmlns:a16="http://schemas.microsoft.com/office/drawing/2014/main" id="{44A293C9-C9C8-F189-AA3E-CB4C200BA960}"/>
              </a:ext>
            </a:extLst>
          </p:cNvPr>
          <p:cNvPicPr>
            <a:picLocks noChangeAspect="1"/>
          </p:cNvPicPr>
          <p:nvPr/>
        </p:nvPicPr>
        <p:blipFill>
          <a:blip r:embed="rId3"/>
          <a:stretch>
            <a:fillRect/>
          </a:stretch>
        </p:blipFill>
        <p:spPr>
          <a:xfrm>
            <a:off x="419100" y="858837"/>
            <a:ext cx="7686675" cy="2790825"/>
          </a:xfrm>
          <a:prstGeom prst="rect">
            <a:avLst/>
          </a:prstGeom>
        </p:spPr>
      </p:pic>
    </p:spTree>
    <p:extLst>
      <p:ext uri="{BB962C8B-B14F-4D97-AF65-F5344CB8AC3E}">
        <p14:creationId xmlns:p14="http://schemas.microsoft.com/office/powerpoint/2010/main" val="43547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Embedded Controller</a:t>
            </a:r>
          </a:p>
        </p:txBody>
      </p:sp>
      <p:sp>
        <p:nvSpPr>
          <p:cNvPr id="4" name="TextBox 3">
            <a:extLst>
              <a:ext uri="{FF2B5EF4-FFF2-40B4-BE49-F238E27FC236}">
                <a16:creationId xmlns:a16="http://schemas.microsoft.com/office/drawing/2014/main" id="{519D2270-B635-3416-4CD6-A91FBA1A3382}"/>
              </a:ext>
            </a:extLst>
          </p:cNvPr>
          <p:cNvSpPr txBox="1"/>
          <p:nvPr/>
        </p:nvSpPr>
        <p:spPr>
          <a:xfrm>
            <a:off x="8013290" y="5961971"/>
            <a:ext cx="3775587"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Patil, Guruprasad</a:t>
            </a:r>
          </a:p>
        </p:txBody>
      </p:sp>
    </p:spTree>
    <p:extLst>
      <p:ext uri="{BB962C8B-B14F-4D97-AF65-F5344CB8AC3E}">
        <p14:creationId xmlns:p14="http://schemas.microsoft.com/office/powerpoint/2010/main" val="361028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63155" y="811763"/>
            <a:ext cx="10938453" cy="4534937"/>
          </a:xfrm>
          <a:prstGeom prst="rect">
            <a:avLst/>
          </a:prstGeom>
        </p:spPr>
        <p:txBody>
          <a:bodyPr lIns="0" tIns="0" rIns="0" bIns="0" anchor="t">
            <a:normAutofit/>
          </a:bodyPr>
          <a:lstStyle/>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kumimoji="0" lang="en-US" sz="1800" b="0" i="0" u="none" strike="noStrike" kern="0" cap="none" spc="0" normalizeH="0" baseline="0" noProof="0">
                <a:ln>
                  <a:noFill/>
                </a:ln>
                <a:solidFill>
                  <a:srgbClr val="525252"/>
                </a:solidFill>
                <a:effectLst/>
                <a:uLnTx/>
                <a:uFillTx/>
                <a:latin typeface="Intel Clear Light"/>
                <a:sym typeface="Helvetica"/>
              </a:rPr>
              <a:t>NVL Hx RVP will support MEC1723NB0-I/SZ (144-pin WFBGA package) Microchip Embedded Controller (EC) onboard. MEC1723 supports ESPI mode of operation. </a:t>
            </a:r>
          </a:p>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kumimoji="0" lang="en-US" sz="1800" b="0" i="0" u="none" strike="noStrike" kern="0" cap="none" spc="0" normalizeH="0" baseline="0" noProof="0">
                <a:ln>
                  <a:noFill/>
                </a:ln>
                <a:solidFill>
                  <a:srgbClr val="525252"/>
                </a:solidFill>
                <a:effectLst/>
                <a:uLnTx/>
                <a:uFillTx/>
                <a:latin typeface="Intel Clear Light"/>
                <a:sym typeface="Helvetica"/>
              </a:rPr>
              <a:t>LPC mode is not supported in NVL SOC. </a:t>
            </a:r>
          </a:p>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kumimoji="0" lang="en-US" sz="1800" b="0" i="0" u="none" strike="noStrike" kern="0" cap="none" spc="0" normalizeH="0" baseline="0" noProof="0">
                <a:ln>
                  <a:noFill/>
                </a:ln>
                <a:solidFill>
                  <a:srgbClr val="525252"/>
                </a:solidFill>
                <a:effectLst/>
                <a:uLnTx/>
                <a:uFillTx/>
                <a:latin typeface="Intel Clear Light"/>
                <a:sym typeface="Helvetica"/>
              </a:rPr>
              <a:t>EC controls the preliminary platform power sequencing and does system and power management. EC is the platform thermal controller that monitors and throttles CPU or controls CPU Fan. </a:t>
            </a:r>
          </a:p>
          <a:p>
            <a:pPr algn="just">
              <a:defRPr/>
            </a:pPr>
            <a:r>
              <a:rPr lang="en-IN" sz="1800">
                <a:solidFill>
                  <a:srgbClr val="525252"/>
                </a:solidFill>
                <a:latin typeface="Intel Clear Light"/>
              </a:rPr>
              <a:t>RVP supports all three i.e., MAF, SAF, G3 Flash configuration, default will be MAF in all the SKUs.</a:t>
            </a:r>
          </a:p>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lang="en-IN" sz="1800">
                <a:solidFill>
                  <a:srgbClr val="525252"/>
                </a:solidFill>
                <a:latin typeface="Intel Clear Light"/>
              </a:rPr>
              <a:t>200 pin</a:t>
            </a:r>
            <a:r>
              <a:rPr kumimoji="0" lang="en-IN" sz="1800" b="0" i="0" u="none" strike="noStrike" kern="0" cap="none" spc="0" normalizeH="0" baseline="0" noProof="0">
                <a:ln>
                  <a:noFill/>
                </a:ln>
                <a:solidFill>
                  <a:srgbClr val="525252"/>
                </a:solidFill>
                <a:effectLst/>
                <a:uLnTx/>
                <a:uFillTx/>
                <a:latin typeface="Intel Clear Light"/>
                <a:sym typeface="Helvetica"/>
              </a:rPr>
              <a:t> MECC AIC Connector  (MPN : 84535-191LF, AFCI) is provided in NVL Hx RVP33 (RVP3 LP5CAMM T3 MECC SKU) to support EC AIC from different vendors.</a:t>
            </a:r>
          </a:p>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kumimoji="0" lang="en-IN" sz="1800" b="0" i="0" u="none" strike="noStrike" kern="0" cap="none" spc="0" normalizeH="0" baseline="0" noProof="0">
                <a:ln>
                  <a:noFill/>
                </a:ln>
                <a:solidFill>
                  <a:srgbClr val="525252"/>
                </a:solidFill>
                <a:effectLst/>
                <a:uLnTx/>
                <a:uFillTx/>
                <a:latin typeface="Intel Clear Light"/>
                <a:sym typeface="Helvetica"/>
              </a:rPr>
              <a:t>Other than this, no other SKU of NVL Hx RVP support MECC connector.</a:t>
            </a:r>
          </a:p>
          <a:p>
            <a:pPr algn="just">
              <a:defRPr/>
            </a:pPr>
            <a:r>
              <a:rPr lang="en-IN" sz="1800">
                <a:solidFill>
                  <a:srgbClr val="525252"/>
                </a:solidFill>
                <a:latin typeface="Intel Clear Light"/>
              </a:rPr>
              <a:t>In addition to MECC AIC support, 2x14 pin eSPI header is also be supported over rework option. </a:t>
            </a:r>
          </a:p>
          <a:p>
            <a:pPr algn="just">
              <a:defRPr/>
            </a:pPr>
            <a:r>
              <a:rPr lang="en-IN" sz="1800">
                <a:solidFill>
                  <a:srgbClr val="525252"/>
                </a:solidFill>
                <a:latin typeface="Intel Clear Light"/>
              </a:rPr>
              <a:t>PS2 KB connector is unstuffed by default in all the RVP SKUs. (PS2 mouse is not supported in any of the SKUs)</a:t>
            </a:r>
          </a:p>
        </p:txBody>
      </p:sp>
      <p:sp>
        <p:nvSpPr>
          <p:cNvPr id="7" name="TextBox 6"/>
          <p:cNvSpPr txBox="1"/>
          <p:nvPr/>
        </p:nvSpPr>
        <p:spPr>
          <a:xfrm>
            <a:off x="713272" y="0"/>
            <a:ext cx="10788336" cy="736600"/>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Embedded controller - Overview</a:t>
            </a:r>
          </a:p>
        </p:txBody>
      </p:sp>
    </p:spTree>
    <p:extLst>
      <p:ext uri="{BB962C8B-B14F-4D97-AF65-F5344CB8AC3E}">
        <p14:creationId xmlns:p14="http://schemas.microsoft.com/office/powerpoint/2010/main" val="41354208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73666" y="-78469"/>
            <a:ext cx="1485669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8" name="TextBox 7"/>
          <p:cNvSpPr txBox="1"/>
          <p:nvPr/>
        </p:nvSpPr>
        <p:spPr>
          <a:xfrm>
            <a:off x="713273" y="6254"/>
            <a:ext cx="10788336" cy="57451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Embedded controller - Block diagram</a:t>
            </a:r>
          </a:p>
        </p:txBody>
      </p:sp>
      <p:pic>
        <p:nvPicPr>
          <p:cNvPr id="9" name="Picture 8">
            <a:extLst>
              <a:ext uri="{FF2B5EF4-FFF2-40B4-BE49-F238E27FC236}">
                <a16:creationId xmlns:a16="http://schemas.microsoft.com/office/drawing/2014/main" id="{45277B69-BBCA-65E2-69C3-F8BF94C00C50}"/>
              </a:ext>
            </a:extLst>
          </p:cNvPr>
          <p:cNvPicPr>
            <a:picLocks noChangeAspect="1"/>
          </p:cNvPicPr>
          <p:nvPr/>
        </p:nvPicPr>
        <p:blipFill>
          <a:blip r:embed="rId3"/>
          <a:stretch>
            <a:fillRect/>
          </a:stretch>
        </p:blipFill>
        <p:spPr>
          <a:xfrm>
            <a:off x="713272" y="574358"/>
            <a:ext cx="8450579" cy="5800684"/>
          </a:xfrm>
          <a:prstGeom prst="rect">
            <a:avLst/>
          </a:prstGeom>
        </p:spPr>
      </p:pic>
    </p:spTree>
    <p:extLst>
      <p:ext uri="{BB962C8B-B14F-4D97-AF65-F5344CB8AC3E}">
        <p14:creationId xmlns:p14="http://schemas.microsoft.com/office/powerpoint/2010/main" val="3409624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D65E1-1576-B09C-B2CF-9FDCF8CC2D2B}"/>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1EE70B33-2B63-6685-A7BF-CF86AC94ED35}"/>
              </a:ext>
            </a:extLst>
          </p:cNvPr>
          <p:cNvSpPr>
            <a:spLocks noChangeArrowheads="1"/>
          </p:cNvSpPr>
          <p:nvPr/>
        </p:nvSpPr>
        <p:spPr bwMode="auto">
          <a:xfrm>
            <a:off x="973666" y="-78469"/>
            <a:ext cx="1485669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8" name="TextBox 7">
            <a:extLst>
              <a:ext uri="{FF2B5EF4-FFF2-40B4-BE49-F238E27FC236}">
                <a16:creationId xmlns:a16="http://schemas.microsoft.com/office/drawing/2014/main" id="{B22EF0C3-593C-41C0-4338-CBB97A2CCB66}"/>
              </a:ext>
            </a:extLst>
          </p:cNvPr>
          <p:cNvSpPr txBox="1"/>
          <p:nvPr/>
        </p:nvSpPr>
        <p:spPr>
          <a:xfrm>
            <a:off x="713273" y="6254"/>
            <a:ext cx="10788336" cy="57451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Embedded controller - Block diagram</a:t>
            </a:r>
          </a:p>
        </p:txBody>
      </p:sp>
      <p:pic>
        <p:nvPicPr>
          <p:cNvPr id="3" name="Picture 2">
            <a:extLst>
              <a:ext uri="{FF2B5EF4-FFF2-40B4-BE49-F238E27FC236}">
                <a16:creationId xmlns:a16="http://schemas.microsoft.com/office/drawing/2014/main" id="{A35FEC18-2663-7B8F-798A-0D6DE13FAE7A}"/>
              </a:ext>
            </a:extLst>
          </p:cNvPr>
          <p:cNvPicPr>
            <a:picLocks noChangeAspect="1"/>
          </p:cNvPicPr>
          <p:nvPr/>
        </p:nvPicPr>
        <p:blipFill>
          <a:blip r:embed="rId3"/>
          <a:stretch>
            <a:fillRect/>
          </a:stretch>
        </p:blipFill>
        <p:spPr>
          <a:xfrm>
            <a:off x="713273" y="543294"/>
            <a:ext cx="8430727" cy="5828550"/>
          </a:xfrm>
          <a:prstGeom prst="rect">
            <a:avLst/>
          </a:prstGeom>
        </p:spPr>
      </p:pic>
    </p:spTree>
    <p:extLst>
      <p:ext uri="{BB962C8B-B14F-4D97-AF65-F5344CB8AC3E}">
        <p14:creationId xmlns:p14="http://schemas.microsoft.com/office/powerpoint/2010/main" val="41512506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p:cNvSpPr txBox="1">
            <a:spLocks/>
          </p:cNvSpPr>
          <p:nvPr/>
        </p:nvSpPr>
        <p:spPr>
          <a:xfrm>
            <a:off x="594784" y="1"/>
            <a:ext cx="10972800" cy="65415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Master Attached Flash Sharing(MAF)</a:t>
            </a:r>
          </a:p>
        </p:txBody>
      </p:sp>
      <p:sp>
        <p:nvSpPr>
          <p:cNvPr id="5" name="Rectangle 4"/>
          <p:cNvSpPr/>
          <p:nvPr/>
        </p:nvSpPr>
        <p:spPr>
          <a:xfrm>
            <a:off x="594784" y="654156"/>
            <a:ext cx="10869629" cy="1090042"/>
          </a:xfrm>
          <a:prstGeom prst="rect">
            <a:avLst/>
          </a:prstGeom>
        </p:spPr>
        <p:txBody>
          <a:bodyPr wrap="square">
            <a:spAutoFit/>
          </a:bodyPr>
          <a:lstStyle/>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MAF is one of the Flash sharing Mechanism where PCD is the master which access flash over PCD SPI0 Controller and EC sharing the same flash will access over eSPI. </a:t>
            </a:r>
          </a:p>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MAF will be default configuration.</a:t>
            </a:r>
          </a:p>
        </p:txBody>
      </p:sp>
      <p:pic>
        <p:nvPicPr>
          <p:cNvPr id="6" name="Picture 5">
            <a:extLst>
              <a:ext uri="{FF2B5EF4-FFF2-40B4-BE49-F238E27FC236}">
                <a16:creationId xmlns:a16="http://schemas.microsoft.com/office/drawing/2014/main" id="{B0DF7996-C7B5-B16B-1D3A-17C0012F9F89}"/>
              </a:ext>
            </a:extLst>
          </p:cNvPr>
          <p:cNvPicPr>
            <a:picLocks noChangeAspect="1"/>
          </p:cNvPicPr>
          <p:nvPr/>
        </p:nvPicPr>
        <p:blipFill>
          <a:blip r:embed="rId3"/>
          <a:stretch>
            <a:fillRect/>
          </a:stretch>
        </p:blipFill>
        <p:spPr>
          <a:xfrm>
            <a:off x="6305233" y="1744198"/>
            <a:ext cx="4295775" cy="4362450"/>
          </a:xfrm>
          <a:prstGeom prst="rect">
            <a:avLst/>
          </a:prstGeom>
        </p:spPr>
      </p:pic>
    </p:spTree>
    <p:extLst>
      <p:ext uri="{BB962C8B-B14F-4D97-AF65-F5344CB8AC3E}">
        <p14:creationId xmlns:p14="http://schemas.microsoft.com/office/powerpoint/2010/main" val="197391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p:cNvSpPr txBox="1">
            <a:spLocks/>
          </p:cNvSpPr>
          <p:nvPr/>
        </p:nvSpPr>
        <p:spPr>
          <a:xfrm>
            <a:off x="594784" y="1"/>
            <a:ext cx="10972800" cy="65415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Slave Attached Flash Sharing(SAF)</a:t>
            </a:r>
          </a:p>
        </p:txBody>
      </p:sp>
      <p:sp>
        <p:nvSpPr>
          <p:cNvPr id="5" name="Rectangle 4"/>
          <p:cNvSpPr/>
          <p:nvPr/>
        </p:nvSpPr>
        <p:spPr>
          <a:xfrm>
            <a:off x="594784" y="654156"/>
            <a:ext cx="10869629" cy="1534907"/>
          </a:xfrm>
          <a:prstGeom prst="rect">
            <a:avLst/>
          </a:prstGeom>
        </p:spPr>
        <p:txBody>
          <a:bodyPr wrap="square">
            <a:spAutoFit/>
          </a:bodyPr>
          <a:lstStyle/>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SAF is one of the Flash sharing Mechanism where EC is the master which access flash over its SPI Controller and PCD sharing the same flash will access over eSPI. </a:t>
            </a:r>
          </a:p>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MEC1723 Microchip Embedded Controller can support SAF mode flashing. </a:t>
            </a:r>
          </a:p>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Rework is required on RVP to support SAF.</a:t>
            </a:r>
          </a:p>
        </p:txBody>
      </p:sp>
      <p:pic>
        <p:nvPicPr>
          <p:cNvPr id="6" name="Picture 5">
            <a:extLst>
              <a:ext uri="{FF2B5EF4-FFF2-40B4-BE49-F238E27FC236}">
                <a16:creationId xmlns:a16="http://schemas.microsoft.com/office/drawing/2014/main" id="{CDF63E60-6D07-BCED-1E6B-55E04361BF31}"/>
              </a:ext>
            </a:extLst>
          </p:cNvPr>
          <p:cNvPicPr>
            <a:picLocks noChangeAspect="1"/>
          </p:cNvPicPr>
          <p:nvPr/>
        </p:nvPicPr>
        <p:blipFill>
          <a:blip r:embed="rId3"/>
          <a:stretch>
            <a:fillRect/>
          </a:stretch>
        </p:blipFill>
        <p:spPr>
          <a:xfrm>
            <a:off x="6225011" y="1953789"/>
            <a:ext cx="4238625" cy="4371975"/>
          </a:xfrm>
          <a:prstGeom prst="rect">
            <a:avLst/>
          </a:prstGeom>
        </p:spPr>
      </p:pic>
    </p:spTree>
    <p:extLst>
      <p:ext uri="{BB962C8B-B14F-4D97-AF65-F5344CB8AC3E}">
        <p14:creationId xmlns:p14="http://schemas.microsoft.com/office/powerpoint/2010/main" val="2671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50310"/>
            <a:ext cx="11582400" cy="1651681"/>
          </a:xfrm>
        </p:spPr>
        <p:txBody>
          <a:bodyPr lIns="0" tIns="0" rIns="0" bIns="0" anchor="t">
            <a:noAutofit/>
          </a:bodyPr>
          <a:lstStyle/>
          <a:p>
            <a:pPr algn="r"/>
            <a:r>
              <a:rPr lang="en-US" sz="4500" b="1">
                <a:latin typeface="Intel Clear Light"/>
              </a:rPr>
              <a:t>EC , PCD &amp; PCH GPIOs &amp; Straps</a:t>
            </a:r>
          </a:p>
        </p:txBody>
      </p:sp>
      <p:sp>
        <p:nvSpPr>
          <p:cNvPr id="3" name="TextBox 2">
            <a:extLst>
              <a:ext uri="{FF2B5EF4-FFF2-40B4-BE49-F238E27FC236}">
                <a16:creationId xmlns:a16="http://schemas.microsoft.com/office/drawing/2014/main" id="{64CE6AAA-5A14-ED24-0EDC-ED8B0603AFA4}"/>
              </a:ext>
            </a:extLst>
          </p:cNvPr>
          <p:cNvSpPr txBox="1"/>
          <p:nvPr/>
        </p:nvSpPr>
        <p:spPr>
          <a:xfrm>
            <a:off x="5095875" y="4998410"/>
            <a:ext cx="6486525" cy="1053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Patil, Guruprasad </a:t>
            </a:r>
            <a:r>
              <a:rPr lang="en-US">
                <a:solidFill>
                  <a:schemeClr val="tx1"/>
                </a:solidFill>
                <a:highlight>
                  <a:srgbClr val="FFFF00"/>
                </a:highlight>
              </a:rPr>
              <a:t>(EC GPIO)</a:t>
            </a:r>
            <a:endParaRPr lang="en-US">
              <a:solidFill>
                <a:schemeClr val="tx1"/>
              </a:solidFill>
            </a:endParaRPr>
          </a:p>
          <a:p>
            <a:r>
              <a:rPr lang="en-US">
                <a:solidFill>
                  <a:schemeClr val="bg1"/>
                </a:solidFill>
              </a:rPr>
              <a:t>S, Gokul / Vidaya, Divya </a:t>
            </a:r>
            <a:r>
              <a:rPr lang="en-US">
                <a:solidFill>
                  <a:schemeClr val="tx1"/>
                </a:solidFill>
                <a:highlight>
                  <a:srgbClr val="FFFF00"/>
                </a:highlight>
              </a:rPr>
              <a:t>(PCD &amp; PCH GPIO)</a:t>
            </a:r>
          </a:p>
        </p:txBody>
      </p:sp>
    </p:spTree>
    <p:extLst>
      <p:ext uri="{BB962C8B-B14F-4D97-AF65-F5344CB8AC3E}">
        <p14:creationId xmlns:p14="http://schemas.microsoft.com/office/powerpoint/2010/main" val="292636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30A950-8362-A2D7-9F65-9803C60CA31B}"/>
              </a:ext>
            </a:extLst>
          </p:cNvPr>
          <p:cNvSpPr txBox="1">
            <a:spLocks/>
          </p:cNvSpPr>
          <p:nvPr/>
        </p:nvSpPr>
        <p:spPr>
          <a:xfrm>
            <a:off x="470786" y="0"/>
            <a:ext cx="11010816" cy="557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b="1"/>
              <a:t>NVL-HX RVP-03 &amp; RVP-04 Architecture</a:t>
            </a:r>
          </a:p>
        </p:txBody>
      </p:sp>
      <p:sp>
        <p:nvSpPr>
          <p:cNvPr id="4" name="Rectangle 2">
            <a:extLst>
              <a:ext uri="{FF2B5EF4-FFF2-40B4-BE49-F238E27FC236}">
                <a16:creationId xmlns:a16="http://schemas.microsoft.com/office/drawing/2014/main" id="{B1B0C8C0-2601-F771-5A58-4C114E0EC445}"/>
              </a:ext>
            </a:extLst>
          </p:cNvPr>
          <p:cNvSpPr>
            <a:spLocks noChangeArrowheads="1"/>
          </p:cNvSpPr>
          <p:nvPr/>
        </p:nvSpPr>
        <p:spPr bwMode="auto">
          <a:xfrm flipV="1">
            <a:off x="534795" y="-133211"/>
            <a:ext cx="9734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81F40A8C-E005-E0C8-07FF-CE135D5B44A4}"/>
              </a:ext>
            </a:extLst>
          </p:cNvPr>
          <p:cNvGraphicFramePr>
            <a:graphicFrameLocks noChangeAspect="1"/>
          </p:cNvGraphicFramePr>
          <p:nvPr>
            <p:extLst>
              <p:ext uri="{D42A27DB-BD31-4B8C-83A1-F6EECF244321}">
                <p14:modId xmlns:p14="http://schemas.microsoft.com/office/powerpoint/2010/main" val="299041194"/>
              </p:ext>
            </p:extLst>
          </p:nvPr>
        </p:nvGraphicFramePr>
        <p:xfrm>
          <a:off x="589271" y="487779"/>
          <a:ext cx="4898389" cy="5908435"/>
        </p:xfrm>
        <a:graphic>
          <a:graphicData uri="http://schemas.openxmlformats.org/presentationml/2006/ole">
            <mc:AlternateContent xmlns:mc="http://schemas.openxmlformats.org/markup-compatibility/2006">
              <mc:Choice xmlns:v="urn:schemas-microsoft-com:vml" Requires="v">
                <p:oleObj name="Visio" r:id="rId2" imgW="6521734" imgH="7874088" progId="Visio.Drawing.15">
                  <p:embed/>
                </p:oleObj>
              </mc:Choice>
              <mc:Fallback>
                <p:oleObj name="Visio" r:id="rId2" imgW="6521734" imgH="7874088" progId="Visio.Drawing.15">
                  <p:embed/>
                  <p:pic>
                    <p:nvPicPr>
                      <p:cNvPr id="5" name="Object 4">
                        <a:extLst>
                          <a:ext uri="{FF2B5EF4-FFF2-40B4-BE49-F238E27FC236}">
                            <a16:creationId xmlns:a16="http://schemas.microsoft.com/office/drawing/2014/main" id="{81F40A8C-E005-E0C8-07FF-CE135D5B44A4}"/>
                          </a:ext>
                        </a:extLst>
                      </p:cNvPr>
                      <p:cNvPicPr>
                        <a:picLocks noChangeAspect="1" noChangeArrowheads="1"/>
                      </p:cNvPicPr>
                      <p:nvPr/>
                    </p:nvPicPr>
                    <p:blipFill>
                      <a:blip r:embed="rId3"/>
                      <a:srcRect/>
                      <a:stretch>
                        <a:fillRect/>
                      </a:stretch>
                    </p:blipFill>
                    <p:spPr bwMode="auto">
                      <a:xfrm>
                        <a:off x="589271" y="487779"/>
                        <a:ext cx="4898389" cy="5908435"/>
                      </a:xfrm>
                      <a:prstGeom prst="rect">
                        <a:avLst/>
                      </a:prstGeom>
                      <a:noFill/>
                    </p:spPr>
                  </p:pic>
                </p:oleObj>
              </mc:Fallback>
            </mc:AlternateContent>
          </a:graphicData>
        </a:graphic>
      </p:graphicFrame>
      <p:graphicFrame>
        <p:nvGraphicFramePr>
          <p:cNvPr id="7" name="Object 6">
            <a:extLst>
              <a:ext uri="{FF2B5EF4-FFF2-40B4-BE49-F238E27FC236}">
                <a16:creationId xmlns:a16="http://schemas.microsoft.com/office/drawing/2014/main" id="{A036CA0B-2D4B-EA62-22AF-1615AEA9B973}"/>
              </a:ext>
            </a:extLst>
          </p:cNvPr>
          <p:cNvGraphicFramePr>
            <a:graphicFrameLocks noChangeAspect="1"/>
          </p:cNvGraphicFramePr>
          <p:nvPr>
            <p:extLst>
              <p:ext uri="{D42A27DB-BD31-4B8C-83A1-F6EECF244321}">
                <p14:modId xmlns:p14="http://schemas.microsoft.com/office/powerpoint/2010/main" val="1963539117"/>
              </p:ext>
            </p:extLst>
          </p:nvPr>
        </p:nvGraphicFramePr>
        <p:xfrm>
          <a:off x="6704341" y="466883"/>
          <a:ext cx="4525634" cy="5929331"/>
        </p:xfrm>
        <a:graphic>
          <a:graphicData uri="http://schemas.openxmlformats.org/presentationml/2006/ole">
            <mc:AlternateContent xmlns:mc="http://schemas.openxmlformats.org/markup-compatibility/2006">
              <mc:Choice xmlns:v="urn:schemas-microsoft-com:vml" Requires="v">
                <p:oleObj name="Visio" r:id="rId4" imgW="6522436" imgH="8557083" progId="Visio.Drawing.15">
                  <p:embed/>
                </p:oleObj>
              </mc:Choice>
              <mc:Fallback>
                <p:oleObj name="Visio" r:id="rId4" imgW="6522436" imgH="8557083" progId="Visio.Drawing.15">
                  <p:embed/>
                  <p:pic>
                    <p:nvPicPr>
                      <p:cNvPr id="7" name="Object 6">
                        <a:extLst>
                          <a:ext uri="{FF2B5EF4-FFF2-40B4-BE49-F238E27FC236}">
                            <a16:creationId xmlns:a16="http://schemas.microsoft.com/office/drawing/2014/main" id="{A036CA0B-2D4B-EA62-22AF-1615AEA9B9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341" y="466883"/>
                        <a:ext cx="4525634" cy="5929331"/>
                      </a:xfrm>
                      <a:prstGeom prst="rect">
                        <a:avLst/>
                      </a:prstGeom>
                      <a:noFill/>
                    </p:spPr>
                  </p:pic>
                </p:oleObj>
              </mc:Fallback>
            </mc:AlternateContent>
          </a:graphicData>
        </a:graphic>
      </p:graphicFrame>
    </p:spTree>
    <p:extLst>
      <p:ext uri="{BB962C8B-B14F-4D97-AF65-F5344CB8AC3E}">
        <p14:creationId xmlns:p14="http://schemas.microsoft.com/office/powerpoint/2010/main" val="377963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2880" y="1074807"/>
            <a:ext cx="10901999" cy="3063916"/>
          </a:xfrm>
          <a:prstGeom prst="rect">
            <a:avLst/>
          </a:prstGeom>
        </p:spPr>
        <p:txBody>
          <a:bodyPr wrap="square" lIns="91440" tIns="45720" rIns="91440" bIns="45720" anchor="t">
            <a:spAutoFit/>
          </a:bodyPr>
          <a:lstStyle/>
          <a:p>
            <a:r>
              <a:rPr lang="en-US" sz="1800">
                <a:solidFill>
                  <a:schemeClr val="bg2"/>
                </a:solidFill>
                <a:latin typeface="+mj-lt"/>
                <a:ea typeface="Intel Clear Light" panose="020B0404020203020204" pitchFamily="34" charset="0"/>
                <a:cs typeface="Intel Clear Light" panose="020B0404020203020204" pitchFamily="34" charset="0"/>
              </a:rPr>
              <a:t>For Windows Config of NVL-HX RVP :</a:t>
            </a:r>
          </a:p>
          <a:p>
            <a:pPr marL="285750" indent="-285750">
              <a:buFont typeface="Arial" panose="020B0604020202020204" pitchFamily="34" charset="0"/>
              <a:buChar char="•"/>
            </a:pPr>
            <a:r>
              <a:rPr lang="en-US" sz="1800">
                <a:latin typeface="+mj-lt"/>
                <a:ea typeface="Calibri" panose="020F0502020204030204" pitchFamily="34" charset="0"/>
                <a:cs typeface="Calibri" panose="020F0502020204030204" pitchFamily="34" charset="0"/>
              </a:rPr>
              <a:t>NVL Board ID doc : </a:t>
            </a:r>
            <a:r>
              <a:rPr lang="en-US" sz="1800">
                <a:latin typeface="+mj-lt"/>
                <a:hlinkClick r:id="rId2"/>
              </a:rPr>
              <a:t>CCG NVL Client System PDT - 01_NVL_Board_ID_document - All Documents</a:t>
            </a:r>
            <a:endParaRPr lang="en-US" sz="1800">
              <a:latin typeface="+mj-lt"/>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a:latin typeface="+mj-lt"/>
                <a:ea typeface="Calibri" panose="020F0502020204030204" pitchFamily="34" charset="0"/>
                <a:cs typeface="Calibri" panose="020F0502020204030204" pitchFamily="34" charset="0"/>
              </a:rPr>
              <a:t>SOC &amp; PCH GPIO mapping documents : </a:t>
            </a:r>
            <a:r>
              <a:rPr lang="en-US" altLang="en-US" sz="1800">
                <a:solidFill>
                  <a:schemeClr val="tx1"/>
                </a:solidFill>
                <a:latin typeface="+mj-lt"/>
                <a:ea typeface="Calibri" panose="020F0502020204030204" pitchFamily="34" charset="0"/>
                <a:cs typeface="Calibri" panose="020F0502020204030204" pitchFamily="34" charset="0"/>
                <a:hlinkClick r:id="rId3"/>
              </a:rPr>
              <a:t>05_NVL_HX_UPH_UL_RVP_PCH_EC_GPIO</a:t>
            </a:r>
            <a:endParaRPr lang="en-US" altLang="en-US" sz="1800">
              <a:solidFill>
                <a:schemeClr val="tx1"/>
              </a:solidFill>
              <a:latin typeface="+mj-lt"/>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a:solidFill>
                  <a:schemeClr val="bg2"/>
                </a:solidFill>
                <a:latin typeface="+mj-lt"/>
                <a:ea typeface="Intel Clear Light" panose="020B0404020203020204" pitchFamily="34" charset="0"/>
                <a:cs typeface="Intel Clear Light" panose="020B0404020203020204" pitchFamily="34" charset="0"/>
              </a:rPr>
              <a:t>EC mapping </a:t>
            </a:r>
            <a:r>
              <a:rPr lang="en-US" sz="1800">
                <a:latin typeface="+mj-lt"/>
                <a:ea typeface="Calibri" panose="020F0502020204030204" pitchFamily="34" charset="0"/>
                <a:cs typeface="Calibri" panose="020F0502020204030204" pitchFamily="34" charset="0"/>
              </a:rPr>
              <a:t>document </a:t>
            </a:r>
            <a:r>
              <a:rPr lang="en-US" sz="1800">
                <a:solidFill>
                  <a:schemeClr val="bg2"/>
                </a:solidFill>
                <a:latin typeface="+mj-lt"/>
                <a:ea typeface="Intel Clear Light" panose="020B0404020203020204" pitchFamily="34" charset="0"/>
                <a:cs typeface="Intel Clear Light" panose="020B0404020203020204" pitchFamily="34" charset="0"/>
              </a:rPr>
              <a:t>: </a:t>
            </a:r>
            <a:r>
              <a:rPr lang="en-US" sz="1800">
                <a:latin typeface="+mj-lt"/>
                <a:hlinkClick r:id="rId4"/>
              </a:rPr>
              <a:t>CCG NVL Client System PDT - </a:t>
            </a:r>
            <a:r>
              <a:rPr lang="en-US" sz="1800" err="1">
                <a:latin typeface="+mj-lt"/>
                <a:hlinkClick r:id="rId4"/>
              </a:rPr>
              <a:t>EC_GPIO_doc</a:t>
            </a:r>
            <a:r>
              <a:rPr lang="en-US" sz="1800">
                <a:latin typeface="+mj-lt"/>
                <a:hlinkClick r:id="rId4"/>
              </a:rPr>
              <a:t> - All Documents</a:t>
            </a:r>
            <a:endParaRPr lang="en-US" sz="1800">
              <a:latin typeface="+mj-lt"/>
            </a:endParaRPr>
          </a:p>
          <a:p>
            <a:pPr marL="285750" indent="-285750">
              <a:buFont typeface="Arial" panose="020B0604020202020204" pitchFamily="34" charset="0"/>
              <a:buChar char="•"/>
            </a:pPr>
            <a:r>
              <a:rPr lang="en-US" sz="1800">
                <a:solidFill>
                  <a:schemeClr val="bg2"/>
                </a:solidFill>
                <a:latin typeface="+mj-lt"/>
                <a:ea typeface="Intel Clear Light" panose="020B0404020203020204" pitchFamily="34" charset="0"/>
                <a:cs typeface="Intel Clear Light" panose="020B0404020203020204" pitchFamily="34" charset="0"/>
              </a:rPr>
              <a:t>PCD GPIO HAS : </a:t>
            </a:r>
            <a:r>
              <a:rPr lang="pt-BR" sz="1800">
                <a:latin typeface="+mj-lt"/>
                <a:hlinkClick r:id="rId5"/>
              </a:rPr>
              <a:t>Chap03_Pins_Chap18_GPIO_EAS (NVL-PCD-H)</a:t>
            </a:r>
            <a:endParaRPr lang="pt-BR" sz="1800">
              <a:latin typeface="+mj-lt"/>
            </a:endParaRPr>
          </a:p>
          <a:p>
            <a:pPr marL="285750" indent="-285750">
              <a:buFont typeface="Arial" panose="020B0604020202020204" pitchFamily="34" charset="0"/>
              <a:buChar char="•"/>
            </a:pPr>
            <a:r>
              <a:rPr lang="en-US" sz="1800">
                <a:solidFill>
                  <a:schemeClr val="bg2"/>
                </a:solidFill>
                <a:latin typeface="+mj-lt"/>
                <a:ea typeface="Intel Clear Light" panose="020B0404020203020204" pitchFamily="34" charset="0"/>
                <a:cs typeface="Intel Clear Light" panose="020B0404020203020204" pitchFamily="34" charset="0"/>
              </a:rPr>
              <a:t>PCH GPIO HAS : </a:t>
            </a:r>
            <a:r>
              <a:rPr lang="en-US" sz="1800">
                <a:latin typeface="+mj-lt"/>
                <a:hlinkClick r:id="rId6"/>
              </a:rPr>
              <a:t>Chap03 NVL PCH Pin Chap18 GPIO Automation HAS</a:t>
            </a:r>
            <a:endParaRPr lang="en-US" sz="1800">
              <a:solidFill>
                <a:schemeClr val="bg2"/>
              </a:solidFill>
              <a:latin typeface="+mj-lt"/>
              <a:ea typeface="Intel Clear Light" panose="020B0404020203020204" pitchFamily="34" charset="0"/>
              <a:cs typeface="Intel Clear Light" panose="020B0404020203020204" pitchFamily="34" charset="0"/>
            </a:endParaRPr>
          </a:p>
        </p:txBody>
      </p:sp>
      <p:sp>
        <p:nvSpPr>
          <p:cNvPr id="6" name="Title 5"/>
          <p:cNvSpPr txBox="1">
            <a:spLocks noGrp="1"/>
          </p:cNvSpPr>
          <p:nvPr>
            <p:ph type="title"/>
          </p:nvPr>
        </p:nvSpPr>
        <p:spPr>
          <a:xfrm>
            <a:off x="462880" y="256378"/>
            <a:ext cx="10901998" cy="818429"/>
          </a:xfrm>
          <a:prstGeom prst="rect">
            <a:avLst/>
          </a:prstGeom>
          <a:ln w="12700">
            <a:miter lim="400000"/>
          </a:ln>
        </p:spPr>
        <p:txBody>
          <a:bodyPr lIns="0" tIns="0" rIns="0" bIns="0" anchor="ctr">
            <a:normAutofit fontScale="97500"/>
          </a:bodyPr>
          <a:lstStyle/>
          <a:p>
            <a:pPr rtl="0"/>
            <a:r>
              <a:rPr lang="en-US" b="1">
                <a:latin typeface="Intel Clear Light"/>
              </a:rPr>
              <a:t>EC , PCD &amp; PCH GPIO mapping</a:t>
            </a:r>
            <a:endParaRPr lang="en-US"/>
          </a:p>
        </p:txBody>
      </p:sp>
    </p:spTree>
    <p:extLst>
      <p:ext uri="{BB962C8B-B14F-4D97-AF65-F5344CB8AC3E}">
        <p14:creationId xmlns:p14="http://schemas.microsoft.com/office/powerpoint/2010/main" val="16554281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085" y="156619"/>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panose="020B0404020203020204" pitchFamily="34" charset="0"/>
                <a:sym typeface="Helvetica"/>
              </a:rPr>
              <a:t>NVL PCD Straps – 20 Nos.</a:t>
            </a:r>
            <a:endParaRPr lang="en-US"/>
          </a:p>
        </p:txBody>
      </p:sp>
      <p:graphicFrame>
        <p:nvGraphicFramePr>
          <p:cNvPr id="13" name="Table 12">
            <a:extLst>
              <a:ext uri="{FF2B5EF4-FFF2-40B4-BE49-F238E27FC236}">
                <a16:creationId xmlns:a16="http://schemas.microsoft.com/office/drawing/2014/main" id="{2C397CA6-CDB5-E820-EA97-76DB6287915B}"/>
              </a:ext>
            </a:extLst>
          </p:cNvPr>
          <p:cNvGraphicFramePr>
            <a:graphicFrameLocks noGrp="1"/>
          </p:cNvGraphicFramePr>
          <p:nvPr>
            <p:extLst>
              <p:ext uri="{D42A27DB-BD31-4B8C-83A1-F6EECF244321}">
                <p14:modId xmlns:p14="http://schemas.microsoft.com/office/powerpoint/2010/main" val="3851658530"/>
              </p:ext>
            </p:extLst>
          </p:nvPr>
        </p:nvGraphicFramePr>
        <p:xfrm>
          <a:off x="400340" y="781240"/>
          <a:ext cx="10972801" cy="5562406"/>
        </p:xfrm>
        <a:graphic>
          <a:graphicData uri="http://schemas.openxmlformats.org/drawingml/2006/table">
            <a:tbl>
              <a:tblPr firstRow="1" bandRow="1">
                <a:tableStyleId>{5C22544A-7EE6-4342-B048-85BDC9FD1C3A}</a:tableStyleId>
              </a:tblPr>
              <a:tblGrid>
                <a:gridCol w="981118">
                  <a:extLst>
                    <a:ext uri="{9D8B030D-6E8A-4147-A177-3AD203B41FA5}">
                      <a16:colId xmlns:a16="http://schemas.microsoft.com/office/drawing/2014/main" val="264572431"/>
                    </a:ext>
                  </a:extLst>
                </a:gridCol>
                <a:gridCol w="986131">
                  <a:extLst>
                    <a:ext uri="{9D8B030D-6E8A-4147-A177-3AD203B41FA5}">
                      <a16:colId xmlns:a16="http://schemas.microsoft.com/office/drawing/2014/main" val="3714628586"/>
                    </a:ext>
                  </a:extLst>
                </a:gridCol>
                <a:gridCol w="800605">
                  <a:extLst>
                    <a:ext uri="{9D8B030D-6E8A-4147-A177-3AD203B41FA5}">
                      <a16:colId xmlns:a16="http://schemas.microsoft.com/office/drawing/2014/main" val="1654716143"/>
                    </a:ext>
                  </a:extLst>
                </a:gridCol>
                <a:gridCol w="703663">
                  <a:extLst>
                    <a:ext uri="{9D8B030D-6E8A-4147-A177-3AD203B41FA5}">
                      <a16:colId xmlns:a16="http://schemas.microsoft.com/office/drawing/2014/main" val="2610105824"/>
                    </a:ext>
                  </a:extLst>
                </a:gridCol>
                <a:gridCol w="2004020">
                  <a:extLst>
                    <a:ext uri="{9D8B030D-6E8A-4147-A177-3AD203B41FA5}">
                      <a16:colId xmlns:a16="http://schemas.microsoft.com/office/drawing/2014/main" val="2206200466"/>
                    </a:ext>
                  </a:extLst>
                </a:gridCol>
                <a:gridCol w="4715045">
                  <a:extLst>
                    <a:ext uri="{9D8B030D-6E8A-4147-A177-3AD203B41FA5}">
                      <a16:colId xmlns:a16="http://schemas.microsoft.com/office/drawing/2014/main" val="3448234300"/>
                    </a:ext>
                  </a:extLst>
                </a:gridCol>
                <a:gridCol w="782219">
                  <a:extLst>
                    <a:ext uri="{9D8B030D-6E8A-4147-A177-3AD203B41FA5}">
                      <a16:colId xmlns:a16="http://schemas.microsoft.com/office/drawing/2014/main" val="2492198120"/>
                    </a:ext>
                  </a:extLst>
                </a:gridCol>
              </a:tblGrid>
              <a:tr h="250936">
                <a:tc>
                  <a:txBody>
                    <a:bodyPr/>
                    <a:lstStyle/>
                    <a:p>
                      <a:pPr algn="l"/>
                      <a:r>
                        <a:rPr lang="en-US" sz="1000">
                          <a:effectLst/>
                        </a:rPr>
                        <a:t>GPIO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rPr>
                        <a:t>When Sampled​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rPr>
                        <a:t>Termination​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rPr>
                        <a:t>HVM Strap​</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rPr>
                        <a:t>Pin Strap Usage​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rPr>
                        <a:t>Polarity​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rPr>
                        <a:t>RVP Default​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7100031"/>
                  </a:ext>
                </a:extLst>
              </a:tr>
              <a:tr h="230024">
                <a:tc>
                  <a:txBody>
                    <a:bodyPr/>
                    <a:lstStyle/>
                    <a:p>
                      <a:pPr algn="l" fontAlgn="t">
                        <a:buNone/>
                      </a:pPr>
                      <a:r>
                        <a:rPr lang="en-US" sz="1000" b="1" i="0" u="none" strike="noStrike">
                          <a:solidFill>
                            <a:srgbClr val="000000"/>
                          </a:solidFill>
                          <a:effectLst/>
                          <a:latin typeface="Verdana" panose="020B0604030504040204" pitchFamily="34" charset="0"/>
                        </a:rPr>
                        <a:t>xxgpp_d_12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PCH_PWROK</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 Reboot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 reboot if sampled 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1139936"/>
                  </a:ext>
                </a:extLst>
              </a:tr>
              <a:tr h="230024">
                <a:tc>
                  <a:txBody>
                    <a:bodyPr/>
                    <a:lstStyle/>
                    <a:p>
                      <a:pPr algn="l" fontAlgn="t">
                        <a:buNone/>
                      </a:pPr>
                      <a:r>
                        <a:rPr lang="en-US" sz="1000" b="1" i="0" u="none" strike="noStrike">
                          <a:solidFill>
                            <a:srgbClr val="000000"/>
                          </a:solidFill>
                          <a:effectLst/>
                          <a:latin typeface="Verdana" panose="020B0604030504040204" pitchFamily="34" charset="0"/>
                        </a:rPr>
                        <a:t>xxgpp_b_14</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PCH_PWROK</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Top swap override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Top Swap is enabled if sampled 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1071058"/>
                  </a:ext>
                </a:extLst>
              </a:tr>
              <a:tr h="1045566">
                <a:tc>
                  <a:txBody>
                    <a:bodyPr/>
                    <a:lstStyle/>
                    <a:p>
                      <a:pPr algn="l" fontAlgn="t">
                        <a:buNone/>
                      </a:pPr>
                      <a:r>
                        <a:rPr lang="en-US" sz="1000" b="1" i="0" u="none" strike="noStrike">
                          <a:solidFill>
                            <a:srgbClr val="000000"/>
                          </a:solidFill>
                          <a:effectLst/>
                          <a:latin typeface="Verdana" panose="020B0604030504040204" pitchFamily="34" charset="0"/>
                        </a:rPr>
                        <a:t>xxgpp_b_23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“RTC” PLL (POR) or XTAL</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Default RTC PLL distribution source</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1 = 38.4MHz XTAL (Survivability usage only)</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0 = “RTC” PLL @76.8MHz.  This is the POR, and the default.</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*This pin strap is for survivability usage only and expected to be further qualified with the </a:t>
                      </a:r>
                    </a:p>
                    <a:p>
                      <a:pPr algn="l" fontAlgn="t">
                        <a:buNone/>
                      </a:pPr>
                      <a:r>
                        <a:rPr lang="en-US" sz="1000" b="0" i="0" u="none" strike="noStrike">
                          <a:solidFill>
                            <a:srgbClr val="000000"/>
                          </a:solidFill>
                          <a:effectLst/>
                          <a:latin typeface="Aptos Narrow" panose="020B0004020202020204" pitchFamily="34" charset="0"/>
                        </a:rPr>
                        <a:t>“Personality Strap’ aka “A0 only Strap” outside of GPIO prior to being used by </a:t>
                      </a:r>
                      <a:r>
                        <a:rPr lang="en-US" sz="1000" b="0" i="0" u="none" strike="noStrike" err="1">
                          <a:solidFill>
                            <a:srgbClr val="000000"/>
                          </a:solidFill>
                          <a:effectLst/>
                          <a:latin typeface="Aptos Narrow" panose="020B0004020202020204" pitchFamily="34" charset="0"/>
                        </a:rPr>
                        <a:t>iSClk</a:t>
                      </a:r>
                      <a:r>
                        <a:rPr lang="en-US" sz="1000" b="0" i="0" u="none" strike="noStrike">
                          <a:solidFill>
                            <a:srgbClr val="000000"/>
                          </a:solidFill>
                          <a:effectLst/>
                          <a:latin typeface="Aptos Narrow"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336202"/>
                  </a:ext>
                </a:extLst>
              </a:tr>
              <a:tr h="230024">
                <a:tc>
                  <a:txBody>
                    <a:bodyPr/>
                    <a:lstStyle/>
                    <a:p>
                      <a:pPr algn="l" fontAlgn="t">
                        <a:buNone/>
                      </a:pPr>
                      <a:r>
                        <a:rPr lang="en-US" sz="1000" b="1" i="0" u="none" strike="noStrike">
                          <a:solidFill>
                            <a:srgbClr val="000000"/>
                          </a:solidFill>
                          <a:effectLst/>
                          <a:latin typeface="Verdana" panose="020B0604030504040204" pitchFamily="34" charset="0"/>
                        </a:rPr>
                        <a:t>xxgpp_c_8</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TLS Confidentiality Enable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TLS conf enabled if sampled 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6432717"/>
                  </a:ext>
                </a:extLst>
              </a:tr>
              <a:tr h="418226">
                <a:tc>
                  <a:txBody>
                    <a:bodyPr/>
                    <a:lstStyle/>
                    <a:p>
                      <a:pPr algn="l" fontAlgn="t">
                        <a:buNone/>
                      </a:pPr>
                      <a:r>
                        <a:rPr lang="en-US" sz="1000" b="1" i="0" u="none" strike="noStrike">
                          <a:solidFill>
                            <a:srgbClr val="000000"/>
                          </a:solidFill>
                          <a:effectLst/>
                          <a:latin typeface="Verdana" panose="020B0604030504040204" pitchFamily="34" charset="0"/>
                        </a:rPr>
                        <a:t>xxgpp_c_5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eSPI Disabled</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(previously called "EC-less Platform")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ESPI is disabled if sampled 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4938089"/>
                  </a:ext>
                </a:extLst>
              </a:tr>
              <a:tr h="836452">
                <a:tc>
                  <a:txBody>
                    <a:bodyPr/>
                    <a:lstStyle/>
                    <a:p>
                      <a:pPr algn="l" fontAlgn="t">
                        <a:buNone/>
                      </a:pPr>
                      <a:r>
                        <a:rPr lang="en-US" sz="1000" b="1" i="0" u="none" strike="noStrike">
                          <a:solidFill>
                            <a:srgbClr val="000000"/>
                          </a:solidFill>
                          <a:effectLst/>
                          <a:latin typeface="Verdana" panose="020B0604030504040204" pitchFamily="34" charset="0"/>
                        </a:rPr>
                        <a:t>xxgpp_c_15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XTAL Input Mode</a:t>
                      </a:r>
                      <a:r>
                        <a:rPr lang="en-US" sz="1000" b="1" i="0" u="none" strike="noStrike">
                          <a:solidFill>
                            <a:srgbClr val="000000"/>
                          </a:solidFill>
                          <a:effectLst/>
                          <a:latin typeface="Aptos Narrow" panose="020B0004020202020204" pitchFamily="34" charset="0"/>
                        </a:rPr>
                        <a:t>[0]</a:t>
                      </a:r>
                      <a:endParaRPr lang="en-US" sz="1000" b="0" i="0" u="none" strike="noStrike">
                        <a:solidFill>
                          <a:srgbClr val="000000"/>
                        </a:solidFill>
                        <a:effectLst/>
                        <a:latin typeface="Aptos Narrow" panose="020B00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XTAL input mode</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0: XTAL attached </a:t>
                      </a:r>
                      <a:r>
                        <a:rPr lang="en-US" sz="1000" b="1" i="0" u="none" strike="noStrike">
                          <a:solidFill>
                            <a:srgbClr val="000000"/>
                          </a:solidFill>
                          <a:effectLst/>
                          <a:latin typeface="Aptos Narrow" panose="020B0004020202020204" pitchFamily="34" charset="0"/>
                        </a:rPr>
                        <a:t>- default</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1: Single-ended crystal input</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HVM/BI testing to pull-up this strap to select Single-Ended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688967"/>
                  </a:ext>
                </a:extLst>
              </a:tr>
              <a:tr h="418226">
                <a:tc>
                  <a:txBody>
                    <a:bodyPr/>
                    <a:lstStyle/>
                    <a:p>
                      <a:pPr algn="l" fontAlgn="t">
                        <a:buNone/>
                      </a:pPr>
                      <a:r>
                        <a:rPr lang="en-US" sz="1000" b="1" i="0" u="none" strike="noStrike">
                          <a:solidFill>
                            <a:srgbClr val="000000"/>
                          </a:solidFill>
                          <a:effectLst/>
                          <a:latin typeface="Verdana" panose="020B0604030504040204" pitchFamily="34" charset="0"/>
                        </a:rPr>
                        <a:t>xxgpp_v_17</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PCH_PWROK</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Flash descriptor security override</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(commonly referred as FDO strap)</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Security measures defined in the Flash Descriptor is overriden if sampled 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2866053"/>
                  </a:ext>
                </a:extLst>
              </a:tr>
              <a:tr h="230024">
                <a:tc>
                  <a:txBody>
                    <a:bodyPr/>
                    <a:lstStyle/>
                    <a:p>
                      <a:pPr algn="l" fontAlgn="t">
                        <a:buNone/>
                      </a:pPr>
                      <a:r>
                        <a:rPr lang="en-US" sz="1000" b="1" i="0" u="none" strike="noStrike">
                          <a:solidFill>
                            <a:srgbClr val="000000"/>
                          </a:solidFill>
                          <a:effectLst/>
                          <a:latin typeface="Verdana" panose="020B0604030504040204" pitchFamily="34" charset="0"/>
                        </a:rPr>
                        <a:t>xxgpp_e_6</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PU</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JTAG ODT Disable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JTAG ODT is disabled if sampled 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4312721"/>
                  </a:ext>
                </a:extLst>
              </a:tr>
              <a:tr h="836452">
                <a:tc>
                  <a:txBody>
                    <a:bodyPr/>
                    <a:lstStyle/>
                    <a:p>
                      <a:pPr algn="l" fontAlgn="t">
                        <a:buNone/>
                      </a:pPr>
                      <a:r>
                        <a:rPr lang="en-US" sz="1000" b="1" i="0" u="none" strike="noStrike">
                          <a:solidFill>
                            <a:srgbClr val="000000"/>
                          </a:solidFill>
                          <a:effectLst/>
                          <a:latin typeface="Verdana" panose="020B0604030504040204" pitchFamily="34" charset="0"/>
                        </a:rPr>
                        <a:t>xxgpp_e_9</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1" i="0" u="none" strike="noStrike">
                          <a:solidFill>
                            <a:srgbClr val="000000"/>
                          </a:solidFill>
                          <a:effectLst/>
                          <a:latin typeface="Aptos Narrow" panose="020B0004020202020204" pitchFamily="34" charset="0"/>
                        </a:rPr>
                        <a:t>Yes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RTCPLL Pre Divider Enable</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(HVM use only)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RTCPLL Pre Divider Enable</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0 – Bypass pre-divider (functional; 32.768KHz input)</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1 – Enable /125 pre-divider (HVM; 4MHz input)</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*This strap is qualified by DFXTESTMODE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7605468"/>
                  </a:ext>
                </a:extLst>
              </a:tr>
              <a:tr h="836452">
                <a:tc>
                  <a:txBody>
                    <a:bodyPr/>
                    <a:lstStyle/>
                    <a:p>
                      <a:pPr algn="l" fontAlgn="t">
                        <a:buNone/>
                      </a:pPr>
                      <a:r>
                        <a:rPr lang="en-US" sz="1000" b="1" i="0" u="none" strike="noStrike">
                          <a:solidFill>
                            <a:srgbClr val="000000"/>
                          </a:solidFill>
                          <a:effectLst/>
                          <a:latin typeface="Verdana" panose="020B0604030504040204" pitchFamily="34" charset="0"/>
                        </a:rPr>
                        <a:t>xxgpp_e_10</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1" i="0" u="none" strike="noStrike">
                          <a:solidFill>
                            <a:srgbClr val="000000"/>
                          </a:solidFill>
                          <a:effectLst/>
                          <a:latin typeface="Aptos Narrow" panose="020B0004020202020204" pitchFamily="34" charset="0"/>
                        </a:rPr>
                        <a:t>Yes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XTAL Input Frequency</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*HVM/BI mode only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Single-ended reference clock divider select </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0 – Divider Bypass (functional) - </a:t>
                      </a:r>
                      <a:r>
                        <a:rPr lang="en-US" sz="1000" b="1" i="0" u="none" strike="noStrike">
                          <a:solidFill>
                            <a:srgbClr val="000000"/>
                          </a:solidFill>
                          <a:effectLst/>
                          <a:latin typeface="Aptos Narrow" panose="020B0004020202020204" pitchFamily="34" charset="0"/>
                        </a:rPr>
                        <a:t>default</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1 – Divide by 4 (100MHz HVM mode)</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*This strap is qualified by DFXTESTMODE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2710287"/>
                  </a:ext>
                </a:extLst>
              </a:tr>
            </a:tbl>
          </a:graphicData>
        </a:graphic>
      </p:graphicFrame>
    </p:spTree>
    <p:extLst>
      <p:ext uri="{BB962C8B-B14F-4D97-AF65-F5344CB8AC3E}">
        <p14:creationId xmlns:p14="http://schemas.microsoft.com/office/powerpoint/2010/main" val="147701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716" y="202531"/>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a:sym typeface="Helvetica"/>
              </a:rPr>
              <a:t>NVL </a:t>
            </a:r>
            <a:r>
              <a:rPr lang="en-US" sz="4000">
                <a:solidFill>
                  <a:schemeClr val="bg2"/>
                </a:solidFill>
                <a:latin typeface="Intel Clear Light" panose="020B0404020203020204" pitchFamily="34" charset="0"/>
                <a:sym typeface="Helvetica"/>
              </a:rPr>
              <a:t>PCD</a:t>
            </a:r>
            <a:r>
              <a:rPr lang="en-US" sz="4000">
                <a:solidFill>
                  <a:schemeClr val="bg2"/>
                </a:solidFill>
                <a:latin typeface="Intel Clear Light"/>
                <a:sym typeface="Helvetica"/>
              </a:rPr>
              <a:t> Straps </a:t>
            </a:r>
            <a:r>
              <a:rPr lang="en-US" sz="4000">
                <a:solidFill>
                  <a:schemeClr val="bg2"/>
                </a:solidFill>
                <a:latin typeface="Intel Clear Light" panose="020B0404020203020204" pitchFamily="34" charset="0"/>
                <a:sym typeface="Helvetica"/>
              </a:rPr>
              <a:t>– 20 Nos.</a:t>
            </a:r>
            <a:r>
              <a:rPr lang="en-US" sz="4000">
                <a:solidFill>
                  <a:schemeClr val="bg2"/>
                </a:solidFill>
                <a:latin typeface="Intel Clear Light"/>
                <a:sym typeface="Helvetica"/>
              </a:rPr>
              <a:t> </a:t>
            </a:r>
            <a:r>
              <a:rPr lang="en-US" sz="2400">
                <a:solidFill>
                  <a:schemeClr val="bg2"/>
                </a:solidFill>
                <a:latin typeface="Intel Clear Light" panose="020B0404020203020204" pitchFamily="34" charset="0"/>
                <a:sym typeface="Helvetica"/>
              </a:rPr>
              <a:t>(</a:t>
            </a:r>
            <a:r>
              <a:rPr lang="en-US" sz="2400" err="1">
                <a:solidFill>
                  <a:schemeClr val="bg2"/>
                </a:solidFill>
                <a:latin typeface="Intel Clear Light" panose="020B0404020203020204" pitchFamily="34" charset="0"/>
                <a:sym typeface="Helvetica"/>
              </a:rPr>
              <a:t>contd</a:t>
            </a:r>
            <a:r>
              <a:rPr lang="en-US" sz="2400">
                <a:solidFill>
                  <a:schemeClr val="bg2"/>
                </a:solidFill>
                <a:latin typeface="Intel Clear Light" panose="020B0404020203020204" pitchFamily="34" charset="0"/>
                <a:sym typeface="Helvetica"/>
              </a:rPr>
              <a:t>)</a:t>
            </a:r>
            <a:endParaRPr lang="en-US">
              <a:solidFill>
                <a:schemeClr val="bg2"/>
              </a:solidFill>
              <a:latin typeface="Intel Clear Light"/>
            </a:endParaRPr>
          </a:p>
        </p:txBody>
      </p:sp>
      <p:graphicFrame>
        <p:nvGraphicFramePr>
          <p:cNvPr id="3" name="Table 2">
            <a:extLst>
              <a:ext uri="{FF2B5EF4-FFF2-40B4-BE49-F238E27FC236}">
                <a16:creationId xmlns:a16="http://schemas.microsoft.com/office/drawing/2014/main" id="{E5395B8A-3E73-B0B4-9023-1D0FCC5F8066}"/>
              </a:ext>
            </a:extLst>
          </p:cNvPr>
          <p:cNvGraphicFramePr>
            <a:graphicFrameLocks noGrp="1"/>
          </p:cNvGraphicFramePr>
          <p:nvPr>
            <p:extLst>
              <p:ext uri="{D42A27DB-BD31-4B8C-83A1-F6EECF244321}">
                <p14:modId xmlns:p14="http://schemas.microsoft.com/office/powerpoint/2010/main" val="4139967156"/>
              </p:ext>
            </p:extLst>
          </p:nvPr>
        </p:nvGraphicFramePr>
        <p:xfrm>
          <a:off x="406713" y="737118"/>
          <a:ext cx="10972800" cy="5606533"/>
        </p:xfrm>
        <a:graphic>
          <a:graphicData uri="http://schemas.openxmlformats.org/drawingml/2006/table">
            <a:tbl>
              <a:tblPr firstRow="1" bandRow="1">
                <a:tableStyleId>{5C22544A-7EE6-4342-B048-85BDC9FD1C3A}</a:tableStyleId>
              </a:tblPr>
              <a:tblGrid>
                <a:gridCol w="1086335">
                  <a:extLst>
                    <a:ext uri="{9D8B030D-6E8A-4147-A177-3AD203B41FA5}">
                      <a16:colId xmlns:a16="http://schemas.microsoft.com/office/drawing/2014/main" val="2781455939"/>
                    </a:ext>
                  </a:extLst>
                </a:gridCol>
                <a:gridCol w="963816">
                  <a:extLst>
                    <a:ext uri="{9D8B030D-6E8A-4147-A177-3AD203B41FA5}">
                      <a16:colId xmlns:a16="http://schemas.microsoft.com/office/drawing/2014/main" val="1216636381"/>
                    </a:ext>
                  </a:extLst>
                </a:gridCol>
                <a:gridCol w="782488">
                  <a:extLst>
                    <a:ext uri="{9D8B030D-6E8A-4147-A177-3AD203B41FA5}">
                      <a16:colId xmlns:a16="http://schemas.microsoft.com/office/drawing/2014/main" val="2120003457"/>
                    </a:ext>
                  </a:extLst>
                </a:gridCol>
                <a:gridCol w="687739">
                  <a:extLst>
                    <a:ext uri="{9D8B030D-6E8A-4147-A177-3AD203B41FA5}">
                      <a16:colId xmlns:a16="http://schemas.microsoft.com/office/drawing/2014/main" val="1733880886"/>
                    </a:ext>
                  </a:extLst>
                </a:gridCol>
                <a:gridCol w="3392959">
                  <a:extLst>
                    <a:ext uri="{9D8B030D-6E8A-4147-A177-3AD203B41FA5}">
                      <a16:colId xmlns:a16="http://schemas.microsoft.com/office/drawing/2014/main" val="1453402896"/>
                    </a:ext>
                  </a:extLst>
                </a:gridCol>
                <a:gridCol w="3262273">
                  <a:extLst>
                    <a:ext uri="{9D8B030D-6E8A-4147-A177-3AD203B41FA5}">
                      <a16:colId xmlns:a16="http://schemas.microsoft.com/office/drawing/2014/main" val="1938962329"/>
                    </a:ext>
                  </a:extLst>
                </a:gridCol>
                <a:gridCol w="797190">
                  <a:extLst>
                    <a:ext uri="{9D8B030D-6E8A-4147-A177-3AD203B41FA5}">
                      <a16:colId xmlns:a16="http://schemas.microsoft.com/office/drawing/2014/main" val="1041632698"/>
                    </a:ext>
                  </a:extLst>
                </a:gridCol>
              </a:tblGrid>
              <a:tr h="275731">
                <a:tc>
                  <a:txBody>
                    <a:bodyPr/>
                    <a:lstStyle/>
                    <a:p>
                      <a:pPr algn="l"/>
                      <a:r>
                        <a:rPr lang="en-US" sz="1000" b="1" i="0" u="none" strike="noStrike" cap="none" spc="0" baseline="0">
                          <a:solidFill>
                            <a:schemeClr val="lt1"/>
                          </a:solidFill>
                          <a:effectLst/>
                          <a:uFillTx/>
                          <a:latin typeface="+mn-lt"/>
                          <a:ea typeface="+mn-ea"/>
                          <a:cs typeface="+mn-cs"/>
                          <a:sym typeface="Intel Clear"/>
                        </a:rPr>
                        <a:t>GPIO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mn-lt"/>
                          <a:ea typeface="+mn-ea"/>
                          <a:cs typeface="+mn-cs"/>
                          <a:sym typeface="Intel Clear"/>
                        </a:rPr>
                        <a:t>When Sampled​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mn-lt"/>
                          <a:ea typeface="+mn-ea"/>
                          <a:cs typeface="+mn-cs"/>
                          <a:sym typeface="Intel Clear"/>
                        </a:rPr>
                        <a:t>Termination​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mn-lt"/>
                          <a:ea typeface="+mn-ea"/>
                          <a:cs typeface="+mn-cs"/>
                          <a:sym typeface="Intel Clear"/>
                        </a:rPr>
                        <a:t>HVM Strap​</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mn-lt"/>
                          <a:ea typeface="+mn-ea"/>
                          <a:cs typeface="+mn-cs"/>
                          <a:sym typeface="Intel Clear"/>
                        </a:rPr>
                        <a:t>Pin Strap Usage​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mn-lt"/>
                          <a:ea typeface="+mn-ea"/>
                          <a:cs typeface="+mn-cs"/>
                          <a:sym typeface="Intel Clear"/>
                        </a:rPr>
                        <a:t>Polarity​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mn-lt"/>
                          <a:ea typeface="+mn-ea"/>
                          <a:cs typeface="+mn-cs"/>
                          <a:sym typeface="Intel Clear"/>
                        </a:rPr>
                        <a:t>RVP Default​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2619005"/>
                  </a:ext>
                </a:extLst>
              </a:tr>
              <a:tr h="689328">
                <a:tc>
                  <a:txBody>
                    <a:bodyPr/>
                    <a:lstStyle/>
                    <a:p>
                      <a:pPr algn="l" fontAlgn="t">
                        <a:buNone/>
                      </a:pPr>
                      <a:r>
                        <a:rPr lang="en-US" sz="1000" b="1" i="0" u="none" strike="noStrike">
                          <a:solidFill>
                            <a:srgbClr val="000000"/>
                          </a:solidFill>
                          <a:effectLst/>
                          <a:latin typeface="Verdana" panose="020B0604030504040204" pitchFamily="34" charset="0"/>
                        </a:rPr>
                        <a:t>xxgpp_f_2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PU</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M.2 CNV modes /</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Integrated CNV Enable/Disable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M.2 CNV modes</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0 = Integrated CNV enable </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1 = Integrated CNV disable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7596310"/>
                  </a:ext>
                </a:extLst>
              </a:tr>
              <a:tr h="689328">
                <a:tc>
                  <a:txBody>
                    <a:bodyPr/>
                    <a:lstStyle/>
                    <a:p>
                      <a:pPr algn="l" fontAlgn="t">
                        <a:buNone/>
                      </a:pPr>
                      <a:r>
                        <a:rPr lang="en-US" sz="1000" b="1" i="0" u="none" strike="noStrike">
                          <a:solidFill>
                            <a:srgbClr val="000000"/>
                          </a:solidFill>
                          <a:effectLst/>
                          <a:latin typeface="Verdana" panose="020B0604030504040204" pitchFamily="34" charset="0"/>
                        </a:rPr>
                        <a:t>xxgpp_f_19</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Skip RTC Clock Stabilization Delay (IOTG Boot Time Reduction)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Skip RTC Clock Stabilization Delay (IOTG Boot Time Reduction)</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0 = No bypass (default)</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1= Bypass/Skip 95ms RTC clock stabilization delay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3046396"/>
                  </a:ext>
                </a:extLst>
              </a:tr>
              <a:tr h="459552">
                <a:tc>
                  <a:txBody>
                    <a:bodyPr/>
                    <a:lstStyle/>
                    <a:p>
                      <a:pPr algn="l" fontAlgn="t">
                        <a:buNone/>
                      </a:pPr>
                      <a:r>
                        <a:rPr lang="en-US" sz="1000" b="1" i="0" u="none" strike="noStrike">
                          <a:solidFill>
                            <a:srgbClr val="000000"/>
                          </a:solidFill>
                          <a:effectLst/>
                          <a:latin typeface="Verdana" panose="020B0604030504040204" pitchFamily="34" charset="0"/>
                        </a:rPr>
                        <a:t>xxgpp_h_0</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eSPI Flash Sharing Mode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Master attached flash sharing (MAFS) if sampled low, </a:t>
                      </a:r>
                    </a:p>
                    <a:p>
                      <a:pPr algn="l" fontAlgn="t">
                        <a:buNone/>
                      </a:pPr>
                      <a:r>
                        <a:rPr lang="en-US" sz="1000" b="0" i="0" u="none" strike="noStrike">
                          <a:solidFill>
                            <a:srgbClr val="000000"/>
                          </a:solidFill>
                          <a:effectLst/>
                          <a:latin typeface="Aptos Narrow" panose="020B0004020202020204" pitchFamily="34" charset="0"/>
                        </a:rPr>
                        <a:t>else slave attached flash sharing (SAFS)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138761"/>
                  </a:ext>
                </a:extLst>
              </a:tr>
              <a:tr h="689328">
                <a:tc>
                  <a:txBody>
                    <a:bodyPr/>
                    <a:lstStyle/>
                    <a:p>
                      <a:pPr algn="l" fontAlgn="t">
                        <a:buNone/>
                      </a:pPr>
                      <a:r>
                        <a:rPr lang="en-US" sz="1000" b="1" i="0" u="none" strike="noStrike">
                          <a:solidFill>
                            <a:srgbClr val="000000"/>
                          </a:solidFill>
                          <a:effectLst/>
                          <a:latin typeface="Verdana" panose="020B0604030504040204" pitchFamily="34" charset="0"/>
                        </a:rPr>
                        <a:t>xxgpp_h_1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Enable/Disable SPI Flash Descriptor Recovery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Flash Descriptor Recovery for NIST SP800-193</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0 - Flash descriptor recovery disable - </a:t>
                      </a:r>
                      <a:r>
                        <a:rPr lang="en-US" sz="1000" b="1" i="0" u="none" strike="noStrike">
                          <a:solidFill>
                            <a:srgbClr val="000000"/>
                          </a:solidFill>
                          <a:effectLst/>
                          <a:latin typeface="Aptos Narrow" panose="020B0004020202020204" pitchFamily="34" charset="0"/>
                        </a:rPr>
                        <a:t>default</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1 - Flash descriptor recovery enable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881482"/>
                  </a:ext>
                </a:extLst>
              </a:tr>
              <a:tr h="689328">
                <a:tc>
                  <a:txBody>
                    <a:bodyPr/>
                    <a:lstStyle/>
                    <a:p>
                      <a:pPr algn="l" fontAlgn="t">
                        <a:buNone/>
                      </a:pPr>
                      <a:r>
                        <a:rPr lang="en-US" sz="1000" b="1" i="0" u="none" strike="noStrike">
                          <a:solidFill>
                            <a:srgbClr val="000000"/>
                          </a:solidFill>
                          <a:effectLst/>
                          <a:latin typeface="Verdana" panose="020B0604030504040204" pitchFamily="34" charset="0"/>
                        </a:rPr>
                        <a:t>xxgpp_h_2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SPI Flash Descriptor Recovery Source - Internal/External</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Flash Descriptor Recovery Source for NIST SP800-193</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0 - Flash descriptor recovery internal source - </a:t>
                      </a:r>
                      <a:r>
                        <a:rPr lang="en-US" sz="1000" b="1" i="0" u="none" strike="noStrike">
                          <a:solidFill>
                            <a:srgbClr val="000000"/>
                          </a:solidFill>
                          <a:effectLst/>
                          <a:latin typeface="Aptos Narrow" panose="020B0004020202020204" pitchFamily="34" charset="0"/>
                        </a:rPr>
                        <a:t>default</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1 - Flash descriptor recovery external source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448625"/>
                  </a:ext>
                </a:extLst>
              </a:tr>
              <a:tr h="252753">
                <a:tc>
                  <a:txBody>
                    <a:bodyPr/>
                    <a:lstStyle/>
                    <a:p>
                      <a:pPr algn="l" fontAlgn="ctr">
                        <a:buNone/>
                      </a:pPr>
                      <a:r>
                        <a:rPr lang="en-US" sz="1000" b="1" i="0" u="none" strike="noStrike">
                          <a:solidFill>
                            <a:srgbClr val="000000"/>
                          </a:solidFill>
                          <a:effectLst/>
                          <a:latin typeface="Verdana" panose="020B0604030504040204" pitchFamily="34" charset="0"/>
                        </a:rPr>
                        <a:t>xxspi0_io_2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a:solidFill>
                            <a:srgbClr val="000000"/>
                          </a:solidFill>
                          <a:effectLst/>
                          <a:latin typeface="Aptos Narrow" panose="020B0004020202020204" pitchFamily="34" charset="0"/>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a:solidFill>
                            <a:srgbClr val="000000"/>
                          </a:solidFill>
                          <a:effectLst/>
                          <a:latin typeface="Aptos Narrow" panose="020B0004020202020204" pitchFamily="34" charset="0"/>
                        </a:rPr>
                        <a:t>20K PU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a:solidFill>
                            <a:srgbClr val="000000"/>
                          </a:solidFill>
                          <a:effectLst/>
                          <a:latin typeface="Aptos Narrow" panose="020B0004020202020204" pitchFamily="34" charset="0"/>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a:solidFill>
                            <a:srgbClr val="000000"/>
                          </a:solidFill>
                          <a:effectLst/>
                          <a:latin typeface="Aptos Narrow" panose="020B0004020202020204" pitchFamily="34" charset="0"/>
                        </a:rPr>
                        <a:t>Consent Strap</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a:solidFill>
                            <a:srgbClr val="000000"/>
                          </a:solidFill>
                          <a:effectLst/>
                          <a:latin typeface="Aptos Narrow" panose="020B0004020202020204" pitchFamily="34" charset="0"/>
                        </a:rPr>
                        <a:t>Consent strap is enabled if sampled low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3492174"/>
                  </a:ext>
                </a:extLst>
              </a:tr>
              <a:tr h="252753">
                <a:tc>
                  <a:txBody>
                    <a:bodyPr/>
                    <a:lstStyle/>
                    <a:p>
                      <a:pPr algn="l" fontAlgn="t">
                        <a:buNone/>
                      </a:pPr>
                      <a:r>
                        <a:rPr lang="en-US" sz="1000" b="1" i="0" u="none" strike="noStrike">
                          <a:solidFill>
                            <a:srgbClr val="000000"/>
                          </a:solidFill>
                          <a:effectLst/>
                          <a:latin typeface="Verdana" panose="020B0604030504040204" pitchFamily="34" charset="0"/>
                        </a:rPr>
                        <a:t>xxspi0_io_3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PU</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Personality Strap (A0 only, disabled by </a:t>
                      </a:r>
                      <a:r>
                        <a:rPr lang="en-US" sz="1000" b="0" i="0" u="none" strike="noStrike" err="1">
                          <a:solidFill>
                            <a:srgbClr val="000000"/>
                          </a:solidFill>
                          <a:effectLst/>
                          <a:latin typeface="Aptos Narrow" panose="020B0004020202020204" pitchFamily="34" charset="0"/>
                        </a:rPr>
                        <a:t>RevID</a:t>
                      </a:r>
                      <a:r>
                        <a:rPr lang="en-US" sz="1000" b="0" i="0" u="none" strike="noStrike">
                          <a:solidFill>
                            <a:srgbClr val="000000"/>
                          </a:solidFill>
                          <a:effectLst/>
                          <a:latin typeface="Aptos Narrow" panose="020B0004020202020204" pitchFamily="34" charset="0"/>
                        </a:rPr>
                        <a: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Personality strap is enabled if sampled 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0253407"/>
                  </a:ext>
                </a:extLst>
              </a:tr>
              <a:tr h="459552">
                <a:tc>
                  <a:txBody>
                    <a:bodyPr/>
                    <a:lstStyle/>
                    <a:p>
                      <a:pPr algn="l" fontAlgn="t">
                        <a:buNone/>
                      </a:pPr>
                      <a:r>
                        <a:rPr lang="en-US" sz="1000" b="1" i="0" u="none" strike="noStrike">
                          <a:solidFill>
                            <a:srgbClr val="000000"/>
                          </a:solidFill>
                          <a:effectLst/>
                          <a:latin typeface="Verdana" panose="020B0604030504040204" pitchFamily="34" charset="0"/>
                        </a:rPr>
                        <a:t>xxdbg_pmode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PU</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DFXTESTMODE active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Assert DFXTESTMODE to enable other straps to </a:t>
                      </a:r>
                    </a:p>
                    <a:p>
                      <a:pPr algn="l" fontAlgn="t">
                        <a:buNone/>
                      </a:pPr>
                      <a:r>
                        <a:rPr lang="en-US" sz="1000" b="0" i="0" u="none" strike="noStrike">
                          <a:solidFill>
                            <a:srgbClr val="000000"/>
                          </a:solidFill>
                          <a:effectLst/>
                          <a:latin typeface="Aptos Narrow" panose="020B0004020202020204" pitchFamily="34" charset="0"/>
                        </a:rPr>
                        <a:t>take effect if sampled 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8020658"/>
                  </a:ext>
                </a:extLst>
              </a:tr>
              <a:tr h="689328">
                <a:tc>
                  <a:txBody>
                    <a:bodyPr/>
                    <a:lstStyle/>
                    <a:p>
                      <a:pPr algn="l" fontAlgn="t">
                        <a:buNone/>
                      </a:pPr>
                      <a:r>
                        <a:rPr lang="en-US" sz="1000" b="1" i="0" u="none" strike="noStrike">
                          <a:solidFill>
                            <a:srgbClr val="000000"/>
                          </a:solidFill>
                          <a:effectLst/>
                          <a:latin typeface="Aptos Narrow" panose="020B0004020202020204" pitchFamily="34" charset="0"/>
                        </a:rPr>
                        <a:t>xxjtagx</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JTAGX  ODT selection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JTAGX  ODT selection </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0 - JTAGX ODT enable =1 </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1 - JTAGX ODT enable = JTAG ODT Disable STRAP</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0248581"/>
                  </a:ext>
                </a:extLst>
              </a:tr>
              <a:tr h="459552">
                <a:tc>
                  <a:txBody>
                    <a:bodyPr/>
                    <a:lstStyle/>
                    <a:p>
                      <a:pPr algn="l" fontAlgn="t">
                        <a:buNone/>
                      </a:pPr>
                      <a:r>
                        <a:rPr lang="en-US" sz="1000" b="1" i="0" u="none" strike="noStrike">
                          <a:solidFill>
                            <a:srgbClr val="000000"/>
                          </a:solidFill>
                          <a:effectLst/>
                          <a:latin typeface="Aptos Narrow" panose="020B0004020202020204" pitchFamily="34" charset="0"/>
                        </a:rPr>
                        <a:t>xxgpp_d_3*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RSMRSTB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20K PD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PCH.IOE Mode Enable. Used by PMC, SPBC, PXP,  PMA, CSE, ESE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‘0’ (default): PCH.IOE Mode is disabled</a:t>
                      </a:r>
                      <a:br>
                        <a:rPr lang="en-US" sz="1000" b="0" i="0" u="none" strike="noStrike">
                          <a:solidFill>
                            <a:srgbClr val="000000"/>
                          </a:solidFill>
                          <a:effectLst/>
                          <a:latin typeface="Aptos Narrow" panose="020B0004020202020204" pitchFamily="34" charset="0"/>
                        </a:rPr>
                      </a:br>
                      <a:r>
                        <a:rPr lang="en-US" sz="1000" b="0" i="0" u="none" strike="noStrike">
                          <a:solidFill>
                            <a:srgbClr val="000000"/>
                          </a:solidFill>
                          <a:effectLst/>
                          <a:latin typeface="Aptos Narrow" panose="020B0004020202020204" pitchFamily="34" charset="0"/>
                        </a:rPr>
                        <a:t>‘1’: PCH.IOE Mode is enabled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50361"/>
                  </a:ext>
                </a:extLst>
              </a:tr>
            </a:tbl>
          </a:graphicData>
        </a:graphic>
      </p:graphicFrame>
    </p:spTree>
    <p:extLst>
      <p:ext uri="{BB962C8B-B14F-4D97-AF65-F5344CB8AC3E}">
        <p14:creationId xmlns:p14="http://schemas.microsoft.com/office/powerpoint/2010/main" val="29800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B7A32-3503-A998-344C-D0B6D6AFBC1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62D3A02-7BEC-EC6A-8096-CEC0B1AAF68C}"/>
              </a:ext>
            </a:extLst>
          </p:cNvPr>
          <p:cNvSpPr/>
          <p:nvPr/>
        </p:nvSpPr>
        <p:spPr>
          <a:xfrm>
            <a:off x="382085" y="156619"/>
            <a:ext cx="10972801" cy="883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panose="020B0404020203020204" pitchFamily="34" charset="0"/>
                <a:sym typeface="Helvetica"/>
              </a:rPr>
              <a:t>NVL PCH Straps – 25 Nos.</a:t>
            </a:r>
            <a:endParaRPr lang="en-US"/>
          </a:p>
        </p:txBody>
      </p:sp>
      <p:graphicFrame>
        <p:nvGraphicFramePr>
          <p:cNvPr id="13" name="Table 12">
            <a:extLst>
              <a:ext uri="{FF2B5EF4-FFF2-40B4-BE49-F238E27FC236}">
                <a16:creationId xmlns:a16="http://schemas.microsoft.com/office/drawing/2014/main" id="{BCC0BA81-C558-2DBA-E853-54FF7B6A0C94}"/>
              </a:ext>
            </a:extLst>
          </p:cNvPr>
          <p:cNvGraphicFramePr>
            <a:graphicFrameLocks noGrp="1"/>
          </p:cNvGraphicFramePr>
          <p:nvPr>
            <p:extLst>
              <p:ext uri="{D42A27DB-BD31-4B8C-83A1-F6EECF244321}">
                <p14:modId xmlns:p14="http://schemas.microsoft.com/office/powerpoint/2010/main" val="2855046122"/>
              </p:ext>
            </p:extLst>
          </p:nvPr>
        </p:nvGraphicFramePr>
        <p:xfrm>
          <a:off x="382084" y="736108"/>
          <a:ext cx="10972803" cy="5626587"/>
        </p:xfrm>
        <a:graphic>
          <a:graphicData uri="http://schemas.openxmlformats.org/drawingml/2006/table">
            <a:tbl>
              <a:tblPr firstRow="1" bandRow="1">
                <a:tableStyleId>{5C22544A-7EE6-4342-B048-85BDC9FD1C3A}</a:tableStyleId>
              </a:tblPr>
              <a:tblGrid>
                <a:gridCol w="983781">
                  <a:extLst>
                    <a:ext uri="{9D8B030D-6E8A-4147-A177-3AD203B41FA5}">
                      <a16:colId xmlns:a16="http://schemas.microsoft.com/office/drawing/2014/main" val="264572431"/>
                    </a:ext>
                  </a:extLst>
                </a:gridCol>
                <a:gridCol w="910842">
                  <a:extLst>
                    <a:ext uri="{9D8B030D-6E8A-4147-A177-3AD203B41FA5}">
                      <a16:colId xmlns:a16="http://schemas.microsoft.com/office/drawing/2014/main" val="3714628586"/>
                    </a:ext>
                  </a:extLst>
                </a:gridCol>
                <a:gridCol w="732944">
                  <a:extLst>
                    <a:ext uri="{9D8B030D-6E8A-4147-A177-3AD203B41FA5}">
                      <a16:colId xmlns:a16="http://schemas.microsoft.com/office/drawing/2014/main" val="1654716143"/>
                    </a:ext>
                  </a:extLst>
                </a:gridCol>
                <a:gridCol w="642216">
                  <a:extLst>
                    <a:ext uri="{9D8B030D-6E8A-4147-A177-3AD203B41FA5}">
                      <a16:colId xmlns:a16="http://schemas.microsoft.com/office/drawing/2014/main" val="2610105824"/>
                    </a:ext>
                  </a:extLst>
                </a:gridCol>
                <a:gridCol w="2577754">
                  <a:extLst>
                    <a:ext uri="{9D8B030D-6E8A-4147-A177-3AD203B41FA5}">
                      <a16:colId xmlns:a16="http://schemas.microsoft.com/office/drawing/2014/main" val="2206200466"/>
                    </a:ext>
                  </a:extLst>
                </a:gridCol>
                <a:gridCol w="4401218">
                  <a:extLst>
                    <a:ext uri="{9D8B030D-6E8A-4147-A177-3AD203B41FA5}">
                      <a16:colId xmlns:a16="http://schemas.microsoft.com/office/drawing/2014/main" val="3448234300"/>
                    </a:ext>
                  </a:extLst>
                </a:gridCol>
                <a:gridCol w="724048">
                  <a:extLst>
                    <a:ext uri="{9D8B030D-6E8A-4147-A177-3AD203B41FA5}">
                      <a16:colId xmlns:a16="http://schemas.microsoft.com/office/drawing/2014/main" val="2492198120"/>
                    </a:ext>
                  </a:extLst>
                </a:gridCol>
              </a:tblGrid>
              <a:tr h="232235">
                <a:tc>
                  <a:txBody>
                    <a:bodyPr/>
                    <a:lstStyle/>
                    <a:p>
                      <a:pPr algn="l"/>
                      <a:r>
                        <a:rPr lang="en-US" sz="1000">
                          <a:effectLst/>
                          <a:latin typeface="Aptos Narrow" panose="020B0004020202020204" pitchFamily="34" charset="0"/>
                        </a:rPr>
                        <a:t>GPIO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latin typeface="Aptos Narrow" panose="020B0004020202020204" pitchFamily="34" charset="0"/>
                        </a:rPr>
                        <a:t>When Sampled​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latin typeface="Aptos Narrow" panose="020B0004020202020204" pitchFamily="34" charset="0"/>
                        </a:rPr>
                        <a:t>Termination​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latin typeface="Aptos Narrow" panose="020B0004020202020204" pitchFamily="34" charset="0"/>
                        </a:rPr>
                        <a:t>HVM Strap​</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latin typeface="Aptos Narrow" panose="020B0004020202020204" pitchFamily="34" charset="0"/>
                        </a:rPr>
                        <a:t>Pin Strap Usage​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latin typeface="Aptos Narrow" panose="020B0004020202020204" pitchFamily="34" charset="0"/>
                        </a:rPr>
                        <a:t>Polarity​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a:effectLst/>
                          <a:latin typeface="Aptos Narrow" panose="020B0004020202020204" pitchFamily="34" charset="0"/>
                        </a:rPr>
                        <a:t>RVP Default​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7100031"/>
                  </a:ext>
                </a:extLst>
              </a:tr>
              <a:tr h="232235">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GPP_R_2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PCH_PWROK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Top swap override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Top Swap is enabled if sampled high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1139936"/>
                  </a:ext>
                </a:extLst>
              </a:tr>
              <a:tr h="232235">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GPP_B_3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PCH_PWROK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Flash descriptor security override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Security measures defined in the Flash Descriptor is overriden if sampled high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1071058"/>
                  </a:ext>
                </a:extLst>
              </a:tr>
              <a:tr h="232235">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GPP_I_9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PCH_PWROK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 Reboot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 reboot if sampled high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336202"/>
                  </a:ext>
                </a:extLst>
              </a:tr>
              <a:tr h="232235">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GPP_C_2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TLS Confidentiality Enable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TLS conf enabled if sampled high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6432717"/>
                  </a:ext>
                </a:extLst>
              </a:tr>
              <a:tr h="464471">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GPP_C_5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eSPI Disabled</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(previously called "EC-less Platform")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ESPI is disabled if sampled high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4938089"/>
                  </a:ext>
                </a:extLst>
              </a:tr>
              <a:tr h="232235">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SPI0_MOSI_IO_0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Spare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Security measures defined in the Flash Descriptor is overriden if sampled high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688967"/>
                  </a:ext>
                </a:extLst>
              </a:tr>
              <a:tr h="696706">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GPP_B_19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PSTM Mode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fr-FR" sz="1000" b="0" i="0" u="none" strike="noStrike" cap="none" spc="0" baseline="0">
                          <a:solidFill>
                            <a:srgbClr val="000000"/>
                          </a:solidFill>
                          <a:effectLst/>
                          <a:uFillTx/>
                          <a:latin typeface="Aptos Narrow" panose="020B0004020202020204" pitchFamily="34" charset="0"/>
                          <a:ea typeface="+mn-ea"/>
                          <a:cs typeface="+mn-cs"/>
                          <a:sym typeface="Intel Clear"/>
                        </a:rPr>
                        <a:t>PSTM mode</a:t>
                      </a:r>
                      <a:br>
                        <a:rPr lang="fr-FR" sz="1000" b="0" i="0" u="none" strike="noStrike" cap="none" spc="0" baseline="0">
                          <a:solidFill>
                            <a:srgbClr val="000000"/>
                          </a:solidFill>
                          <a:effectLst/>
                          <a:uFillTx/>
                          <a:latin typeface="Aptos Narrow" panose="020B0004020202020204" pitchFamily="34" charset="0"/>
                          <a:ea typeface="+mn-ea"/>
                          <a:cs typeface="+mn-cs"/>
                          <a:sym typeface="Intel Clear"/>
                        </a:rPr>
                      </a:br>
                      <a:r>
                        <a:rPr lang="fr-FR" sz="1000" b="0" i="0" u="none" strike="noStrike" cap="none" spc="0" baseline="0">
                          <a:solidFill>
                            <a:srgbClr val="000000"/>
                          </a:solidFill>
                          <a:effectLst/>
                          <a:uFillTx/>
                          <a:latin typeface="Aptos Narrow" panose="020B0004020202020204" pitchFamily="34" charset="0"/>
                          <a:ea typeface="+mn-ea"/>
                          <a:cs typeface="+mn-cs"/>
                          <a:sym typeface="Intel Clear"/>
                        </a:rPr>
                        <a:t>1-  PCH Standalone Testmode</a:t>
                      </a:r>
                      <a:br>
                        <a:rPr lang="fr-FR" sz="1000" b="0" i="0" u="none" strike="noStrike" cap="none" spc="0" baseline="0">
                          <a:solidFill>
                            <a:srgbClr val="000000"/>
                          </a:solidFill>
                          <a:effectLst/>
                          <a:uFillTx/>
                          <a:latin typeface="Aptos Narrow" panose="020B0004020202020204" pitchFamily="34" charset="0"/>
                          <a:ea typeface="+mn-ea"/>
                          <a:cs typeface="+mn-cs"/>
                          <a:sym typeface="Intel Clear"/>
                        </a:rPr>
                      </a:br>
                      <a:r>
                        <a:rPr lang="fr-FR" sz="1000" b="0" i="0" u="none" strike="noStrike" cap="none" spc="0" baseline="0">
                          <a:solidFill>
                            <a:srgbClr val="000000"/>
                          </a:solidFill>
                          <a:effectLst/>
                          <a:uFillTx/>
                          <a:latin typeface="Aptos Narrow" panose="020B0004020202020204" pitchFamily="34" charset="0"/>
                          <a:ea typeface="+mn-ea"/>
                          <a:cs typeface="+mn-cs"/>
                          <a:sym typeface="Intel Clear"/>
                        </a:rPr>
                        <a:t>0- Normal functional mode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2866053"/>
                  </a:ext>
                </a:extLst>
              </a:tr>
              <a:tr h="232235">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SPI0_IO_2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None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Spare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4312721"/>
                  </a:ext>
                </a:extLst>
              </a:tr>
              <a:tr h="232235">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SPI0_IO_3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None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Personality Strap (A0 only, disabled by RevID)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Personality strap is enabled if sampled low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7605468"/>
                  </a:ext>
                </a:extLst>
              </a:tr>
              <a:tr h="464471">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GPP_H_11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eSPI Flash Sharing Mode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0: Master attached flash sharing (MAFS) </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1: slave attached flash sharing (SAFS)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2710287"/>
                  </a:ext>
                </a:extLst>
              </a:tr>
              <a:tr h="232235">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GPP_H_14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JTAG ODT Disable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JTAG ODT is disabled if sampled low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1772261"/>
                  </a:ext>
                </a:extLst>
              </a:tr>
              <a:tr h="232235">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GPP_H_17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SPI VCCIO configuration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SPI VCCIO@1.8V if sampled high, else 3.3V</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5484518"/>
                  </a:ext>
                </a:extLst>
              </a:tr>
              <a:tr h="232235">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DBG_PMODE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DFXTESTMODE active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Assert DFXTESTMODE to enable other straps to take effect if sampled low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965527"/>
                  </a:ext>
                </a:extLst>
              </a:tr>
              <a:tr h="826488">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GPP_E_9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None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Yes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Ring Oscillator Bypass (HVM only)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Ring Oscillator Bypass</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0 – Output is not bypassed</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1 – Output is bypassed</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*This strap is qualified by DFXTESTMODE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158101"/>
                  </a:ext>
                </a:extLst>
              </a:tr>
              <a:tr h="619866">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GPP_E_10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None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Yes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RESERVED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Updated to RESERVED.</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NVPS ISCLK </a:t>
                      </a:r>
                      <a:r>
                        <a:rPr lang="en-US" sz="1000" b="0" i="0" u="none" strike="noStrike" cap="none" spc="0" baseline="0" err="1">
                          <a:solidFill>
                            <a:srgbClr val="000000"/>
                          </a:solidFill>
                          <a:effectLst/>
                          <a:uFillTx/>
                          <a:latin typeface="Aptos Narrow" panose="020B0004020202020204" pitchFamily="34" charset="0"/>
                          <a:ea typeface="+mn-ea"/>
                          <a:cs typeface="+mn-cs"/>
                          <a:sym typeface="Intel Clear"/>
                        </a:rPr>
                        <a:t>xtal_sedivcel_strap</a:t>
                      </a: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 removal</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https://hsdes.intel.com/appstore/article/#/15015629847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134387"/>
                  </a:ext>
                </a:extLst>
              </a:tr>
            </a:tbl>
          </a:graphicData>
        </a:graphic>
      </p:graphicFrame>
    </p:spTree>
    <p:extLst>
      <p:ext uri="{BB962C8B-B14F-4D97-AF65-F5344CB8AC3E}">
        <p14:creationId xmlns:p14="http://schemas.microsoft.com/office/powerpoint/2010/main" val="77986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FC4F3-D35D-A14E-6A4B-5DC187B71A4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4B9A9-2913-60D4-3B6E-625877BD1E3E}"/>
              </a:ext>
            </a:extLst>
          </p:cNvPr>
          <p:cNvSpPr/>
          <p:nvPr/>
        </p:nvSpPr>
        <p:spPr>
          <a:xfrm>
            <a:off x="406716" y="202531"/>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a:sym typeface="Helvetica"/>
              </a:rPr>
              <a:t>NVL PCH Straps </a:t>
            </a:r>
            <a:r>
              <a:rPr lang="en-US" sz="4000">
                <a:solidFill>
                  <a:schemeClr val="bg2"/>
                </a:solidFill>
                <a:latin typeface="Intel Clear Light" panose="020B0404020203020204" pitchFamily="34" charset="0"/>
                <a:sym typeface="Helvetica"/>
              </a:rPr>
              <a:t>– 25 Nos.</a:t>
            </a:r>
            <a:r>
              <a:rPr lang="en-US" sz="4000">
                <a:solidFill>
                  <a:schemeClr val="bg2"/>
                </a:solidFill>
                <a:latin typeface="Intel Clear Light"/>
                <a:sym typeface="Helvetica"/>
              </a:rPr>
              <a:t> </a:t>
            </a:r>
            <a:r>
              <a:rPr lang="en-US" sz="2400">
                <a:solidFill>
                  <a:schemeClr val="bg2"/>
                </a:solidFill>
                <a:latin typeface="Intel Clear Light" panose="020B0404020203020204" pitchFamily="34" charset="0"/>
                <a:sym typeface="Helvetica"/>
              </a:rPr>
              <a:t>(</a:t>
            </a:r>
            <a:r>
              <a:rPr lang="en-US" sz="2400" err="1">
                <a:solidFill>
                  <a:schemeClr val="bg2"/>
                </a:solidFill>
                <a:latin typeface="Intel Clear Light" panose="020B0404020203020204" pitchFamily="34" charset="0"/>
                <a:sym typeface="Helvetica"/>
              </a:rPr>
              <a:t>contd</a:t>
            </a:r>
            <a:r>
              <a:rPr lang="en-US" sz="2400">
                <a:solidFill>
                  <a:schemeClr val="bg2"/>
                </a:solidFill>
                <a:latin typeface="Intel Clear Light" panose="020B0404020203020204" pitchFamily="34" charset="0"/>
                <a:sym typeface="Helvetica"/>
              </a:rPr>
              <a:t>)</a:t>
            </a:r>
            <a:endParaRPr lang="en-US">
              <a:solidFill>
                <a:schemeClr val="bg2"/>
              </a:solidFill>
              <a:latin typeface="Intel Clear Light"/>
            </a:endParaRPr>
          </a:p>
        </p:txBody>
      </p:sp>
      <p:graphicFrame>
        <p:nvGraphicFramePr>
          <p:cNvPr id="3" name="Table 2">
            <a:extLst>
              <a:ext uri="{FF2B5EF4-FFF2-40B4-BE49-F238E27FC236}">
                <a16:creationId xmlns:a16="http://schemas.microsoft.com/office/drawing/2014/main" id="{32FFFEC1-141F-A243-BF0D-E15866744BF9}"/>
              </a:ext>
            </a:extLst>
          </p:cNvPr>
          <p:cNvGraphicFramePr>
            <a:graphicFrameLocks noGrp="1"/>
          </p:cNvGraphicFramePr>
          <p:nvPr>
            <p:extLst>
              <p:ext uri="{D42A27DB-BD31-4B8C-83A1-F6EECF244321}">
                <p14:modId xmlns:p14="http://schemas.microsoft.com/office/powerpoint/2010/main" val="2974077557"/>
              </p:ext>
            </p:extLst>
          </p:nvPr>
        </p:nvGraphicFramePr>
        <p:xfrm>
          <a:off x="406716" y="846990"/>
          <a:ext cx="10972801" cy="5496660"/>
        </p:xfrm>
        <a:graphic>
          <a:graphicData uri="http://schemas.openxmlformats.org/drawingml/2006/table">
            <a:tbl>
              <a:tblPr firstRow="1" bandRow="1">
                <a:tableStyleId>{5C22544A-7EE6-4342-B048-85BDC9FD1C3A}</a:tableStyleId>
              </a:tblPr>
              <a:tblGrid>
                <a:gridCol w="605590">
                  <a:extLst>
                    <a:ext uri="{9D8B030D-6E8A-4147-A177-3AD203B41FA5}">
                      <a16:colId xmlns:a16="http://schemas.microsoft.com/office/drawing/2014/main" val="2781455939"/>
                    </a:ext>
                  </a:extLst>
                </a:gridCol>
                <a:gridCol w="901343">
                  <a:extLst>
                    <a:ext uri="{9D8B030D-6E8A-4147-A177-3AD203B41FA5}">
                      <a16:colId xmlns:a16="http://schemas.microsoft.com/office/drawing/2014/main" val="1216636381"/>
                    </a:ext>
                  </a:extLst>
                </a:gridCol>
                <a:gridCol w="725300">
                  <a:extLst>
                    <a:ext uri="{9D8B030D-6E8A-4147-A177-3AD203B41FA5}">
                      <a16:colId xmlns:a16="http://schemas.microsoft.com/office/drawing/2014/main" val="2120003457"/>
                    </a:ext>
                  </a:extLst>
                </a:gridCol>
                <a:gridCol w="635518">
                  <a:extLst>
                    <a:ext uri="{9D8B030D-6E8A-4147-A177-3AD203B41FA5}">
                      <a16:colId xmlns:a16="http://schemas.microsoft.com/office/drawing/2014/main" val="1733880886"/>
                    </a:ext>
                  </a:extLst>
                </a:gridCol>
                <a:gridCol w="3300819">
                  <a:extLst>
                    <a:ext uri="{9D8B030D-6E8A-4147-A177-3AD203B41FA5}">
                      <a16:colId xmlns:a16="http://schemas.microsoft.com/office/drawing/2014/main" val="1453402896"/>
                    </a:ext>
                  </a:extLst>
                </a:gridCol>
                <a:gridCol w="4063087">
                  <a:extLst>
                    <a:ext uri="{9D8B030D-6E8A-4147-A177-3AD203B41FA5}">
                      <a16:colId xmlns:a16="http://schemas.microsoft.com/office/drawing/2014/main" val="1938962329"/>
                    </a:ext>
                  </a:extLst>
                </a:gridCol>
                <a:gridCol w="741144">
                  <a:extLst>
                    <a:ext uri="{9D8B030D-6E8A-4147-A177-3AD203B41FA5}">
                      <a16:colId xmlns:a16="http://schemas.microsoft.com/office/drawing/2014/main" val="1041632698"/>
                    </a:ext>
                  </a:extLst>
                </a:gridCol>
              </a:tblGrid>
              <a:tr h="183222">
                <a:tc>
                  <a:txBody>
                    <a:bodyPr/>
                    <a:lstStyle/>
                    <a:p>
                      <a:pPr algn="l"/>
                      <a:r>
                        <a:rPr lang="en-US" sz="1000" b="1" i="0" u="none" strike="noStrike" cap="none" spc="0" baseline="0">
                          <a:solidFill>
                            <a:schemeClr val="lt1"/>
                          </a:solidFill>
                          <a:effectLst/>
                          <a:uFillTx/>
                          <a:latin typeface="Aptos Narrow" panose="020B0004020202020204" pitchFamily="34" charset="0"/>
                          <a:ea typeface="+mn-ea"/>
                          <a:cs typeface="+mn-cs"/>
                          <a:sym typeface="Intel Clear"/>
                        </a:rPr>
                        <a:t>GPIO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Aptos Narrow" panose="020B0004020202020204" pitchFamily="34" charset="0"/>
                          <a:ea typeface="+mn-ea"/>
                          <a:cs typeface="+mn-cs"/>
                          <a:sym typeface="Intel Clear"/>
                        </a:rPr>
                        <a:t>When Sampled​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Aptos Narrow" panose="020B0004020202020204" pitchFamily="34" charset="0"/>
                          <a:ea typeface="+mn-ea"/>
                          <a:cs typeface="+mn-cs"/>
                          <a:sym typeface="Intel Clear"/>
                        </a:rPr>
                        <a:t>Termination​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Aptos Narrow" panose="020B0004020202020204" pitchFamily="34" charset="0"/>
                          <a:ea typeface="+mn-ea"/>
                          <a:cs typeface="+mn-cs"/>
                          <a:sym typeface="Intel Clear"/>
                        </a:rPr>
                        <a:t>HVM Strap​</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Aptos Narrow" panose="020B0004020202020204" pitchFamily="34" charset="0"/>
                          <a:ea typeface="+mn-ea"/>
                          <a:cs typeface="+mn-cs"/>
                          <a:sym typeface="Intel Clear"/>
                        </a:rPr>
                        <a:t>Pin Strap Usage​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Aptos Narrow" panose="020B0004020202020204" pitchFamily="34" charset="0"/>
                          <a:ea typeface="+mn-ea"/>
                          <a:cs typeface="+mn-cs"/>
                          <a:sym typeface="Intel Clear"/>
                        </a:rPr>
                        <a:t>Polarity​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00" b="1" i="0" u="none" strike="noStrike" cap="none" spc="0" baseline="0">
                          <a:solidFill>
                            <a:schemeClr val="lt1"/>
                          </a:solidFill>
                          <a:effectLst/>
                          <a:uFillTx/>
                          <a:latin typeface="Aptos Narrow" panose="020B0004020202020204" pitchFamily="34" charset="0"/>
                          <a:ea typeface="+mn-ea"/>
                          <a:cs typeface="+mn-cs"/>
                          <a:sym typeface="Intel Clear"/>
                        </a:rPr>
                        <a:t>RVP Default​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2619005"/>
                  </a:ext>
                </a:extLst>
              </a:tr>
              <a:tr h="549666">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GPP_E_11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None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Yes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RESERVED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Updated to RESERVED.</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NVPS ISCLK </a:t>
                      </a:r>
                      <a:r>
                        <a:rPr lang="en-US" sz="1000" b="0" i="0" u="none" strike="noStrike" cap="none" spc="0" baseline="0" err="1">
                          <a:solidFill>
                            <a:srgbClr val="000000"/>
                          </a:solidFill>
                          <a:effectLst/>
                          <a:uFillTx/>
                          <a:latin typeface="Aptos Narrow" panose="020B0004020202020204" pitchFamily="34" charset="0"/>
                          <a:ea typeface="+mn-ea"/>
                          <a:cs typeface="+mn-cs"/>
                          <a:sym typeface="Intel Clear"/>
                        </a:rPr>
                        <a:t>xtal_sedivcel_strap</a:t>
                      </a: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 removal</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https://hsdes.intel.com/appstore/article/#/15015629847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None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881482"/>
                  </a:ext>
                </a:extLst>
              </a:tr>
              <a:tr h="549666">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GPP_I_16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Client vs Server CPU (a.k.a JTAG CPU family voltage select)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Client vs Server CPU (a.k.a. JTAG CPU family voltage select)</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0- with Client CPU. JTAG is 1.25V </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1- with Server CPU. JTAG is 1.0V</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448625"/>
                  </a:ext>
                </a:extLst>
              </a:tr>
              <a:tr h="732888">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GPD_7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DSW_PWROK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None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XTAL Input Mode[0]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XTAL input mode</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0: XTAL attached - default</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1: Single-ended crystal input</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HVM/BI testing to pull-up this strap to select Single-Ended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3492174"/>
                  </a:ext>
                </a:extLst>
              </a:tr>
              <a:tr h="183222">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GPD_12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DSW_PWROK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None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PCH.IOE GPIO Pad Mode Enable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Personality strap is enabled if sampled 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0253407"/>
                  </a:ext>
                </a:extLst>
              </a:tr>
              <a:tr h="549666">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GPP_J_1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XTAL FREQ SEL0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XTAL frequency selection</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0 – 38.4MHz  (default)</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1 – 25MHz</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421484"/>
                  </a:ext>
                </a:extLst>
              </a:tr>
              <a:tr h="549666">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GPP_J_3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M.2 CNV modes /</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Integrated CNV Enable/Disable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M.2 CNV modes</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0 – Integrated CNV enable </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1 – Integrated CNV disable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503514"/>
                  </a:ext>
                </a:extLst>
              </a:tr>
              <a:tr h="549666">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GPP_I_13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PCH_PWROK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Boot BIOS Strap (BBS)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BIOS fetches are routed based on this strap.</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0 – BIOS fetches are routed to SPI (MAF) or the </a:t>
                      </a:r>
                      <a:r>
                        <a:rPr lang="en-US" sz="1000" b="0" i="0" u="none" strike="noStrike" cap="none" spc="0" baseline="0" err="1">
                          <a:solidFill>
                            <a:srgbClr val="000000"/>
                          </a:solidFill>
                          <a:effectLst/>
                          <a:uFillTx/>
                          <a:latin typeface="Aptos Narrow" panose="020B0004020202020204" pitchFamily="34" charset="0"/>
                          <a:ea typeface="+mn-ea"/>
                          <a:cs typeface="+mn-cs"/>
                          <a:sym typeface="Intel Clear"/>
                        </a:rPr>
                        <a:t>eSPI</a:t>
                      </a: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 Flash Channel (SAF).</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1 – BIOS fetches are routed to the </a:t>
                      </a:r>
                      <a:r>
                        <a:rPr lang="en-US" sz="1000" b="0" i="0" u="none" strike="noStrike" cap="none" spc="0" baseline="0" err="1">
                          <a:solidFill>
                            <a:srgbClr val="000000"/>
                          </a:solidFill>
                          <a:effectLst/>
                          <a:uFillTx/>
                          <a:latin typeface="Aptos Narrow" panose="020B0004020202020204" pitchFamily="34" charset="0"/>
                          <a:ea typeface="+mn-ea"/>
                          <a:cs typeface="+mn-cs"/>
                          <a:sym typeface="Intel Clear"/>
                        </a:rPr>
                        <a:t>eSPI</a:t>
                      </a: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 Peripheral Channel.</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High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5767564"/>
                  </a:ext>
                </a:extLst>
              </a:tr>
              <a:tr h="549666">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JTAGX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JTAGX  ODT selection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JTAGX  ODT selection </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0 - JTAGX ODT enable =1 </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1 - JTAGX ODT enable = JTAG ODT Disable STRAP</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802176"/>
                  </a:ext>
                </a:extLst>
              </a:tr>
              <a:tr h="549666">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GPP_B_12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Enable/Disable SPI Flash Descriptor Recovery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Flash Descriptor Recovery for NIST SP800-193</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0 - Flash descriptor recovery disable (default)</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1- Flash descriptor recovery enable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1992970"/>
                  </a:ext>
                </a:extLst>
              </a:tr>
              <a:tr h="549666">
                <a:tc>
                  <a:txBody>
                    <a:bodyPr/>
                    <a:lstStyle/>
                    <a:p>
                      <a:pPr algn="l" fontAlgn="ctr">
                        <a:buNone/>
                      </a:pPr>
                      <a:r>
                        <a:rPr lang="en-US" sz="1000" b="1" i="0" u="none" strike="noStrike" cap="none" spc="0" baseline="0">
                          <a:solidFill>
                            <a:srgbClr val="000000"/>
                          </a:solidFill>
                          <a:effectLst/>
                          <a:uFillTx/>
                          <a:latin typeface="Aptos Narrow" panose="020B0004020202020204" pitchFamily="34" charset="0"/>
                          <a:ea typeface="+mn-ea"/>
                          <a:cs typeface="+mn-cs"/>
                          <a:sym typeface="Intel Clear"/>
                        </a:rPr>
                        <a:t>GPP_H_0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RSMRSTB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20K 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SPI Flash Descriptor Recovery Source - Internal/External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Flash </a:t>
                      </a:r>
                      <a:r>
                        <a:rPr lang="en-US" sz="1000" b="0" i="0" u="none" strike="noStrike" cap="none" spc="0" baseline="0" err="1">
                          <a:solidFill>
                            <a:srgbClr val="000000"/>
                          </a:solidFill>
                          <a:effectLst/>
                          <a:uFillTx/>
                          <a:latin typeface="Aptos Narrow" panose="020B0004020202020204" pitchFamily="34" charset="0"/>
                          <a:ea typeface="+mn-ea"/>
                          <a:cs typeface="+mn-cs"/>
                          <a:sym typeface="Intel Clear"/>
                        </a:rPr>
                        <a:t>Descripto</a:t>
                      </a: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 Recovery for NIST SP800-193</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0 - Flash descriptor recovery internal source (default)</a:t>
                      </a:r>
                      <a:br>
                        <a:rPr lang="en-US" sz="1000" b="0" i="0" u="none" strike="noStrike" cap="none" spc="0" baseline="0">
                          <a:solidFill>
                            <a:srgbClr val="000000"/>
                          </a:solidFill>
                          <a:effectLst/>
                          <a:uFillTx/>
                          <a:latin typeface="Aptos Narrow" panose="020B0004020202020204" pitchFamily="34" charset="0"/>
                          <a:ea typeface="+mn-ea"/>
                          <a:cs typeface="+mn-cs"/>
                          <a:sym typeface="Intel Clear"/>
                        </a:rPr>
                      </a:br>
                      <a:r>
                        <a:rPr lang="en-US" sz="1000" b="0" i="0" u="none" strike="noStrike" cap="none" spc="0" baseline="0">
                          <a:solidFill>
                            <a:srgbClr val="000000"/>
                          </a:solidFill>
                          <a:effectLst/>
                          <a:uFillTx/>
                          <a:latin typeface="Aptos Narrow" panose="020B0004020202020204" pitchFamily="34" charset="0"/>
                          <a:ea typeface="+mn-ea"/>
                          <a:cs typeface="+mn-cs"/>
                          <a:sym typeface="Intel Clear"/>
                        </a:rPr>
                        <a:t>1- Flash descriptor recovery external source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US" sz="1000" b="0" i="0" u="none" strike="noStrike">
                          <a:solidFill>
                            <a:srgbClr val="000000"/>
                          </a:solidFill>
                          <a:effectLst/>
                          <a:latin typeface="Aptos Narrow" panose="020B0004020202020204" pitchFamily="34" charset="0"/>
                        </a:rPr>
                        <a:t>Low</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386122"/>
                  </a:ext>
                </a:extLst>
              </a:tr>
            </a:tbl>
          </a:graphicData>
        </a:graphic>
      </p:graphicFrame>
    </p:spTree>
    <p:extLst>
      <p:ext uri="{BB962C8B-B14F-4D97-AF65-F5344CB8AC3E}">
        <p14:creationId xmlns:p14="http://schemas.microsoft.com/office/powerpoint/2010/main" val="40081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Debug &amp; Validation</a:t>
            </a:r>
          </a:p>
        </p:txBody>
      </p:sp>
      <p:sp>
        <p:nvSpPr>
          <p:cNvPr id="3" name="TextBox 2">
            <a:extLst>
              <a:ext uri="{FF2B5EF4-FFF2-40B4-BE49-F238E27FC236}">
                <a16:creationId xmlns:a16="http://schemas.microsoft.com/office/drawing/2014/main" id="{877B0135-1BBE-EF91-DEC9-15734A887F7B}"/>
              </a:ext>
            </a:extLst>
          </p:cNvPr>
          <p:cNvSpPr txBox="1"/>
          <p:nvPr/>
        </p:nvSpPr>
        <p:spPr>
          <a:xfrm>
            <a:off x="9080828" y="6008429"/>
            <a:ext cx="3274142" cy="425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Patil, Guruprasad</a:t>
            </a:r>
          </a:p>
        </p:txBody>
      </p:sp>
    </p:spTree>
    <p:extLst>
      <p:ext uri="{BB962C8B-B14F-4D97-AF65-F5344CB8AC3E}">
        <p14:creationId xmlns:p14="http://schemas.microsoft.com/office/powerpoint/2010/main" val="217531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15A0-0343-6DFA-AC5E-B79BC394946A}"/>
              </a:ext>
            </a:extLst>
          </p:cNvPr>
          <p:cNvSpPr>
            <a:spLocks noGrp="1"/>
          </p:cNvSpPr>
          <p:nvPr>
            <p:ph type="title"/>
          </p:nvPr>
        </p:nvSpPr>
        <p:spPr>
          <a:xfrm>
            <a:off x="592916" y="315287"/>
            <a:ext cx="10972801" cy="883673"/>
          </a:xfrm>
        </p:spPr>
        <p:txBody>
          <a:bodyPr/>
          <a:lstStyle/>
          <a:p>
            <a:r>
              <a:rPr lang="en-US"/>
              <a:t>NVL-Hx SoC Debug Port Capabilities</a:t>
            </a:r>
          </a:p>
        </p:txBody>
      </p:sp>
      <p:sp>
        <p:nvSpPr>
          <p:cNvPr id="19" name="Content Placeholder 3">
            <a:extLst>
              <a:ext uri="{FF2B5EF4-FFF2-40B4-BE49-F238E27FC236}">
                <a16:creationId xmlns:a16="http://schemas.microsoft.com/office/drawing/2014/main" id="{EBD260AE-73DA-C68A-CC45-327FC2497055}"/>
              </a:ext>
            </a:extLst>
          </p:cNvPr>
          <p:cNvSpPr txBox="1">
            <a:spLocks/>
          </p:cNvSpPr>
          <p:nvPr/>
        </p:nvSpPr>
        <p:spPr>
          <a:xfrm>
            <a:off x="592916" y="5104589"/>
            <a:ext cx="4693847" cy="883673"/>
          </a:xfrm>
          <a:prstGeom prst="rect">
            <a:avLst/>
          </a:prstGeom>
        </p:spPr>
        <p:txBody>
          <a:bodyPr lIns="0" tIns="0" rIns="0" bIns="0" anchor="t">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spcBef>
                <a:spcPts val="600"/>
              </a:spcBef>
              <a:buNone/>
            </a:pPr>
            <a:r>
              <a:rPr lang="en-US" sz="1000" b="1">
                <a:latin typeface="Intel Clear Light"/>
                <a:cs typeface="Intel Clear" panose="020B0604020203020204" pitchFamily="34" charset="0"/>
              </a:rPr>
              <a:t>NOTE :</a:t>
            </a:r>
          </a:p>
          <a:p>
            <a:pPr marL="0" indent="0" hangingPunct="1">
              <a:spcBef>
                <a:spcPts val="600"/>
              </a:spcBef>
              <a:buNone/>
            </a:pPr>
            <a:r>
              <a:rPr lang="en-US" sz="1000">
                <a:latin typeface="Intel Clear Light"/>
                <a:cs typeface="Intel Clear" panose="020B0604020203020204" pitchFamily="34" charset="0"/>
              </a:rPr>
              <a:t>*Trace is supported, but minimum BW, so nearly unusable</a:t>
            </a:r>
          </a:p>
          <a:p>
            <a:pPr marL="0" indent="0" hangingPunct="1">
              <a:spcBef>
                <a:spcPts val="600"/>
              </a:spcBef>
              <a:buNone/>
            </a:pPr>
            <a:r>
              <a:rPr lang="en-US" sz="1000">
                <a:latin typeface="Intel Clear Light"/>
                <a:cs typeface="Intel Clear" panose="020B0604020203020204" pitchFamily="34" charset="0"/>
              </a:rPr>
              <a:t>**Typically, only used for BIOS Trace during early development</a:t>
            </a:r>
          </a:p>
          <a:p>
            <a:pPr marL="0" indent="0" hangingPunct="1">
              <a:spcBef>
                <a:spcPts val="600"/>
              </a:spcBef>
              <a:buNone/>
            </a:pPr>
            <a:r>
              <a:rPr lang="en-US" sz="1000">
                <a:latin typeface="Intel Clear Light"/>
                <a:cs typeface="Intel Clear" panose="020B0604020203020204" pitchFamily="34" charset="0"/>
              </a:rPr>
              <a:t>***Need to enable USB2.DbC using BIOS or FIT setting  </a:t>
            </a:r>
          </a:p>
          <a:p>
            <a:pPr hangingPunct="1">
              <a:spcBef>
                <a:spcPts val="600"/>
              </a:spcBef>
            </a:pPr>
            <a:endParaRPr lang="en-US" sz="1000">
              <a:latin typeface="Intel Clear Light"/>
              <a:cs typeface="Intel Clear" panose="020B0604020203020204" pitchFamily="34" charset="0"/>
            </a:endParaRPr>
          </a:p>
          <a:p>
            <a:pPr marL="0" indent="0" hangingPunct="1">
              <a:spcBef>
                <a:spcPts val="600"/>
              </a:spcBef>
              <a:buNone/>
            </a:pPr>
            <a:endParaRPr lang="en-US" sz="1000">
              <a:latin typeface="Intel Clear Light"/>
              <a:cs typeface="Intel Clear" panose="020B0604020203020204" pitchFamily="34" charset="0"/>
            </a:endParaRPr>
          </a:p>
          <a:p>
            <a:pPr marL="228123" hangingPunct="1">
              <a:spcBef>
                <a:spcPts val="600"/>
              </a:spcBef>
            </a:pPr>
            <a:endParaRPr lang="en-US" sz="1000">
              <a:cs typeface="Intel Clear" panose="020B0604020203020204" pitchFamily="34" charset="0"/>
            </a:endParaRPr>
          </a:p>
        </p:txBody>
      </p:sp>
      <p:sp>
        <p:nvSpPr>
          <p:cNvPr id="20" name="Content Placeholder 3">
            <a:extLst>
              <a:ext uri="{FF2B5EF4-FFF2-40B4-BE49-F238E27FC236}">
                <a16:creationId xmlns:a16="http://schemas.microsoft.com/office/drawing/2014/main" id="{3D54492F-B5DC-E71F-4B0F-0FC84680BA30}"/>
              </a:ext>
            </a:extLst>
          </p:cNvPr>
          <p:cNvSpPr txBox="1">
            <a:spLocks/>
          </p:cNvSpPr>
          <p:nvPr/>
        </p:nvSpPr>
        <p:spPr>
          <a:xfrm>
            <a:off x="592916" y="1256259"/>
            <a:ext cx="2569384" cy="241553"/>
          </a:xfrm>
          <a:prstGeom prst="rect">
            <a:avLst/>
          </a:prstGeom>
        </p:spPr>
        <p:txBody>
          <a:bodyPr lIns="0" tIns="0" rIns="0" bIns="0" anchor="t">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spcBef>
                <a:spcPts val="600"/>
              </a:spcBef>
              <a:buNone/>
            </a:pPr>
            <a:r>
              <a:rPr lang="en-US" sz="1100" b="1">
                <a:latin typeface="Intel Clear Light"/>
                <a:cs typeface="Intel Clear" panose="020B0604020203020204" pitchFamily="34" charset="0"/>
              </a:rPr>
              <a:t>SoC Debug Architectural Overview</a:t>
            </a:r>
            <a:endParaRPr lang="en-US" sz="1100">
              <a:latin typeface="Intel Clear Light"/>
              <a:cs typeface="Intel Clear" panose="020B0604020203020204" pitchFamily="34" charset="0"/>
            </a:endParaRPr>
          </a:p>
          <a:p>
            <a:pPr marL="0" indent="0" hangingPunct="1">
              <a:spcBef>
                <a:spcPts val="600"/>
              </a:spcBef>
              <a:buNone/>
            </a:pPr>
            <a:endParaRPr lang="en-US" sz="1100">
              <a:latin typeface="Intel Clear Light"/>
              <a:cs typeface="Intel Clear" panose="020B0604020203020204" pitchFamily="34" charset="0"/>
            </a:endParaRPr>
          </a:p>
          <a:p>
            <a:pPr marL="228123" hangingPunct="1">
              <a:spcBef>
                <a:spcPts val="600"/>
              </a:spcBef>
            </a:pPr>
            <a:endParaRPr lang="en-US" sz="1100">
              <a:cs typeface="Intel Clear" panose="020B0604020203020204" pitchFamily="34" charset="0"/>
            </a:endParaRPr>
          </a:p>
        </p:txBody>
      </p:sp>
      <p:pic>
        <p:nvPicPr>
          <p:cNvPr id="6" name="Picture 5">
            <a:extLst>
              <a:ext uri="{FF2B5EF4-FFF2-40B4-BE49-F238E27FC236}">
                <a16:creationId xmlns:a16="http://schemas.microsoft.com/office/drawing/2014/main" id="{B83F184A-7B6A-CA9F-DA78-AB663A145A83}"/>
              </a:ext>
            </a:extLst>
          </p:cNvPr>
          <p:cNvPicPr>
            <a:picLocks noChangeAspect="1"/>
          </p:cNvPicPr>
          <p:nvPr/>
        </p:nvPicPr>
        <p:blipFill>
          <a:blip r:embed="rId3"/>
          <a:stretch>
            <a:fillRect/>
          </a:stretch>
        </p:blipFill>
        <p:spPr>
          <a:xfrm>
            <a:off x="592916" y="1555112"/>
            <a:ext cx="4265253" cy="3277025"/>
          </a:xfrm>
          <a:prstGeom prst="rect">
            <a:avLst/>
          </a:prstGeom>
          <a:ln>
            <a:solidFill>
              <a:schemeClr val="accent1"/>
            </a:solidFill>
          </a:ln>
        </p:spPr>
      </p:pic>
      <p:pic>
        <p:nvPicPr>
          <p:cNvPr id="8" name="Picture 7">
            <a:extLst>
              <a:ext uri="{FF2B5EF4-FFF2-40B4-BE49-F238E27FC236}">
                <a16:creationId xmlns:a16="http://schemas.microsoft.com/office/drawing/2014/main" id="{4171BBAB-BEFF-70FE-C287-2AD35F9739E2}"/>
              </a:ext>
            </a:extLst>
          </p:cNvPr>
          <p:cNvPicPr>
            <a:picLocks noChangeAspect="1"/>
          </p:cNvPicPr>
          <p:nvPr/>
        </p:nvPicPr>
        <p:blipFill>
          <a:blip r:embed="rId4"/>
          <a:stretch>
            <a:fillRect/>
          </a:stretch>
        </p:blipFill>
        <p:spPr>
          <a:xfrm>
            <a:off x="5671046" y="2422884"/>
            <a:ext cx="5553783" cy="1760955"/>
          </a:xfrm>
          <a:prstGeom prst="rect">
            <a:avLst/>
          </a:prstGeom>
        </p:spPr>
      </p:pic>
    </p:spTree>
    <p:extLst>
      <p:ext uri="{BB962C8B-B14F-4D97-AF65-F5344CB8AC3E}">
        <p14:creationId xmlns:p14="http://schemas.microsoft.com/office/powerpoint/2010/main" val="24172867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C3E5-A533-C08A-3DD1-AA7C0A51811A}"/>
              </a:ext>
            </a:extLst>
          </p:cNvPr>
          <p:cNvSpPr>
            <a:spLocks noGrp="1"/>
          </p:cNvSpPr>
          <p:nvPr>
            <p:ph type="title"/>
          </p:nvPr>
        </p:nvSpPr>
        <p:spPr>
          <a:xfrm>
            <a:off x="592916" y="571501"/>
            <a:ext cx="9987997" cy="580644"/>
          </a:xfrm>
        </p:spPr>
        <p:txBody>
          <a:bodyPr/>
          <a:lstStyle/>
          <a:p>
            <a:pPr marL="342900" indent="-342900">
              <a:buFont typeface="Wingdings" panose="05000000000000000000" pitchFamily="2" charset="2"/>
              <a:buChar char="§"/>
            </a:pPr>
            <a:r>
              <a:rPr lang="en-US" sz="2400"/>
              <a:t>USB2/USB3 </a:t>
            </a:r>
            <a:r>
              <a:rPr lang="en-US" sz="2400" err="1"/>
              <a:t>DbC</a:t>
            </a:r>
            <a:r>
              <a:rPr lang="en-US" sz="2400"/>
              <a:t> port mapping– closed chassis debug</a:t>
            </a:r>
          </a:p>
        </p:txBody>
      </p:sp>
      <p:graphicFrame>
        <p:nvGraphicFramePr>
          <p:cNvPr id="5" name="Table 4">
            <a:extLst>
              <a:ext uri="{FF2B5EF4-FFF2-40B4-BE49-F238E27FC236}">
                <a16:creationId xmlns:a16="http://schemas.microsoft.com/office/drawing/2014/main" id="{5BA46A88-2749-46ED-A8EC-11C9636AF9CE}"/>
              </a:ext>
            </a:extLst>
          </p:cNvPr>
          <p:cNvGraphicFramePr>
            <a:graphicFrameLocks noGrp="1"/>
          </p:cNvGraphicFramePr>
          <p:nvPr>
            <p:extLst>
              <p:ext uri="{D42A27DB-BD31-4B8C-83A1-F6EECF244321}">
                <p14:modId xmlns:p14="http://schemas.microsoft.com/office/powerpoint/2010/main" val="3559834339"/>
              </p:ext>
            </p:extLst>
          </p:nvPr>
        </p:nvGraphicFramePr>
        <p:xfrm>
          <a:off x="626285" y="1152145"/>
          <a:ext cx="10009965" cy="1761507"/>
        </p:xfrm>
        <a:graphic>
          <a:graphicData uri="http://schemas.openxmlformats.org/drawingml/2006/table">
            <a:tbl>
              <a:tblPr>
                <a:tableStyleId>{5940675A-B579-460E-94D1-54222C63F5DA}</a:tableStyleId>
              </a:tblPr>
              <a:tblGrid>
                <a:gridCol w="1142744">
                  <a:extLst>
                    <a:ext uri="{9D8B030D-6E8A-4147-A177-3AD203B41FA5}">
                      <a16:colId xmlns:a16="http://schemas.microsoft.com/office/drawing/2014/main" val="4262223115"/>
                    </a:ext>
                  </a:extLst>
                </a:gridCol>
                <a:gridCol w="1507571">
                  <a:extLst>
                    <a:ext uri="{9D8B030D-6E8A-4147-A177-3AD203B41FA5}">
                      <a16:colId xmlns:a16="http://schemas.microsoft.com/office/drawing/2014/main" val="3640973687"/>
                    </a:ext>
                  </a:extLst>
                </a:gridCol>
                <a:gridCol w="1860550">
                  <a:extLst>
                    <a:ext uri="{9D8B030D-6E8A-4147-A177-3AD203B41FA5}">
                      <a16:colId xmlns:a16="http://schemas.microsoft.com/office/drawing/2014/main" val="2705747860"/>
                    </a:ext>
                  </a:extLst>
                </a:gridCol>
                <a:gridCol w="1860550">
                  <a:extLst>
                    <a:ext uri="{9D8B030D-6E8A-4147-A177-3AD203B41FA5}">
                      <a16:colId xmlns:a16="http://schemas.microsoft.com/office/drawing/2014/main" val="139639737"/>
                    </a:ext>
                  </a:extLst>
                </a:gridCol>
                <a:gridCol w="1854200">
                  <a:extLst>
                    <a:ext uri="{9D8B030D-6E8A-4147-A177-3AD203B41FA5}">
                      <a16:colId xmlns:a16="http://schemas.microsoft.com/office/drawing/2014/main" val="4180030"/>
                    </a:ext>
                  </a:extLst>
                </a:gridCol>
                <a:gridCol w="1784350">
                  <a:extLst>
                    <a:ext uri="{9D8B030D-6E8A-4147-A177-3AD203B41FA5}">
                      <a16:colId xmlns:a16="http://schemas.microsoft.com/office/drawing/2014/main" val="3518035848"/>
                    </a:ext>
                  </a:extLst>
                </a:gridCol>
              </a:tblGrid>
              <a:tr h="170941">
                <a:tc rowSpan="9">
                  <a:txBody>
                    <a:bodyPr/>
                    <a:lstStyle/>
                    <a:p>
                      <a:pPr marL="0" marR="0" indent="0" algn="ctr" defTabSz="609600" fontAlgn="ctr" latinLnBrk="0">
                        <a:lnSpc>
                          <a:spcPct val="100000"/>
                        </a:lnSpc>
                        <a:spcBef>
                          <a:spcPts val="0"/>
                        </a:spcBef>
                        <a:spcAft>
                          <a:spcPts val="0"/>
                        </a:spcAft>
                        <a:buClrTx/>
                        <a:buSzTx/>
                        <a:buFontTx/>
                        <a:buNone/>
                        <a:tabLst/>
                      </a:pPr>
                      <a:r>
                        <a:rPr lang="en-US" sz="1200" b="0" i="0" u="none" strike="noStrike" cap="none" spc="0" baseline="0">
                          <a:solidFill>
                            <a:schemeClr val="tx1"/>
                          </a:solidFill>
                          <a:effectLst/>
                          <a:uFillTx/>
                          <a:latin typeface="Calibri" panose="020F0502020204030204" pitchFamily="34" charset="0"/>
                          <a:ea typeface="Calibri" panose="020F0502020204030204" pitchFamily="34" charset="0"/>
                          <a:cs typeface="Calibri" panose="020F0502020204030204" pitchFamily="34" charset="0"/>
                          <a:sym typeface="Intel Clear"/>
                        </a:rPr>
                        <a:t>eUSB2 Ports</a:t>
                      </a:r>
                    </a:p>
                    <a:p>
                      <a:pPr marL="0" marR="0" indent="0" algn="ctr" defTabSz="609600" fontAlgn="ctr" latinLnBrk="0">
                        <a:lnSpc>
                          <a:spcPct val="100000"/>
                        </a:lnSpc>
                        <a:spcBef>
                          <a:spcPts val="0"/>
                        </a:spcBef>
                        <a:spcAft>
                          <a:spcPts val="0"/>
                        </a:spcAft>
                        <a:buClrTx/>
                        <a:buSzTx/>
                        <a:buFontTx/>
                        <a:buNone/>
                        <a:tabLst/>
                      </a:pPr>
                      <a:r>
                        <a:rPr lang="en-US" sz="1200" b="0" i="0" u="none" strike="noStrike" cap="none" spc="0" baseline="0">
                          <a:solidFill>
                            <a:schemeClr val="tx1"/>
                          </a:solidFill>
                          <a:effectLst/>
                          <a:uFillTx/>
                          <a:latin typeface="Calibri" panose="020F0502020204030204" pitchFamily="34" charset="0"/>
                          <a:ea typeface="Calibri" panose="020F0502020204030204" pitchFamily="34" charset="0"/>
                          <a:cs typeface="Calibri" panose="020F0502020204030204" pitchFamily="34" charset="0"/>
                          <a:sym typeface="Intel Clear"/>
                        </a:rPr>
                        <a:t>Bifurcation</a:t>
                      </a:r>
                    </a:p>
                  </a:txBody>
                  <a:tcPr marL="8140" marR="8140" marT="8140" marB="0" anchor="ctr"/>
                </a:tc>
                <a:tc>
                  <a:txBody>
                    <a:bodyPr/>
                    <a:lstStyle/>
                    <a:p>
                      <a:pPr algn="ctr" fontAlgn="ctr">
                        <a:buNone/>
                      </a:pPr>
                      <a:r>
                        <a:rPr lang="en-US" sz="900" u="none" strike="noStrike">
                          <a:solidFill>
                            <a:schemeClr val="bg1"/>
                          </a:solidFill>
                          <a:effectLst/>
                        </a:rPr>
                        <a:t>eUSB2 Port #</a:t>
                      </a:r>
                      <a:endParaRPr lang="en-US" sz="900" b="1" i="0" u="none" strike="noStrike">
                        <a:solidFill>
                          <a:schemeClr val="bg1"/>
                        </a:solidFill>
                        <a:effectLst/>
                        <a:latin typeface="Calibri" panose="020F0502020204030204" pitchFamily="34" charset="0"/>
                      </a:endParaRPr>
                    </a:p>
                  </a:txBody>
                  <a:tcPr marL="8140" marR="8140" marT="8140" marB="0" anchor="ctr">
                    <a:solidFill>
                      <a:srgbClr val="0068B5"/>
                    </a:solidFill>
                  </a:tcPr>
                </a:tc>
                <a:tc>
                  <a:txBody>
                    <a:bodyPr/>
                    <a:lstStyle/>
                    <a:p>
                      <a:pPr algn="ctr" fontAlgn="ctr">
                        <a:buNone/>
                      </a:pPr>
                      <a:r>
                        <a:rPr lang="en-US" sz="900" u="none" strike="noStrike">
                          <a:solidFill>
                            <a:schemeClr val="bg1"/>
                          </a:solidFill>
                          <a:effectLst/>
                        </a:rPr>
                        <a:t>RVP01</a:t>
                      </a:r>
                      <a:endParaRPr lang="en-US" sz="900" b="1" i="0" u="none" strike="noStrike">
                        <a:solidFill>
                          <a:schemeClr val="bg1"/>
                        </a:solidFill>
                        <a:effectLst/>
                        <a:latin typeface="Calibri" panose="020F0502020204030204" pitchFamily="34" charset="0"/>
                      </a:endParaRPr>
                    </a:p>
                  </a:txBody>
                  <a:tcPr marL="8140" marR="8140" marT="8140" marB="0" anchor="ctr">
                    <a:solidFill>
                      <a:srgbClr val="0068B5"/>
                    </a:solidFill>
                  </a:tcPr>
                </a:tc>
                <a:tc>
                  <a:txBody>
                    <a:bodyPr/>
                    <a:lstStyle/>
                    <a:p>
                      <a:pPr algn="ctr" fontAlgn="ctr">
                        <a:buNone/>
                      </a:pPr>
                      <a:r>
                        <a:rPr lang="en-US" sz="900" u="none" strike="noStrike">
                          <a:solidFill>
                            <a:schemeClr val="bg1"/>
                          </a:solidFill>
                          <a:effectLst/>
                        </a:rPr>
                        <a:t>RVP02</a:t>
                      </a:r>
                      <a:endParaRPr lang="en-US" sz="900" b="1" i="0" u="none" strike="noStrike">
                        <a:solidFill>
                          <a:schemeClr val="bg1"/>
                        </a:solidFill>
                        <a:effectLst/>
                        <a:latin typeface="Calibri" panose="020F0502020204030204" pitchFamily="34" charset="0"/>
                      </a:endParaRPr>
                    </a:p>
                  </a:txBody>
                  <a:tcPr marL="8140" marR="8140" marT="8140" marB="0" anchor="ctr">
                    <a:solidFill>
                      <a:srgbClr val="0068B5"/>
                    </a:solidFill>
                  </a:tcPr>
                </a:tc>
                <a:tc>
                  <a:txBody>
                    <a:bodyPr/>
                    <a:lstStyle/>
                    <a:p>
                      <a:pPr algn="ctr" fontAlgn="ctr">
                        <a:buNone/>
                      </a:pPr>
                      <a:r>
                        <a:rPr lang="en-US" sz="900" u="none" strike="noStrike">
                          <a:solidFill>
                            <a:schemeClr val="bg1"/>
                          </a:solidFill>
                          <a:effectLst/>
                        </a:rPr>
                        <a:t>RVP03</a:t>
                      </a:r>
                      <a:endParaRPr lang="en-US" sz="900" b="1" i="0" u="none" strike="noStrike">
                        <a:solidFill>
                          <a:schemeClr val="bg1"/>
                        </a:solidFill>
                        <a:effectLst/>
                        <a:latin typeface="Calibri" panose="020F0502020204030204" pitchFamily="34" charset="0"/>
                      </a:endParaRPr>
                    </a:p>
                  </a:txBody>
                  <a:tcPr marL="8140" marR="8140" marT="8140" marB="0" anchor="ctr">
                    <a:solidFill>
                      <a:srgbClr val="0068B5"/>
                    </a:solidFill>
                  </a:tcPr>
                </a:tc>
                <a:tc>
                  <a:txBody>
                    <a:bodyPr/>
                    <a:lstStyle/>
                    <a:p>
                      <a:pPr algn="ctr" fontAlgn="ctr">
                        <a:buNone/>
                      </a:pPr>
                      <a:r>
                        <a:rPr lang="en-US" sz="900" u="none" strike="noStrike">
                          <a:solidFill>
                            <a:schemeClr val="bg1"/>
                          </a:solidFill>
                          <a:effectLst/>
                        </a:rPr>
                        <a:t>RVP04</a:t>
                      </a:r>
                      <a:endParaRPr lang="en-US" sz="900" b="1" i="0" u="none" strike="noStrike">
                        <a:solidFill>
                          <a:schemeClr val="bg1"/>
                        </a:solidFill>
                        <a:effectLst/>
                        <a:latin typeface="Calibri" panose="020F0502020204030204" pitchFamily="34" charset="0"/>
                      </a:endParaRPr>
                    </a:p>
                  </a:txBody>
                  <a:tcPr marL="8140" marR="8140" marT="8140" marB="0" anchor="ctr">
                    <a:solidFill>
                      <a:srgbClr val="0068B5"/>
                    </a:solidFill>
                  </a:tcPr>
                </a:tc>
                <a:extLst>
                  <a:ext uri="{0D108BD9-81ED-4DB2-BD59-A6C34878D82A}">
                    <a16:rowId xmlns:a16="http://schemas.microsoft.com/office/drawing/2014/main" val="1422080779"/>
                  </a:ext>
                </a:extLst>
              </a:tr>
              <a:tr h="170941">
                <a:tc vMerge="1">
                  <a:txBody>
                    <a:bodyPr/>
                    <a:lstStyle/>
                    <a:p>
                      <a:endParaRPr lang="en-US"/>
                    </a:p>
                  </a:txBody>
                  <a:tcPr/>
                </a:tc>
                <a:tc>
                  <a:txBody>
                    <a:bodyPr/>
                    <a:lstStyle/>
                    <a:p>
                      <a:pPr algn="ctr" fontAlgn="ctr">
                        <a:buNone/>
                      </a:pPr>
                      <a:r>
                        <a:rPr lang="en-US" sz="900" u="none" strike="noStrike">
                          <a:effectLst/>
                        </a:rPr>
                        <a:t>P1</a:t>
                      </a:r>
                      <a:endParaRPr lang="en-US" sz="900" b="1"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#0</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#0</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#0</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#0</a:t>
                      </a:r>
                      <a:endParaRPr lang="en-US" sz="900" b="0" i="0" u="none" strike="noStrike">
                        <a:solidFill>
                          <a:srgbClr val="000000"/>
                        </a:solidFill>
                        <a:effectLst/>
                        <a:latin typeface="Calibri" panose="020F0502020204030204" pitchFamily="34" charset="0"/>
                      </a:endParaRPr>
                    </a:p>
                  </a:txBody>
                  <a:tcPr marL="8140" marR="8140" marT="8140" marB="0" anchor="ctr"/>
                </a:tc>
                <a:extLst>
                  <a:ext uri="{0D108BD9-81ED-4DB2-BD59-A6C34878D82A}">
                    <a16:rowId xmlns:a16="http://schemas.microsoft.com/office/drawing/2014/main" val="452229272"/>
                  </a:ext>
                </a:extLst>
              </a:tr>
              <a:tr h="170941">
                <a:tc vMerge="1">
                  <a:txBody>
                    <a:bodyPr/>
                    <a:lstStyle/>
                    <a:p>
                      <a:endParaRPr lang="en-US"/>
                    </a:p>
                  </a:txBody>
                  <a:tcPr/>
                </a:tc>
                <a:tc>
                  <a:txBody>
                    <a:bodyPr/>
                    <a:lstStyle/>
                    <a:p>
                      <a:pPr algn="ctr" fontAlgn="ctr">
                        <a:buNone/>
                      </a:pPr>
                      <a:r>
                        <a:rPr lang="en-US" sz="900" u="none" strike="noStrike">
                          <a:effectLst/>
                        </a:rPr>
                        <a:t>P2</a:t>
                      </a:r>
                      <a:endParaRPr lang="en-US" sz="900" b="1"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#1</a:t>
                      </a:r>
                      <a:endParaRPr lang="en-US" sz="900" b="0" i="0" u="none" strike="noStrike">
                        <a:solidFill>
                          <a:srgbClr val="000000"/>
                        </a:solidFill>
                        <a:effectLst/>
                        <a:latin typeface="Calibri" panose="020F0502020204030204" pitchFamily="34" charset="0"/>
                      </a:endParaRPr>
                    </a:p>
                  </a:txBody>
                  <a:tcPr marL="8140" marR="8140" marT="8140" marB="0" anchor="ctr"/>
                </a:tc>
                <a:extLst>
                  <a:ext uri="{0D108BD9-81ED-4DB2-BD59-A6C34878D82A}">
                    <a16:rowId xmlns:a16="http://schemas.microsoft.com/office/drawing/2014/main" val="4102652392"/>
                  </a:ext>
                </a:extLst>
              </a:tr>
              <a:tr h="170941">
                <a:tc vMerge="1">
                  <a:txBody>
                    <a:bodyPr/>
                    <a:lstStyle/>
                    <a:p>
                      <a:endParaRPr lang="en-US"/>
                    </a:p>
                  </a:txBody>
                  <a:tcPr/>
                </a:tc>
                <a:tc>
                  <a:txBody>
                    <a:bodyPr/>
                    <a:lstStyle/>
                    <a:p>
                      <a:pPr algn="ctr" fontAlgn="ctr">
                        <a:buNone/>
                      </a:pPr>
                      <a:r>
                        <a:rPr lang="en-US" sz="900" u="none" strike="noStrike">
                          <a:effectLst/>
                        </a:rPr>
                        <a:t>P3</a:t>
                      </a:r>
                      <a:endParaRPr lang="en-US" sz="900" b="1"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#2</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#2</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#2</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Type-C Port #2</a:t>
                      </a:r>
                      <a:endParaRPr lang="en-US" sz="900" b="0" i="0" u="none" strike="noStrike">
                        <a:solidFill>
                          <a:srgbClr val="000000"/>
                        </a:solidFill>
                        <a:effectLst/>
                        <a:latin typeface="Calibri" panose="020F0502020204030204" pitchFamily="34" charset="0"/>
                      </a:endParaRPr>
                    </a:p>
                  </a:txBody>
                  <a:tcPr marL="8140" marR="8140" marT="8140" marB="0" anchor="ctr"/>
                </a:tc>
                <a:extLst>
                  <a:ext uri="{0D108BD9-81ED-4DB2-BD59-A6C34878D82A}">
                    <a16:rowId xmlns:a16="http://schemas.microsoft.com/office/drawing/2014/main" val="2306592213"/>
                  </a:ext>
                </a:extLst>
              </a:tr>
              <a:tr h="170941">
                <a:tc vMerge="1">
                  <a:txBody>
                    <a:bodyPr/>
                    <a:lstStyle/>
                    <a:p>
                      <a:endParaRPr lang="en-US"/>
                    </a:p>
                  </a:txBody>
                  <a:tcPr/>
                </a:tc>
                <a:tc>
                  <a:txBody>
                    <a:bodyPr/>
                    <a:lstStyle/>
                    <a:p>
                      <a:pPr algn="ctr" fontAlgn="ctr">
                        <a:buNone/>
                      </a:pPr>
                      <a:r>
                        <a:rPr lang="en-US" sz="900" u="none" strike="noStrike">
                          <a:effectLst/>
                        </a:rPr>
                        <a:t>P4</a:t>
                      </a:r>
                      <a:endParaRPr lang="en-US" sz="900" b="1"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M.2 WLAN</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M.2 WLAN</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M.2 WLAN</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M.2 WLAN</a:t>
                      </a:r>
                      <a:endParaRPr lang="en-US" sz="900" b="0" i="0" u="none" strike="noStrike">
                        <a:solidFill>
                          <a:srgbClr val="000000"/>
                        </a:solidFill>
                        <a:effectLst/>
                        <a:latin typeface="Calibri" panose="020F0502020204030204" pitchFamily="34" charset="0"/>
                      </a:endParaRPr>
                    </a:p>
                  </a:txBody>
                  <a:tcPr marL="8140" marR="8140" marT="8140" marB="0" anchor="ctr"/>
                </a:tc>
                <a:extLst>
                  <a:ext uri="{0D108BD9-81ED-4DB2-BD59-A6C34878D82A}">
                    <a16:rowId xmlns:a16="http://schemas.microsoft.com/office/drawing/2014/main" val="691336878"/>
                  </a:ext>
                </a:extLst>
              </a:tr>
              <a:tr h="170941">
                <a:tc vMerge="1">
                  <a:txBody>
                    <a:bodyPr/>
                    <a:lstStyle/>
                    <a:p>
                      <a:endParaRPr lang="en-US"/>
                    </a:p>
                  </a:txBody>
                  <a:tcPr/>
                </a:tc>
                <a:tc>
                  <a:txBody>
                    <a:bodyPr/>
                    <a:lstStyle/>
                    <a:p>
                      <a:pPr algn="ctr" fontAlgn="ctr">
                        <a:buNone/>
                      </a:pPr>
                      <a:r>
                        <a:rPr lang="en-US" sz="900" u="none" strike="noStrike">
                          <a:effectLst/>
                        </a:rPr>
                        <a:t>P5</a:t>
                      </a:r>
                      <a:endParaRPr lang="en-US" sz="900" b="1"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USB3.2 Gen2 w/ redriver </a:t>
                      </a:r>
                    </a:p>
                    <a:p>
                      <a:pPr algn="ctr" fontAlgn="ctr">
                        <a:buNone/>
                      </a:pPr>
                      <a:r>
                        <a:rPr lang="en-US" sz="900" u="none" strike="noStrike">
                          <a:effectLst/>
                        </a:rPr>
                        <a:t>Type-A WP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USB3.2 Gen2 w/ redriver </a:t>
                      </a:r>
                    </a:p>
                    <a:p>
                      <a:pPr algn="ctr" fontAlgn="ctr">
                        <a:buNone/>
                      </a:pPr>
                      <a:r>
                        <a:rPr lang="en-US" sz="900" u="none" strike="noStrike">
                          <a:effectLst/>
                        </a:rPr>
                        <a:t>Type-A WP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USB3.2 Gen2 redriverless </a:t>
                      </a:r>
                    </a:p>
                    <a:p>
                      <a:pPr algn="ctr" fontAlgn="ctr">
                        <a:buNone/>
                      </a:pPr>
                      <a:r>
                        <a:rPr lang="en-US" sz="900" u="none" strike="noStrike">
                          <a:effectLst/>
                        </a:rPr>
                        <a:t>Type-A WP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USB3.2 Gen2 w/ redriver </a:t>
                      </a:r>
                    </a:p>
                    <a:p>
                      <a:pPr algn="ctr" fontAlgn="ctr">
                        <a:buNone/>
                      </a:pPr>
                      <a:r>
                        <a:rPr lang="en-US" sz="900" u="none" strike="noStrike">
                          <a:effectLst/>
                        </a:rPr>
                        <a:t>Type-A WP #1</a:t>
                      </a:r>
                      <a:endParaRPr lang="en-US" sz="900" b="0" i="0" u="none" strike="noStrike">
                        <a:solidFill>
                          <a:srgbClr val="000000"/>
                        </a:solidFill>
                        <a:effectLst/>
                        <a:latin typeface="Calibri" panose="020F0502020204030204" pitchFamily="34" charset="0"/>
                      </a:endParaRPr>
                    </a:p>
                  </a:txBody>
                  <a:tcPr marL="8140" marR="8140" marT="8140" marB="0" anchor="ctr"/>
                </a:tc>
                <a:extLst>
                  <a:ext uri="{0D108BD9-81ED-4DB2-BD59-A6C34878D82A}">
                    <a16:rowId xmlns:a16="http://schemas.microsoft.com/office/drawing/2014/main" val="740861270"/>
                  </a:ext>
                </a:extLst>
              </a:tr>
              <a:tr h="170941">
                <a:tc vMerge="1">
                  <a:txBody>
                    <a:bodyPr/>
                    <a:lstStyle/>
                    <a:p>
                      <a:endParaRPr lang="en-US"/>
                    </a:p>
                  </a:txBody>
                  <a:tcPr/>
                </a:tc>
                <a:tc>
                  <a:txBody>
                    <a:bodyPr/>
                    <a:lstStyle/>
                    <a:p>
                      <a:pPr algn="ctr" fontAlgn="ctr">
                        <a:buNone/>
                      </a:pPr>
                      <a:r>
                        <a:rPr lang="en-US" sz="900" u="none" strike="noStrike">
                          <a:effectLst/>
                        </a:rPr>
                        <a:t>P6</a:t>
                      </a:r>
                      <a:endParaRPr lang="en-US" sz="900" b="1"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USB3.2 Gen2 w/ redriver </a:t>
                      </a:r>
                    </a:p>
                    <a:p>
                      <a:pPr algn="ctr" fontAlgn="ctr">
                        <a:buNone/>
                      </a:pPr>
                      <a:r>
                        <a:rPr lang="en-US" sz="900" u="none" strike="noStrike">
                          <a:effectLst/>
                        </a:rPr>
                        <a:t>Type-A WP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USB3.2 Gen2 w/ redriver </a:t>
                      </a:r>
                    </a:p>
                    <a:p>
                      <a:pPr algn="ctr" fontAlgn="ctr">
                        <a:buNone/>
                      </a:pPr>
                      <a:r>
                        <a:rPr lang="en-US" sz="900" u="none" strike="noStrike">
                          <a:effectLst/>
                        </a:rPr>
                        <a:t>Type-A WP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USB3.2 Gen2 w/ redriver </a:t>
                      </a:r>
                    </a:p>
                    <a:p>
                      <a:pPr algn="ctr" fontAlgn="ctr">
                        <a:buNone/>
                      </a:pPr>
                      <a:r>
                        <a:rPr lang="en-US" sz="900" u="none" strike="noStrike">
                          <a:effectLst/>
                        </a:rPr>
                        <a:t>Type-A WP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USB3.2 Gen2 w/ redriver </a:t>
                      </a:r>
                    </a:p>
                    <a:p>
                      <a:pPr algn="ctr" fontAlgn="ctr">
                        <a:buNone/>
                      </a:pPr>
                      <a:r>
                        <a:rPr lang="en-US" sz="900" u="none" strike="noStrike">
                          <a:effectLst/>
                        </a:rPr>
                        <a:t>Type-A WP #1</a:t>
                      </a:r>
                      <a:endParaRPr lang="en-US" sz="900" b="0" i="0" u="none" strike="noStrike">
                        <a:solidFill>
                          <a:srgbClr val="000000"/>
                        </a:solidFill>
                        <a:effectLst/>
                        <a:latin typeface="Calibri" panose="020F0502020204030204" pitchFamily="34" charset="0"/>
                      </a:endParaRPr>
                    </a:p>
                  </a:txBody>
                  <a:tcPr marL="8140" marR="8140" marT="8140" marB="0" anchor="ctr"/>
                </a:tc>
                <a:extLst>
                  <a:ext uri="{0D108BD9-81ED-4DB2-BD59-A6C34878D82A}">
                    <a16:rowId xmlns:a16="http://schemas.microsoft.com/office/drawing/2014/main" val="1107399218"/>
                  </a:ext>
                </a:extLst>
              </a:tr>
              <a:tr h="170941">
                <a:tc vMerge="1">
                  <a:txBody>
                    <a:bodyPr/>
                    <a:lstStyle/>
                    <a:p>
                      <a:endParaRPr lang="en-US"/>
                    </a:p>
                  </a:txBody>
                  <a:tcPr/>
                </a:tc>
                <a:tc>
                  <a:txBody>
                    <a:bodyPr/>
                    <a:lstStyle/>
                    <a:p>
                      <a:pPr algn="ctr" fontAlgn="ctr">
                        <a:buNone/>
                      </a:pPr>
                      <a:r>
                        <a:rPr lang="en-US" sz="900" u="none" strike="noStrike">
                          <a:effectLst/>
                        </a:rPr>
                        <a:t>P7</a:t>
                      </a:r>
                      <a:endParaRPr lang="en-US" sz="900" b="1"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USB2 FPS</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USB2 FPS</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USB2 FPS</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USB2 FPS </a:t>
                      </a:r>
                      <a:endParaRPr lang="en-US" sz="900" b="0" i="0" u="none" strike="noStrike">
                        <a:solidFill>
                          <a:srgbClr val="000000"/>
                        </a:solidFill>
                        <a:effectLst/>
                        <a:latin typeface="Calibri" panose="020F0502020204030204" pitchFamily="34" charset="0"/>
                      </a:endParaRPr>
                    </a:p>
                  </a:txBody>
                  <a:tcPr marL="8140" marR="8140" marT="8140" marB="0" anchor="ctr"/>
                </a:tc>
                <a:extLst>
                  <a:ext uri="{0D108BD9-81ED-4DB2-BD59-A6C34878D82A}">
                    <a16:rowId xmlns:a16="http://schemas.microsoft.com/office/drawing/2014/main" val="16659127"/>
                  </a:ext>
                </a:extLst>
              </a:tr>
              <a:tr h="170941">
                <a:tc vMerge="1">
                  <a:txBody>
                    <a:bodyPr/>
                    <a:lstStyle/>
                    <a:p>
                      <a:endParaRPr lang="en-US"/>
                    </a:p>
                  </a:txBody>
                  <a:tcPr/>
                </a:tc>
                <a:tc>
                  <a:txBody>
                    <a:bodyPr/>
                    <a:lstStyle/>
                    <a:p>
                      <a:pPr algn="ctr" fontAlgn="ctr">
                        <a:buNone/>
                      </a:pPr>
                      <a:r>
                        <a:rPr lang="en-US" sz="900" u="none" strike="noStrike">
                          <a:effectLst/>
                        </a:rPr>
                        <a:t>P8</a:t>
                      </a:r>
                      <a:endParaRPr lang="en-US" sz="900" b="1"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CRD CPHY-DHY Connector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CRD DPHY Connector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CRD DPHY Connector 1</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CRD CPHY-DHY Connector 1</a:t>
                      </a:r>
                      <a:endParaRPr lang="en-US" sz="900" b="0" i="0" u="none" strike="noStrike">
                        <a:solidFill>
                          <a:srgbClr val="000000"/>
                        </a:solidFill>
                        <a:effectLst/>
                        <a:latin typeface="Calibri" panose="020F0502020204030204" pitchFamily="34" charset="0"/>
                      </a:endParaRPr>
                    </a:p>
                  </a:txBody>
                  <a:tcPr marL="8140" marR="8140" marT="8140" marB="0" anchor="ctr"/>
                </a:tc>
                <a:extLst>
                  <a:ext uri="{0D108BD9-81ED-4DB2-BD59-A6C34878D82A}">
                    <a16:rowId xmlns:a16="http://schemas.microsoft.com/office/drawing/2014/main" val="1041986237"/>
                  </a:ext>
                </a:extLst>
              </a:tr>
            </a:tbl>
          </a:graphicData>
        </a:graphic>
      </p:graphicFrame>
      <p:graphicFrame>
        <p:nvGraphicFramePr>
          <p:cNvPr id="7" name="Table 6">
            <a:extLst>
              <a:ext uri="{FF2B5EF4-FFF2-40B4-BE49-F238E27FC236}">
                <a16:creationId xmlns:a16="http://schemas.microsoft.com/office/drawing/2014/main" id="{9200E1C1-C28E-009F-4403-966768BC758D}"/>
              </a:ext>
            </a:extLst>
          </p:cNvPr>
          <p:cNvGraphicFramePr>
            <a:graphicFrameLocks noGrp="1"/>
          </p:cNvGraphicFramePr>
          <p:nvPr>
            <p:extLst>
              <p:ext uri="{D42A27DB-BD31-4B8C-83A1-F6EECF244321}">
                <p14:modId xmlns:p14="http://schemas.microsoft.com/office/powerpoint/2010/main" val="3212361058"/>
              </p:ext>
            </p:extLst>
          </p:nvPr>
        </p:nvGraphicFramePr>
        <p:xfrm>
          <a:off x="626285" y="3187737"/>
          <a:ext cx="10009965" cy="838425"/>
        </p:xfrm>
        <a:graphic>
          <a:graphicData uri="http://schemas.openxmlformats.org/drawingml/2006/table">
            <a:tbl>
              <a:tblPr>
                <a:tableStyleId>{5940675A-B579-460E-94D1-54222C63F5DA}</a:tableStyleId>
              </a:tblPr>
              <a:tblGrid>
                <a:gridCol w="1142744">
                  <a:extLst>
                    <a:ext uri="{9D8B030D-6E8A-4147-A177-3AD203B41FA5}">
                      <a16:colId xmlns:a16="http://schemas.microsoft.com/office/drawing/2014/main" val="2132287275"/>
                    </a:ext>
                  </a:extLst>
                </a:gridCol>
                <a:gridCol w="1501221">
                  <a:extLst>
                    <a:ext uri="{9D8B030D-6E8A-4147-A177-3AD203B41FA5}">
                      <a16:colId xmlns:a16="http://schemas.microsoft.com/office/drawing/2014/main" val="284640239"/>
                    </a:ext>
                  </a:extLst>
                </a:gridCol>
                <a:gridCol w="1879600">
                  <a:extLst>
                    <a:ext uri="{9D8B030D-6E8A-4147-A177-3AD203B41FA5}">
                      <a16:colId xmlns:a16="http://schemas.microsoft.com/office/drawing/2014/main" val="1636214028"/>
                    </a:ext>
                  </a:extLst>
                </a:gridCol>
                <a:gridCol w="1860550">
                  <a:extLst>
                    <a:ext uri="{9D8B030D-6E8A-4147-A177-3AD203B41FA5}">
                      <a16:colId xmlns:a16="http://schemas.microsoft.com/office/drawing/2014/main" val="457964855"/>
                    </a:ext>
                  </a:extLst>
                </a:gridCol>
                <a:gridCol w="1841500">
                  <a:extLst>
                    <a:ext uri="{9D8B030D-6E8A-4147-A177-3AD203B41FA5}">
                      <a16:colId xmlns:a16="http://schemas.microsoft.com/office/drawing/2014/main" val="3716960923"/>
                    </a:ext>
                  </a:extLst>
                </a:gridCol>
                <a:gridCol w="1784350">
                  <a:extLst>
                    <a:ext uri="{9D8B030D-6E8A-4147-A177-3AD203B41FA5}">
                      <a16:colId xmlns:a16="http://schemas.microsoft.com/office/drawing/2014/main" val="2311852908"/>
                    </a:ext>
                  </a:extLst>
                </a:gridCol>
              </a:tblGrid>
              <a:tr h="170941">
                <a:tc rowSpan="3">
                  <a:txBody>
                    <a:bodyPr/>
                    <a:lstStyle/>
                    <a:p>
                      <a:pPr algn="ctr" fontAlgn="ctr">
                        <a:buNone/>
                      </a:pPr>
                      <a:r>
                        <a:rPr lang="en-US" sz="1200" u="none" strike="noStrike">
                          <a:effectLst/>
                          <a:latin typeface="Calibri" panose="020F0502020204030204" pitchFamily="34" charset="0"/>
                          <a:ea typeface="Calibri" panose="020F0502020204030204" pitchFamily="34" charset="0"/>
                          <a:cs typeface="Calibri" panose="020F0502020204030204" pitchFamily="34" charset="0"/>
                        </a:rPr>
                        <a:t>USB3.1/2 Type-A Ports Bifurcation</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140" marR="8140" marT="8140" marB="0" anchor="ctr"/>
                </a:tc>
                <a:tc>
                  <a:txBody>
                    <a:bodyPr/>
                    <a:lstStyle/>
                    <a:p>
                      <a:pPr marL="0" marR="0" indent="0" algn="ctr" defTabSz="609600" fontAlgn="ctr" latinLnBrk="0">
                        <a:lnSpc>
                          <a:spcPct val="100000"/>
                        </a:lnSpc>
                        <a:spcBef>
                          <a:spcPts val="0"/>
                        </a:spcBef>
                        <a:spcAft>
                          <a:spcPts val="0"/>
                        </a:spcAft>
                        <a:buClrTx/>
                        <a:buSzTx/>
                        <a:buFontTx/>
                        <a:buNone/>
                        <a:tabLst/>
                      </a:pPr>
                      <a:r>
                        <a:rPr lang="en-US" sz="900" b="0" i="0" u="none" strike="noStrike" cap="none" spc="0" baseline="0">
                          <a:solidFill>
                            <a:schemeClr val="bg1"/>
                          </a:solidFill>
                          <a:effectLst/>
                          <a:uFillTx/>
                          <a:latin typeface="+mn-lt"/>
                          <a:ea typeface="+mn-ea"/>
                          <a:cs typeface="+mn-cs"/>
                          <a:sym typeface="Intel Clear"/>
                        </a:rPr>
                        <a:t>USB3.1/2 Port #</a:t>
                      </a:r>
                    </a:p>
                  </a:txBody>
                  <a:tcPr marL="8140" marR="8140" marT="8140" marB="0" anchor="ctr">
                    <a:solidFill>
                      <a:srgbClr val="2872C5"/>
                    </a:solidFill>
                  </a:tcPr>
                </a:tc>
                <a:tc>
                  <a:txBody>
                    <a:bodyPr/>
                    <a:lstStyle/>
                    <a:p>
                      <a:pPr marL="0" marR="0" indent="0" algn="ctr" defTabSz="609600" fontAlgn="ctr" latinLnBrk="0">
                        <a:lnSpc>
                          <a:spcPct val="100000"/>
                        </a:lnSpc>
                        <a:spcBef>
                          <a:spcPts val="0"/>
                        </a:spcBef>
                        <a:spcAft>
                          <a:spcPts val="0"/>
                        </a:spcAft>
                        <a:buClrTx/>
                        <a:buSzTx/>
                        <a:buFontTx/>
                        <a:buNone/>
                        <a:tabLst/>
                      </a:pPr>
                      <a:r>
                        <a:rPr lang="en-US" sz="900" b="0" i="0" u="none" strike="noStrike" cap="none" spc="0" baseline="0">
                          <a:solidFill>
                            <a:schemeClr val="bg1"/>
                          </a:solidFill>
                          <a:effectLst/>
                          <a:uFillTx/>
                          <a:latin typeface="+mn-lt"/>
                          <a:ea typeface="+mn-ea"/>
                          <a:cs typeface="+mn-cs"/>
                          <a:sym typeface="Intel Clear"/>
                        </a:rPr>
                        <a:t>RVP01</a:t>
                      </a:r>
                    </a:p>
                  </a:txBody>
                  <a:tcPr marL="8140" marR="8140" marT="8140" marB="0" anchor="ctr">
                    <a:solidFill>
                      <a:srgbClr val="2872C5"/>
                    </a:solidFill>
                  </a:tcPr>
                </a:tc>
                <a:tc>
                  <a:txBody>
                    <a:bodyPr/>
                    <a:lstStyle/>
                    <a:p>
                      <a:pPr marL="0" marR="0" indent="0" algn="ctr" defTabSz="609600" fontAlgn="ctr" latinLnBrk="0">
                        <a:lnSpc>
                          <a:spcPct val="100000"/>
                        </a:lnSpc>
                        <a:spcBef>
                          <a:spcPts val="0"/>
                        </a:spcBef>
                        <a:spcAft>
                          <a:spcPts val="0"/>
                        </a:spcAft>
                        <a:buClrTx/>
                        <a:buSzTx/>
                        <a:buFontTx/>
                        <a:buNone/>
                        <a:tabLst/>
                      </a:pPr>
                      <a:r>
                        <a:rPr lang="en-US" sz="900" b="0" i="0" u="none" strike="noStrike" cap="none" spc="0" baseline="0">
                          <a:solidFill>
                            <a:schemeClr val="bg1"/>
                          </a:solidFill>
                          <a:effectLst/>
                          <a:uFillTx/>
                          <a:latin typeface="+mn-lt"/>
                          <a:ea typeface="+mn-ea"/>
                          <a:cs typeface="+mn-cs"/>
                          <a:sym typeface="Intel Clear"/>
                        </a:rPr>
                        <a:t>RVP02</a:t>
                      </a:r>
                    </a:p>
                  </a:txBody>
                  <a:tcPr marL="8140" marR="8140" marT="8140" marB="0" anchor="ctr">
                    <a:solidFill>
                      <a:srgbClr val="2872C5"/>
                    </a:solidFill>
                  </a:tcPr>
                </a:tc>
                <a:tc>
                  <a:txBody>
                    <a:bodyPr/>
                    <a:lstStyle/>
                    <a:p>
                      <a:pPr marL="0" marR="0" indent="0" algn="ctr" defTabSz="609600" fontAlgn="ctr" latinLnBrk="0">
                        <a:lnSpc>
                          <a:spcPct val="100000"/>
                        </a:lnSpc>
                        <a:spcBef>
                          <a:spcPts val="0"/>
                        </a:spcBef>
                        <a:spcAft>
                          <a:spcPts val="0"/>
                        </a:spcAft>
                        <a:buClrTx/>
                        <a:buSzTx/>
                        <a:buFontTx/>
                        <a:buNone/>
                        <a:tabLst/>
                      </a:pPr>
                      <a:r>
                        <a:rPr lang="en-US" sz="900" b="0" i="0" u="none" strike="noStrike" cap="none" spc="0" baseline="0">
                          <a:solidFill>
                            <a:schemeClr val="bg1"/>
                          </a:solidFill>
                          <a:effectLst/>
                          <a:uFillTx/>
                          <a:latin typeface="+mn-lt"/>
                          <a:ea typeface="+mn-ea"/>
                          <a:cs typeface="+mn-cs"/>
                          <a:sym typeface="Intel Clear"/>
                        </a:rPr>
                        <a:t>RVP03</a:t>
                      </a:r>
                    </a:p>
                  </a:txBody>
                  <a:tcPr marL="8140" marR="8140" marT="8140" marB="0" anchor="ctr">
                    <a:solidFill>
                      <a:srgbClr val="2872C5"/>
                    </a:solidFill>
                  </a:tcPr>
                </a:tc>
                <a:tc>
                  <a:txBody>
                    <a:bodyPr/>
                    <a:lstStyle/>
                    <a:p>
                      <a:pPr marL="0" marR="0" indent="0" algn="ctr" defTabSz="609600" fontAlgn="ctr" latinLnBrk="0">
                        <a:lnSpc>
                          <a:spcPct val="100000"/>
                        </a:lnSpc>
                        <a:spcBef>
                          <a:spcPts val="0"/>
                        </a:spcBef>
                        <a:spcAft>
                          <a:spcPts val="0"/>
                        </a:spcAft>
                        <a:buClrTx/>
                        <a:buSzTx/>
                        <a:buFontTx/>
                        <a:buNone/>
                        <a:tabLst/>
                      </a:pPr>
                      <a:r>
                        <a:rPr lang="en-US" sz="900" b="0" i="0" u="none" strike="noStrike" cap="none" spc="0" baseline="0">
                          <a:solidFill>
                            <a:schemeClr val="bg1"/>
                          </a:solidFill>
                          <a:effectLst/>
                          <a:uFillTx/>
                          <a:latin typeface="+mn-lt"/>
                          <a:ea typeface="+mn-ea"/>
                          <a:cs typeface="+mn-cs"/>
                          <a:sym typeface="Intel Clear"/>
                        </a:rPr>
                        <a:t>RVP04</a:t>
                      </a:r>
                    </a:p>
                  </a:txBody>
                  <a:tcPr marL="8140" marR="8140" marT="8140" marB="0" anchor="ctr">
                    <a:solidFill>
                      <a:srgbClr val="2872C5"/>
                    </a:solidFill>
                  </a:tcPr>
                </a:tc>
                <a:extLst>
                  <a:ext uri="{0D108BD9-81ED-4DB2-BD59-A6C34878D82A}">
                    <a16:rowId xmlns:a16="http://schemas.microsoft.com/office/drawing/2014/main" val="1335465312"/>
                  </a:ext>
                </a:extLst>
              </a:tr>
              <a:tr h="333742">
                <a:tc vMerge="1">
                  <a:txBody>
                    <a:bodyPr/>
                    <a:lstStyle/>
                    <a:p>
                      <a:endParaRPr lang="en-US"/>
                    </a:p>
                  </a:txBody>
                  <a:tcPr/>
                </a:tc>
                <a:tc>
                  <a:txBody>
                    <a:bodyPr/>
                    <a:lstStyle/>
                    <a:p>
                      <a:pPr algn="ctr" fontAlgn="ctr">
                        <a:buNone/>
                      </a:pPr>
                      <a:r>
                        <a:rPr lang="en-US" sz="900" u="none" strike="noStrike">
                          <a:effectLst/>
                        </a:rPr>
                        <a:t>P1</a:t>
                      </a:r>
                      <a:endParaRPr lang="en-US" sz="900" b="1"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1x No's - USB3.2 Gen2 with redriver Type-A Port </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1x No's - USB3.2 Gen2 with redriver Type-A Port </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1x No's - USB3.2 Gen2 redriver less Type-A Port </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1x No's - USB3.2 Gen2 with redriver Type-A Port </a:t>
                      </a:r>
                      <a:endParaRPr lang="en-US" sz="900" b="0" i="0" u="none" strike="noStrike">
                        <a:solidFill>
                          <a:srgbClr val="000000"/>
                        </a:solidFill>
                        <a:effectLst/>
                        <a:latin typeface="Calibri" panose="020F0502020204030204" pitchFamily="34" charset="0"/>
                      </a:endParaRPr>
                    </a:p>
                  </a:txBody>
                  <a:tcPr marL="8140" marR="8140" marT="8140" marB="0" anchor="ctr"/>
                </a:tc>
                <a:extLst>
                  <a:ext uri="{0D108BD9-81ED-4DB2-BD59-A6C34878D82A}">
                    <a16:rowId xmlns:a16="http://schemas.microsoft.com/office/drawing/2014/main" val="924650275"/>
                  </a:ext>
                </a:extLst>
              </a:tr>
              <a:tr h="333742">
                <a:tc vMerge="1">
                  <a:txBody>
                    <a:bodyPr/>
                    <a:lstStyle/>
                    <a:p>
                      <a:endParaRPr lang="en-US"/>
                    </a:p>
                  </a:txBody>
                  <a:tcPr/>
                </a:tc>
                <a:tc>
                  <a:txBody>
                    <a:bodyPr/>
                    <a:lstStyle/>
                    <a:p>
                      <a:pPr algn="ctr" fontAlgn="ctr">
                        <a:buNone/>
                      </a:pPr>
                      <a:r>
                        <a:rPr lang="en-US" sz="900" u="none" strike="noStrike">
                          <a:effectLst/>
                        </a:rPr>
                        <a:t>P2</a:t>
                      </a:r>
                      <a:endParaRPr lang="en-US" sz="900" b="1"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1x No's - USB3.2 Gen2 with redriver Type-A Port</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1x No's - USB3.2 Gen2 with redriver Type-A Port</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1x No's - USB3.2 Gen2 with redriver Type-A Port</a:t>
                      </a:r>
                      <a:endParaRPr lang="en-US" sz="900" b="0" i="0" u="none" strike="noStrike">
                        <a:solidFill>
                          <a:srgbClr val="000000"/>
                        </a:solidFill>
                        <a:effectLst/>
                        <a:latin typeface="Calibri" panose="020F0502020204030204" pitchFamily="34" charset="0"/>
                      </a:endParaRPr>
                    </a:p>
                  </a:txBody>
                  <a:tcPr marL="8140" marR="8140" marT="8140" marB="0" anchor="ctr"/>
                </a:tc>
                <a:tc>
                  <a:txBody>
                    <a:bodyPr/>
                    <a:lstStyle/>
                    <a:p>
                      <a:pPr algn="ctr" fontAlgn="ctr">
                        <a:buNone/>
                      </a:pPr>
                      <a:r>
                        <a:rPr lang="en-US" sz="900" u="none" strike="noStrike">
                          <a:effectLst/>
                        </a:rPr>
                        <a:t>1x No's - USB3.2 Gen2 with redriver Type-A Port</a:t>
                      </a:r>
                      <a:endParaRPr lang="en-US" sz="900" b="0" i="0" u="none" strike="noStrike">
                        <a:solidFill>
                          <a:srgbClr val="000000"/>
                        </a:solidFill>
                        <a:effectLst/>
                        <a:latin typeface="Calibri" panose="020F0502020204030204" pitchFamily="34" charset="0"/>
                      </a:endParaRPr>
                    </a:p>
                  </a:txBody>
                  <a:tcPr marL="8140" marR="8140" marT="8140" marB="0" anchor="ctr"/>
                </a:tc>
                <a:extLst>
                  <a:ext uri="{0D108BD9-81ED-4DB2-BD59-A6C34878D82A}">
                    <a16:rowId xmlns:a16="http://schemas.microsoft.com/office/drawing/2014/main" val="58472448"/>
                  </a:ext>
                </a:extLst>
              </a:tr>
            </a:tbl>
          </a:graphicData>
        </a:graphic>
      </p:graphicFrame>
    </p:spTree>
    <p:extLst>
      <p:ext uri="{BB962C8B-B14F-4D97-AF65-F5344CB8AC3E}">
        <p14:creationId xmlns:p14="http://schemas.microsoft.com/office/powerpoint/2010/main" val="2583224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469834" y="1201387"/>
            <a:ext cx="5329908" cy="4537264"/>
          </a:xfrm>
        </p:spPr>
        <p:txBody>
          <a:bodyPr lIns="0" tIns="0" rIns="0" bIns="0" anchor="t">
            <a:normAutofit/>
          </a:bodyPr>
          <a:lstStyle/>
          <a:p>
            <a:pPr marL="488950" lvl="2" indent="0">
              <a:buNone/>
            </a:pPr>
            <a:r>
              <a:rPr lang="en-US" sz="1600">
                <a:solidFill>
                  <a:schemeClr val="bg2"/>
                </a:solidFill>
                <a:latin typeface="Intel Clear Light"/>
              </a:rPr>
              <a:t>XDP : NVL-Hx RVP supports traditional XDP probe over MIPI60 header for JTAG functionality. Make sure to use adaptor card for compatibility with MIPI60 header</a:t>
            </a:r>
          </a:p>
        </p:txBody>
      </p:sp>
      <p:pic>
        <p:nvPicPr>
          <p:cNvPr id="5" name="Picture 5" descr="image0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8418" y="3118414"/>
            <a:ext cx="1241874" cy="12472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0AD1FFB-5228-4EF9-9337-0ECA91DC3708}"/>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800"/>
              <a:t>Traditional XDP/LTB support on NVL-Hx RVP – open chassis debug</a:t>
            </a:r>
          </a:p>
        </p:txBody>
      </p:sp>
      <p:pic>
        <p:nvPicPr>
          <p:cNvPr id="2" name="Picture 2">
            <a:extLst>
              <a:ext uri="{FF2B5EF4-FFF2-40B4-BE49-F238E27FC236}">
                <a16:creationId xmlns:a16="http://schemas.microsoft.com/office/drawing/2014/main" id="{62BFBE3B-AB29-07F2-B7F6-657AD024E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018" y="2569462"/>
            <a:ext cx="2720611" cy="23451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3D59C2-269B-798C-62FA-B1B71B60E532}"/>
              </a:ext>
            </a:extLst>
          </p:cNvPr>
          <p:cNvSpPr txBox="1"/>
          <p:nvPr/>
        </p:nvSpPr>
        <p:spPr>
          <a:xfrm>
            <a:off x="579033" y="5803843"/>
            <a:ext cx="5491422" cy="480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a:r>
              <a:rPr lang="en-US" sz="1400">
                <a:solidFill>
                  <a:schemeClr val="bg2"/>
                </a:solidFill>
                <a:latin typeface="Intel Clear Light"/>
              </a:rPr>
              <a:t>Link for adaptor details : </a:t>
            </a:r>
            <a:r>
              <a:rPr lang="en-US" sz="1400">
                <a:solidFill>
                  <a:schemeClr val="accent1"/>
                </a:solidFill>
                <a:latin typeface="Intel Clear Light"/>
                <a:hlinkClick r:id="rId4">
                  <a:extLst>
                    <a:ext uri="{A12FA001-AC4F-418D-AE19-62706E023703}">
                      <ahyp:hlinkClr xmlns:ahyp="http://schemas.microsoft.com/office/drawing/2018/hyperlinkcolor" val="tx"/>
                    </a:ext>
                  </a:extLst>
                </a:hlinkClick>
              </a:rPr>
              <a:t>https://designintools.intel.com/product_p/itpmipi602itp60v2.htm</a:t>
            </a:r>
            <a:endParaRPr lang="en-US" sz="1400">
              <a:solidFill>
                <a:schemeClr val="accent1"/>
              </a:solidFill>
              <a:latin typeface="Intel Clear Light"/>
            </a:endParaRPr>
          </a:p>
        </p:txBody>
      </p:sp>
      <p:sp>
        <p:nvSpPr>
          <p:cNvPr id="9" name="TextBox 8">
            <a:extLst>
              <a:ext uri="{FF2B5EF4-FFF2-40B4-BE49-F238E27FC236}">
                <a16:creationId xmlns:a16="http://schemas.microsoft.com/office/drawing/2014/main" id="{0B39D9A9-23CF-2E37-5617-C2D66D7DACA2}"/>
              </a:ext>
            </a:extLst>
          </p:cNvPr>
          <p:cNvSpPr txBox="1"/>
          <p:nvPr/>
        </p:nvSpPr>
        <p:spPr>
          <a:xfrm>
            <a:off x="4434024" y="2859882"/>
            <a:ext cx="1272534" cy="258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09570" hangingPunct="1"/>
            <a:r>
              <a:rPr lang="en-US" sz="1200" b="1">
                <a:latin typeface="Intel Clear Light"/>
                <a:cs typeface="Intel Clear" panose="020B0604020203020204" pitchFamily="34" charset="0"/>
              </a:rPr>
              <a:t>Adaptor card</a:t>
            </a:r>
          </a:p>
        </p:txBody>
      </p:sp>
      <p:pic>
        <p:nvPicPr>
          <p:cNvPr id="3074" name="Picture 2" descr="Lauterbach Combiprobe MIPI60-Cv2">
            <a:extLst>
              <a:ext uri="{FF2B5EF4-FFF2-40B4-BE49-F238E27FC236}">
                <a16:creationId xmlns:a16="http://schemas.microsoft.com/office/drawing/2014/main" id="{F588ED0F-4A2B-F6AE-2692-837194CA6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903" y="3608727"/>
            <a:ext cx="3878724" cy="22574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Content Placeholder 3">
            <a:extLst>
              <a:ext uri="{FF2B5EF4-FFF2-40B4-BE49-F238E27FC236}">
                <a16:creationId xmlns:a16="http://schemas.microsoft.com/office/drawing/2014/main" id="{60B15BF8-1F57-8363-EB75-A483DF3A9B3C}"/>
              </a:ext>
            </a:extLst>
          </p:cNvPr>
          <p:cNvSpPr txBox="1">
            <a:spLocks/>
          </p:cNvSpPr>
          <p:nvPr/>
        </p:nvSpPr>
        <p:spPr>
          <a:xfrm>
            <a:off x="5933554" y="1155264"/>
            <a:ext cx="5491422" cy="48614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rgbClr val="0071C5"/>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2133"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91306" lvl="2" indent="0">
              <a:buNone/>
            </a:pPr>
            <a:r>
              <a:rPr lang="en-US" sz="1600">
                <a:solidFill>
                  <a:schemeClr val="bg2"/>
                </a:solidFill>
                <a:latin typeface="Intel Clear Light"/>
              </a:rPr>
              <a:t>Lauterbach(LTB) : Lauterbach Trace32 is used as the open chassis debug tool and connected via MIPI-60. The supported features are :</a:t>
            </a:r>
          </a:p>
          <a:p>
            <a:pPr marL="810419" lvl="3" indent="-285750">
              <a:spcBef>
                <a:spcPts val="600"/>
              </a:spcBef>
            </a:pPr>
            <a:r>
              <a:rPr lang="en-US" sz="1600">
                <a:solidFill>
                  <a:schemeClr val="bg2"/>
                </a:solidFill>
                <a:latin typeface="Intel Clear Light"/>
              </a:rPr>
              <a:t>Run-control</a:t>
            </a:r>
          </a:p>
          <a:p>
            <a:pPr marL="810419" lvl="3" indent="-285750">
              <a:spcBef>
                <a:spcPts val="600"/>
              </a:spcBef>
            </a:pPr>
            <a:r>
              <a:rPr lang="en-US" sz="1600">
                <a:solidFill>
                  <a:schemeClr val="bg2"/>
                </a:solidFill>
                <a:latin typeface="Intel Clear Light"/>
              </a:rPr>
              <a:t>Trace extraction and analysis</a:t>
            </a:r>
          </a:p>
          <a:p>
            <a:pPr marL="810419" lvl="3" indent="-285750">
              <a:spcBef>
                <a:spcPts val="600"/>
              </a:spcBef>
            </a:pPr>
            <a:r>
              <a:rPr lang="en-US" sz="1600">
                <a:solidFill>
                  <a:schemeClr val="bg2"/>
                </a:solidFill>
                <a:latin typeface="Intel Clear Light"/>
              </a:rPr>
              <a:t>Streaming trace via MIPI PTI (Intel Processor Trace)</a:t>
            </a:r>
          </a:p>
          <a:p>
            <a:pPr marL="810419" lvl="3" indent="-285750">
              <a:spcBef>
                <a:spcPts val="600"/>
              </a:spcBef>
            </a:pPr>
            <a:r>
              <a:rPr lang="en-US" sz="1600">
                <a:solidFill>
                  <a:schemeClr val="bg2"/>
                </a:solidFill>
                <a:latin typeface="Intel Clear Light"/>
              </a:rPr>
              <a:t>CrashLog extraction and analysis</a:t>
            </a:r>
          </a:p>
          <a:p>
            <a:pPr marL="810419" lvl="3" indent="-285750">
              <a:spcBef>
                <a:spcPts val="600"/>
              </a:spcBef>
            </a:pPr>
            <a:r>
              <a:rPr lang="en-US" sz="1600">
                <a:solidFill>
                  <a:schemeClr val="bg2"/>
                </a:solidFill>
                <a:latin typeface="Intel Clear Light"/>
              </a:rPr>
              <a:t>Custom Scripts (CScripts)</a:t>
            </a:r>
          </a:p>
        </p:txBody>
      </p:sp>
      <p:sp>
        <p:nvSpPr>
          <p:cNvPr id="12" name="Plus Sign 11">
            <a:extLst>
              <a:ext uri="{FF2B5EF4-FFF2-40B4-BE49-F238E27FC236}">
                <a16:creationId xmlns:a16="http://schemas.microsoft.com/office/drawing/2014/main" id="{C13B1DC3-2C7F-9166-BCB5-025CFD7E881C}"/>
              </a:ext>
            </a:extLst>
          </p:cNvPr>
          <p:cNvSpPr/>
          <p:nvPr/>
        </p:nvSpPr>
        <p:spPr>
          <a:xfrm>
            <a:off x="3835900" y="3511283"/>
            <a:ext cx="516385" cy="461524"/>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49149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7BE0CA-2062-B6C2-6465-9972C1235A57}"/>
              </a:ext>
            </a:extLst>
          </p:cNvPr>
          <p:cNvPicPr>
            <a:picLocks noChangeAspect="1"/>
          </p:cNvPicPr>
          <p:nvPr/>
        </p:nvPicPr>
        <p:blipFill>
          <a:blip r:embed="rId3"/>
          <a:stretch>
            <a:fillRect/>
          </a:stretch>
        </p:blipFill>
        <p:spPr>
          <a:xfrm>
            <a:off x="391632" y="855236"/>
            <a:ext cx="6315880" cy="5249819"/>
          </a:xfrm>
          <a:prstGeom prst="rect">
            <a:avLst/>
          </a:prstGeom>
        </p:spPr>
      </p:pic>
      <p:sp>
        <p:nvSpPr>
          <p:cNvPr id="6" name="Title 1">
            <a:extLst>
              <a:ext uri="{FF2B5EF4-FFF2-40B4-BE49-F238E27FC236}">
                <a16:creationId xmlns:a16="http://schemas.microsoft.com/office/drawing/2014/main" id="{25A02E9A-275B-4A11-9551-609228E43D18}"/>
              </a:ext>
            </a:extLst>
          </p:cNvPr>
          <p:cNvSpPr txBox="1">
            <a:spLocks/>
          </p:cNvSpPr>
          <p:nvPr/>
        </p:nvSpPr>
        <p:spPr>
          <a:xfrm>
            <a:off x="391632" y="107863"/>
            <a:ext cx="1137498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3200"/>
              <a:t>MIPI60/Touch Panel Header VISA support – open chassis debug</a:t>
            </a:r>
          </a:p>
        </p:txBody>
      </p:sp>
      <p:sp>
        <p:nvSpPr>
          <p:cNvPr id="2" name="Rectangle 2">
            <a:extLst>
              <a:ext uri="{FF2B5EF4-FFF2-40B4-BE49-F238E27FC236}">
                <a16:creationId xmlns:a16="http://schemas.microsoft.com/office/drawing/2014/main" id="{0857613D-3449-3648-290C-2AC4695E92CA}"/>
              </a:ext>
            </a:extLst>
          </p:cNvPr>
          <p:cNvSpPr>
            <a:spLocks noChangeArrowheads="1"/>
          </p:cNvSpPr>
          <p:nvPr/>
        </p:nvSpPr>
        <p:spPr bwMode="auto">
          <a:xfrm>
            <a:off x="5991225" y="10599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FCBE8AA8-55B1-8576-3224-27F061092FCD}"/>
              </a:ext>
            </a:extLst>
          </p:cNvPr>
          <p:cNvSpPr txBox="1"/>
          <p:nvPr/>
        </p:nvSpPr>
        <p:spPr>
          <a:xfrm>
            <a:off x="3438525" y="6145704"/>
            <a:ext cx="8181976" cy="258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19480" lvl="3" algn="r"/>
            <a:r>
              <a:rPr lang="en-US" sz="1200" i="0" u="none" strike="noStrike">
                <a:solidFill>
                  <a:srgbClr val="525252"/>
                </a:solidFill>
                <a:effectLst/>
                <a:highlight>
                  <a:srgbClr val="FFFF00"/>
                </a:highlight>
                <a:latin typeface="Intel Clear Light" panose="020B0404020203020204" pitchFamily="34" charset="0"/>
              </a:rPr>
              <a:t>Note : (MTL_M Debug VISA cable cannot be used for VISA over THC panel connector)</a:t>
            </a:r>
            <a:r>
              <a:rPr lang="en-US" sz="1200" b="0" i="0">
                <a:solidFill>
                  <a:srgbClr val="525252"/>
                </a:solidFill>
                <a:effectLst/>
                <a:latin typeface="Intel Clear Light" panose="020B0404020203020204" pitchFamily="34" charset="0"/>
              </a:rPr>
              <a:t>​</a:t>
            </a:r>
            <a:endParaRPr lang="en-US" sz="1200">
              <a:solidFill>
                <a:schemeClr val="bg2"/>
              </a:solidFill>
              <a:cs typeface="Intel Clear" panose="020B0604020203020204" pitchFamily="34" charset="0"/>
            </a:endParaRPr>
          </a:p>
        </p:txBody>
      </p:sp>
      <p:grpSp>
        <p:nvGrpSpPr>
          <p:cNvPr id="13" name="Group 12">
            <a:extLst>
              <a:ext uri="{FF2B5EF4-FFF2-40B4-BE49-F238E27FC236}">
                <a16:creationId xmlns:a16="http://schemas.microsoft.com/office/drawing/2014/main" id="{4ED8F928-0C91-826D-5D97-44F4BAC8059E}"/>
              </a:ext>
            </a:extLst>
          </p:cNvPr>
          <p:cNvGrpSpPr/>
          <p:nvPr/>
        </p:nvGrpSpPr>
        <p:grpSpPr>
          <a:xfrm>
            <a:off x="6716236" y="1059995"/>
            <a:ext cx="4904265" cy="3470239"/>
            <a:chOff x="6716236" y="1506045"/>
            <a:chExt cx="4904265" cy="3127829"/>
          </a:xfrm>
        </p:grpSpPr>
        <p:sp>
          <p:nvSpPr>
            <p:cNvPr id="5" name="Rectangle: Rounded Corners 4">
              <a:extLst>
                <a:ext uri="{FF2B5EF4-FFF2-40B4-BE49-F238E27FC236}">
                  <a16:creationId xmlns:a16="http://schemas.microsoft.com/office/drawing/2014/main" id="{001A67F8-1AFC-FAA4-EE53-B09C62377E46}"/>
                </a:ext>
              </a:extLst>
            </p:cNvPr>
            <p:cNvSpPr/>
            <p:nvPr/>
          </p:nvSpPr>
          <p:spPr>
            <a:xfrm>
              <a:off x="7653528" y="3047725"/>
              <a:ext cx="3966973" cy="158614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a:solidFill>
                    <a:schemeClr val="accent1"/>
                  </a:solidFill>
                </a:rPr>
                <a:t>Observe VISA data with a logic analyzer on the MIPI60 Header</a:t>
              </a:r>
              <a:endParaRPr lang="en-US" sz="1100" b="1"/>
            </a:p>
            <a:p>
              <a:pPr algn="ctr"/>
              <a:r>
                <a:rPr lang="en-US" sz="1100"/>
                <a:t>Calibrated TLA + PCD-H Rework on RVP + High/Low-speed adaptor + GPIO enabled in BIOS menu.</a:t>
              </a:r>
            </a:p>
          </p:txBody>
        </p:sp>
        <p:sp>
          <p:nvSpPr>
            <p:cNvPr id="7" name="Rectangle: Rounded Corners 6">
              <a:extLst>
                <a:ext uri="{FF2B5EF4-FFF2-40B4-BE49-F238E27FC236}">
                  <a16:creationId xmlns:a16="http://schemas.microsoft.com/office/drawing/2014/main" id="{2E3D2F38-80B5-5038-08FB-193CB16A5E59}"/>
                </a:ext>
              </a:extLst>
            </p:cNvPr>
            <p:cNvSpPr/>
            <p:nvPr/>
          </p:nvSpPr>
          <p:spPr>
            <a:xfrm>
              <a:off x="7653528" y="1506045"/>
              <a:ext cx="3966973" cy="1456072"/>
            </a:xfrm>
            <a:prstGeom prst="round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a:solidFill>
                    <a:srgbClr val="6E045A"/>
                  </a:solidFill>
                </a:rPr>
                <a:t>Observe VISA data with a logic analyzer on the Touch Panel Header</a:t>
              </a:r>
            </a:p>
            <a:p>
              <a:pPr algn="ctr"/>
              <a:r>
                <a:rPr lang="en-US" sz="1100"/>
                <a:t>Calibrated TLA + THC Rework on RVP + High/Low-speed adaptor + New VISA Cable for Touch Panel + GPIO enabled in BIOS menu</a:t>
              </a:r>
            </a:p>
          </p:txBody>
        </p:sp>
        <p:sp>
          <p:nvSpPr>
            <p:cNvPr id="11" name="Right Brace 10">
              <a:extLst>
                <a:ext uri="{FF2B5EF4-FFF2-40B4-BE49-F238E27FC236}">
                  <a16:creationId xmlns:a16="http://schemas.microsoft.com/office/drawing/2014/main" id="{D026F6AB-52A4-B8E1-4F4C-D834D325966F}"/>
                </a:ext>
              </a:extLst>
            </p:cNvPr>
            <p:cNvSpPr/>
            <p:nvPr/>
          </p:nvSpPr>
          <p:spPr>
            <a:xfrm>
              <a:off x="6716236" y="3116894"/>
              <a:ext cx="937292" cy="1481323"/>
            </a:xfrm>
            <a:prstGeom prst="rightBrace">
              <a:avLst/>
            </a:prstGeom>
            <a:noFill/>
            <a:ln w="25400" cap="flat">
              <a:solidFill>
                <a:srgbClr val="00C7FD"/>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Right Brace 11">
              <a:extLst>
                <a:ext uri="{FF2B5EF4-FFF2-40B4-BE49-F238E27FC236}">
                  <a16:creationId xmlns:a16="http://schemas.microsoft.com/office/drawing/2014/main" id="{B918F107-1C3F-34A4-9122-C2D0FA4C102C}"/>
                </a:ext>
              </a:extLst>
            </p:cNvPr>
            <p:cNvSpPr/>
            <p:nvPr/>
          </p:nvSpPr>
          <p:spPr>
            <a:xfrm>
              <a:off x="6716236" y="1575214"/>
              <a:ext cx="937292" cy="1386905"/>
            </a:xfrm>
            <a:prstGeom prst="rightBrace">
              <a:avLst/>
            </a:prstGeom>
            <a:noFill/>
            <a:ln w="254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sp>
        <p:nvSpPr>
          <p:cNvPr id="14" name="Rectangle: Rounded Corners 13">
            <a:extLst>
              <a:ext uri="{FF2B5EF4-FFF2-40B4-BE49-F238E27FC236}">
                <a16:creationId xmlns:a16="http://schemas.microsoft.com/office/drawing/2014/main" id="{3D0B245D-F124-232B-3759-F6D485779801}"/>
              </a:ext>
            </a:extLst>
          </p:cNvPr>
          <p:cNvSpPr/>
          <p:nvPr/>
        </p:nvSpPr>
        <p:spPr>
          <a:xfrm>
            <a:off x="7653528" y="4662389"/>
            <a:ext cx="3966973" cy="144266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a:solidFill>
                  <a:schemeClr val="accent1"/>
                </a:solidFill>
              </a:rPr>
              <a:t>Observe VISA data with a logic analyzer on the MIPI60 Header</a:t>
            </a:r>
            <a:endParaRPr lang="en-US" sz="1100" b="1"/>
          </a:p>
          <a:p>
            <a:pPr algn="ctr"/>
            <a:r>
              <a:rPr lang="en-US" sz="1100"/>
              <a:t>Calibrated TLA + PCH Rework on RVP + High/Low-speed adaptor + GPIO enabled in BIOS menu.</a:t>
            </a:r>
          </a:p>
        </p:txBody>
      </p:sp>
      <p:sp>
        <p:nvSpPr>
          <p:cNvPr id="15" name="Right Brace 14">
            <a:extLst>
              <a:ext uri="{FF2B5EF4-FFF2-40B4-BE49-F238E27FC236}">
                <a16:creationId xmlns:a16="http://schemas.microsoft.com/office/drawing/2014/main" id="{40C6E5CC-CD8A-1FBE-D5F9-D985E70FD90E}"/>
              </a:ext>
            </a:extLst>
          </p:cNvPr>
          <p:cNvSpPr/>
          <p:nvPr/>
        </p:nvSpPr>
        <p:spPr>
          <a:xfrm>
            <a:off x="6716236" y="4662389"/>
            <a:ext cx="937292" cy="1442666"/>
          </a:xfrm>
          <a:prstGeom prst="rightBrace">
            <a:avLst/>
          </a:prstGeom>
          <a:noFill/>
          <a:ln w="25400" cap="flat">
            <a:solidFill>
              <a:srgbClr val="00C7FD"/>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8493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Board Layout</a:t>
            </a:r>
          </a:p>
        </p:txBody>
      </p:sp>
      <p:sp>
        <p:nvSpPr>
          <p:cNvPr id="3" name="TextBox 2">
            <a:extLst>
              <a:ext uri="{FF2B5EF4-FFF2-40B4-BE49-F238E27FC236}">
                <a16:creationId xmlns:a16="http://schemas.microsoft.com/office/drawing/2014/main" id="{37EA57D0-4EEB-CE6E-5E1F-F75A4621B2A8}"/>
              </a:ext>
            </a:extLst>
          </p:cNvPr>
          <p:cNvSpPr txBox="1"/>
          <p:nvPr/>
        </p:nvSpPr>
        <p:spPr>
          <a:xfrm>
            <a:off x="8737601" y="5876528"/>
            <a:ext cx="29941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2438338">
              <a:lnSpc>
                <a:spcPct val="100000"/>
              </a:lnSpc>
              <a:spcBef>
                <a:spcPts val="0"/>
              </a:spcBef>
            </a:pPr>
            <a:r>
              <a:rPr lang="en-US">
                <a:solidFill>
                  <a:schemeClr val="bg1"/>
                </a:solidFill>
              </a:rPr>
              <a:t>Gunnam, Mahesh</a:t>
            </a:r>
          </a:p>
        </p:txBody>
      </p:sp>
    </p:spTree>
    <p:extLst>
      <p:ext uri="{BB962C8B-B14F-4D97-AF65-F5344CB8AC3E}">
        <p14:creationId xmlns:p14="http://schemas.microsoft.com/office/powerpoint/2010/main" val="300985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7F426-7D0E-9A4D-92F2-AF7BCE2D551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52D5F45-CEAF-6C89-EEFA-1FA33323FB88}"/>
              </a:ext>
            </a:extLst>
          </p:cNvPr>
          <p:cNvSpPr txBox="1">
            <a:spLocks/>
          </p:cNvSpPr>
          <p:nvPr/>
        </p:nvSpPr>
        <p:spPr>
          <a:xfrm>
            <a:off x="408506" y="0"/>
            <a:ext cx="11374988" cy="746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3200"/>
              <a:t>MIPI60/Touch Panel Header VISA support – open chassis debug</a:t>
            </a:r>
          </a:p>
        </p:txBody>
      </p:sp>
      <p:sp>
        <p:nvSpPr>
          <p:cNvPr id="2" name="Rectangle 2">
            <a:extLst>
              <a:ext uri="{FF2B5EF4-FFF2-40B4-BE49-F238E27FC236}">
                <a16:creationId xmlns:a16="http://schemas.microsoft.com/office/drawing/2014/main" id="{EDF8636A-56F9-D1B7-369B-25F7C1D1A83D}"/>
              </a:ext>
            </a:extLst>
          </p:cNvPr>
          <p:cNvSpPr>
            <a:spLocks noChangeArrowheads="1"/>
          </p:cNvSpPr>
          <p:nvPr/>
        </p:nvSpPr>
        <p:spPr bwMode="auto">
          <a:xfrm>
            <a:off x="5991225" y="10599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C053286A-907D-E067-CE2B-0A9DC43E10B5}"/>
              </a:ext>
            </a:extLst>
          </p:cNvPr>
          <p:cNvSpPr txBox="1"/>
          <p:nvPr/>
        </p:nvSpPr>
        <p:spPr>
          <a:xfrm>
            <a:off x="3438525" y="6145704"/>
            <a:ext cx="8181976" cy="258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19480" lvl="3" algn="r"/>
            <a:r>
              <a:rPr lang="en-US" sz="1200" i="0" u="none" strike="noStrike">
                <a:solidFill>
                  <a:srgbClr val="525252"/>
                </a:solidFill>
                <a:effectLst/>
                <a:highlight>
                  <a:srgbClr val="FFFF00"/>
                </a:highlight>
                <a:latin typeface="Intel Clear Light" panose="020B0404020203020204" pitchFamily="34" charset="0"/>
              </a:rPr>
              <a:t>Note : (MTL_M Debug VISA cable cannot be used for VISA over THC panel connector)</a:t>
            </a:r>
            <a:r>
              <a:rPr lang="en-US" sz="1200" b="0" i="0">
                <a:solidFill>
                  <a:srgbClr val="525252"/>
                </a:solidFill>
                <a:effectLst/>
                <a:latin typeface="Intel Clear Light" panose="020B0404020203020204" pitchFamily="34" charset="0"/>
              </a:rPr>
              <a:t>​</a:t>
            </a:r>
            <a:endParaRPr lang="en-US" sz="1200">
              <a:solidFill>
                <a:schemeClr val="bg2"/>
              </a:solidFill>
              <a:cs typeface="Intel Clear" panose="020B0604020203020204" pitchFamily="34" charset="0"/>
            </a:endParaRPr>
          </a:p>
        </p:txBody>
      </p:sp>
      <p:grpSp>
        <p:nvGrpSpPr>
          <p:cNvPr id="13" name="Group 12">
            <a:extLst>
              <a:ext uri="{FF2B5EF4-FFF2-40B4-BE49-F238E27FC236}">
                <a16:creationId xmlns:a16="http://schemas.microsoft.com/office/drawing/2014/main" id="{05C00330-AD50-6642-30AD-3CF94F92AF95}"/>
              </a:ext>
            </a:extLst>
          </p:cNvPr>
          <p:cNvGrpSpPr/>
          <p:nvPr/>
        </p:nvGrpSpPr>
        <p:grpSpPr>
          <a:xfrm>
            <a:off x="6716236" y="1059996"/>
            <a:ext cx="4904265" cy="3848556"/>
            <a:chOff x="6716236" y="1506045"/>
            <a:chExt cx="4904265" cy="3262402"/>
          </a:xfrm>
        </p:grpSpPr>
        <p:sp>
          <p:nvSpPr>
            <p:cNvPr id="5" name="Rectangle: Rounded Corners 4">
              <a:extLst>
                <a:ext uri="{FF2B5EF4-FFF2-40B4-BE49-F238E27FC236}">
                  <a16:creationId xmlns:a16="http://schemas.microsoft.com/office/drawing/2014/main" id="{1C445AE6-0A1B-0445-6056-2C86D950C141}"/>
                </a:ext>
              </a:extLst>
            </p:cNvPr>
            <p:cNvSpPr/>
            <p:nvPr/>
          </p:nvSpPr>
          <p:spPr>
            <a:xfrm>
              <a:off x="7653528" y="3047725"/>
              <a:ext cx="3966973" cy="1720722"/>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a:solidFill>
                    <a:schemeClr val="accent1"/>
                  </a:solidFill>
                </a:rPr>
                <a:t>Observe VISA data with a logic analyzer on the MIPI60 Header</a:t>
              </a:r>
              <a:endParaRPr lang="en-US" sz="1100" b="1"/>
            </a:p>
            <a:p>
              <a:pPr algn="ctr"/>
              <a:r>
                <a:rPr lang="en-US" sz="1100"/>
                <a:t>Calibrated TLA + PCD-H Rework on RVP + High/Low-speed adaptor + GPIO enabled in BIOS menu.</a:t>
              </a:r>
            </a:p>
          </p:txBody>
        </p:sp>
        <p:sp>
          <p:nvSpPr>
            <p:cNvPr id="7" name="Rectangle: Rounded Corners 6">
              <a:extLst>
                <a:ext uri="{FF2B5EF4-FFF2-40B4-BE49-F238E27FC236}">
                  <a16:creationId xmlns:a16="http://schemas.microsoft.com/office/drawing/2014/main" id="{237824FD-CCE8-AE88-8755-783C08A717B6}"/>
                </a:ext>
              </a:extLst>
            </p:cNvPr>
            <p:cNvSpPr/>
            <p:nvPr/>
          </p:nvSpPr>
          <p:spPr>
            <a:xfrm>
              <a:off x="7653528" y="1506045"/>
              <a:ext cx="3966973" cy="1456072"/>
            </a:xfrm>
            <a:prstGeom prst="round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a:solidFill>
                    <a:srgbClr val="6E045A"/>
                  </a:solidFill>
                </a:rPr>
                <a:t>Observe VISA data with a logic analyzer on the Touch Panel Header</a:t>
              </a:r>
            </a:p>
            <a:p>
              <a:pPr algn="ctr"/>
              <a:r>
                <a:rPr lang="en-US" sz="1100"/>
                <a:t>Calibrated TLA + THC Rework on RVP + High/Low-speed adaptor + New VISA Cable for Touch Panel + GPIO enabled in BIOS menu</a:t>
              </a:r>
            </a:p>
          </p:txBody>
        </p:sp>
        <p:sp>
          <p:nvSpPr>
            <p:cNvPr id="11" name="Right Brace 10">
              <a:extLst>
                <a:ext uri="{FF2B5EF4-FFF2-40B4-BE49-F238E27FC236}">
                  <a16:creationId xmlns:a16="http://schemas.microsoft.com/office/drawing/2014/main" id="{DD83A322-93D0-DA35-3942-27597F0731A8}"/>
                </a:ext>
              </a:extLst>
            </p:cNvPr>
            <p:cNvSpPr/>
            <p:nvPr/>
          </p:nvSpPr>
          <p:spPr>
            <a:xfrm>
              <a:off x="6716236" y="3116894"/>
              <a:ext cx="937292" cy="1651553"/>
            </a:xfrm>
            <a:prstGeom prst="rightBrace">
              <a:avLst/>
            </a:prstGeom>
            <a:noFill/>
            <a:ln w="25400" cap="flat">
              <a:solidFill>
                <a:srgbClr val="00C7FD"/>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Right Brace 11">
              <a:extLst>
                <a:ext uri="{FF2B5EF4-FFF2-40B4-BE49-F238E27FC236}">
                  <a16:creationId xmlns:a16="http://schemas.microsoft.com/office/drawing/2014/main" id="{994C0513-BCFC-D9EA-2A9D-91C00DDA7084}"/>
                </a:ext>
              </a:extLst>
            </p:cNvPr>
            <p:cNvSpPr/>
            <p:nvPr/>
          </p:nvSpPr>
          <p:spPr>
            <a:xfrm>
              <a:off x="6716236" y="1575214"/>
              <a:ext cx="937292" cy="1386905"/>
            </a:xfrm>
            <a:prstGeom prst="rightBrace">
              <a:avLst/>
            </a:prstGeom>
            <a:noFill/>
            <a:ln w="254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pic>
        <p:nvPicPr>
          <p:cNvPr id="4" name="Picture 3">
            <a:extLst>
              <a:ext uri="{FF2B5EF4-FFF2-40B4-BE49-F238E27FC236}">
                <a16:creationId xmlns:a16="http://schemas.microsoft.com/office/drawing/2014/main" id="{B454C9AF-823C-1CF0-B2DB-1FEF4906E233}"/>
              </a:ext>
            </a:extLst>
          </p:cNvPr>
          <p:cNvPicPr>
            <a:picLocks noChangeAspect="1"/>
          </p:cNvPicPr>
          <p:nvPr/>
        </p:nvPicPr>
        <p:blipFill>
          <a:blip r:embed="rId3"/>
          <a:stretch>
            <a:fillRect/>
          </a:stretch>
        </p:blipFill>
        <p:spPr>
          <a:xfrm>
            <a:off x="408505" y="692152"/>
            <a:ext cx="6100245" cy="5453552"/>
          </a:xfrm>
          <a:prstGeom prst="rect">
            <a:avLst/>
          </a:prstGeom>
        </p:spPr>
      </p:pic>
    </p:spTree>
    <p:extLst>
      <p:ext uri="{BB962C8B-B14F-4D97-AF65-F5344CB8AC3E}">
        <p14:creationId xmlns:p14="http://schemas.microsoft.com/office/powerpoint/2010/main" val="45424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7485" y="1035447"/>
            <a:ext cx="11013015" cy="4955459"/>
          </a:xfrm>
          <a:prstGeom prst="rect">
            <a:avLst/>
          </a:prstGeom>
        </p:spPr>
        <p:txBody>
          <a:bodyPr wrap="square">
            <a:spAutoFit/>
          </a:bodyPr>
          <a:lstStyle/>
          <a:p>
            <a:pPr marL="285750" indent="-285750" defTabSz="609570" hangingPunct="1">
              <a:lnSpc>
                <a:spcPts val="1000"/>
              </a:lnSpc>
              <a:spcBef>
                <a:spcPts val="600"/>
              </a:spcBef>
              <a:spcAft>
                <a:spcPts val="600"/>
              </a:spcAft>
              <a:buFont typeface="Arial" panose="020B0604020202020204" pitchFamily="34" charset="0"/>
              <a:buChar char="•"/>
            </a:pPr>
            <a:r>
              <a:rPr lang="en-US" sz="1600">
                <a:solidFill>
                  <a:schemeClr val="bg2"/>
                </a:solidFill>
                <a:latin typeface="Intel Clear Light"/>
                <a:cs typeface="Intel Clear" panose="020B0604020203020204" pitchFamily="34" charset="0"/>
              </a:rPr>
              <a:t>MIPI60-to-LAI HS Adapter(For VISA only):</a:t>
            </a:r>
          </a:p>
          <a:p>
            <a:pPr lvl="1" defTabSz="609570">
              <a:lnSpc>
                <a:spcPts val="1000"/>
              </a:lnSpc>
              <a:spcBef>
                <a:spcPts val="600"/>
              </a:spcBef>
              <a:spcAft>
                <a:spcPts val="600"/>
              </a:spcAft>
            </a:pPr>
            <a:r>
              <a:rPr lang="en-US" sz="1600">
                <a:solidFill>
                  <a:schemeClr val="tx2"/>
                </a:solidFill>
                <a:latin typeface="Intel Clear Light"/>
                <a:hlinkClick r:id="rId3"/>
              </a:rPr>
              <a:t>https://wiki.ith.intel.com/display/PEVH/MIPI60-to-LAI+High-Speed+Adapter</a:t>
            </a:r>
            <a:r>
              <a:rPr lang="en-US" sz="1600">
                <a:latin typeface="Intel Clear Light"/>
                <a:cs typeface="Intel Clear" panose="020B0604020203020204" pitchFamily="34" charset="0"/>
              </a:rPr>
              <a:t>	</a:t>
            </a:r>
          </a:p>
          <a:p>
            <a:pPr marL="285750" indent="-285750" defTabSz="609570" hangingPunct="1">
              <a:lnSpc>
                <a:spcPts val="1000"/>
              </a:lnSpc>
              <a:spcBef>
                <a:spcPts val="600"/>
              </a:spcBef>
              <a:spcAft>
                <a:spcPts val="600"/>
              </a:spcAft>
              <a:buFont typeface="Arial" panose="020B0604020202020204" pitchFamily="34" charset="0"/>
              <a:buChar char="•"/>
            </a:pPr>
            <a:r>
              <a:rPr lang="en-US" sz="1600">
                <a:solidFill>
                  <a:schemeClr val="bg2"/>
                </a:solidFill>
                <a:latin typeface="Intel Clear Light"/>
                <a:cs typeface="Intel Clear" panose="020B0604020203020204" pitchFamily="34" charset="0"/>
              </a:rPr>
              <a:t>MIPI60 to LAI Adapter:</a:t>
            </a:r>
          </a:p>
          <a:p>
            <a:pPr defTabSz="609570" hangingPunct="1">
              <a:lnSpc>
                <a:spcPts val="1000"/>
              </a:lnSpc>
              <a:spcBef>
                <a:spcPts val="600"/>
              </a:spcBef>
              <a:spcAft>
                <a:spcPts val="600"/>
              </a:spcAft>
            </a:pPr>
            <a:r>
              <a:rPr lang="en-US" sz="1600">
                <a:latin typeface="Intel Clear Light"/>
                <a:cs typeface="Intel Clear" panose="020B0604020203020204" pitchFamily="34" charset="0"/>
                <a:hlinkClick r:id="rId4"/>
              </a:rPr>
              <a:t>https://wiki.ith.intel.com/display/PEVH/MIPI60-to-LAI+Adapter</a:t>
            </a:r>
            <a:endParaRPr lang="en-US" sz="1600">
              <a:latin typeface="Intel Clear Light"/>
              <a:cs typeface="Intel Clear" panose="020B0604020203020204" pitchFamily="34" charset="0"/>
            </a:endParaRPr>
          </a:p>
          <a:p>
            <a:pPr marL="285750" indent="-285750" defTabSz="609570" hangingPunct="1">
              <a:lnSpc>
                <a:spcPts val="1000"/>
              </a:lnSpc>
              <a:spcBef>
                <a:spcPts val="600"/>
              </a:spcBef>
              <a:spcAft>
                <a:spcPts val="600"/>
              </a:spcAft>
              <a:buFont typeface="Arial" panose="020B0604020202020204" pitchFamily="34" charset="0"/>
              <a:buChar char="•"/>
            </a:pPr>
            <a:r>
              <a:rPr lang="en-US" sz="1600">
                <a:solidFill>
                  <a:schemeClr val="bg2"/>
                </a:solidFill>
                <a:latin typeface="Intel Clear Light"/>
                <a:cs typeface="Intel Clear" panose="020B0604020203020204" pitchFamily="34" charset="0"/>
              </a:rPr>
              <a:t>LNL VISA Debug Cable:</a:t>
            </a:r>
          </a:p>
          <a:p>
            <a:pPr defTabSz="609570" hangingPunct="1">
              <a:lnSpc>
                <a:spcPts val="1000"/>
              </a:lnSpc>
              <a:spcBef>
                <a:spcPts val="600"/>
              </a:spcBef>
              <a:spcAft>
                <a:spcPts val="600"/>
              </a:spcAft>
            </a:pPr>
            <a:r>
              <a:rPr lang="en-US" sz="1600">
                <a:latin typeface="Intel Clear Light"/>
                <a:cs typeface="Intel Clear" panose="020B0604020203020204" pitchFamily="34" charset="0"/>
                <a:hlinkClick r:id="rId5"/>
              </a:rPr>
              <a:t>https://wiki.ith.intel.com/display/PEVH/LNL+VISA+Debug+Cable</a:t>
            </a:r>
            <a:endParaRPr lang="en-US" sz="1600">
              <a:latin typeface="Intel Clear Light"/>
              <a:cs typeface="Intel Clear" panose="020B0604020203020204" pitchFamily="34" charset="0"/>
            </a:endParaRPr>
          </a:p>
          <a:p>
            <a:pPr>
              <a:lnSpc>
                <a:spcPts val="1000"/>
              </a:lnSpc>
              <a:spcBef>
                <a:spcPts val="0"/>
              </a:spcBef>
              <a:spcAft>
                <a:spcPts val="600"/>
              </a:spcAft>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285750" indent="-28575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Lauterbach Tools and License details :</a:t>
            </a:r>
          </a:p>
          <a:p>
            <a:pPr lvl="8">
              <a:lnSpc>
                <a:spcPts val="1000"/>
              </a:lnSpc>
              <a:spcBef>
                <a:spcPts val="0"/>
              </a:spcBef>
              <a:spcAft>
                <a:spcPts val="600"/>
              </a:spcAft>
            </a:pPr>
            <a:r>
              <a:rPr lang="en-US" sz="16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6">
                  <a:extLst>
                    <a:ext uri="{A12FA001-AC4F-418D-AE19-62706E023703}">
                      <ahyp:hlinkClr xmlns:ahyp="http://schemas.microsoft.com/office/drawing/2018/hyperlinkcolor" val="tx"/>
                    </a:ext>
                  </a:extLst>
                </a:hlinkClick>
              </a:rPr>
              <a:t>https://sharepoint.amr.ith.intel.com/sites/VTG/VTG TPV Enabling/External  TPV Information/Lauterbach/Ordering and Pricing</a:t>
            </a:r>
            <a:endParaRPr lang="en-US" sz="16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000"/>
              </a:lnSpc>
              <a:spcBef>
                <a:spcPts val="0"/>
              </a:spcBef>
              <a:spcAft>
                <a:spcPts val="600"/>
              </a:spcAft>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Intel® Silicon View Technology Closed Chassis Adapter (also known as SVTCCA or BSSB) from below given link : </a:t>
            </a:r>
          </a:p>
          <a:p>
            <a:pPr lvl="4">
              <a:lnSpc>
                <a:spcPts val="1000"/>
              </a:lnSpc>
              <a:spcBef>
                <a:spcPts val="0"/>
              </a:spcBef>
              <a:spcAft>
                <a:spcPts val="600"/>
              </a:spcAft>
            </a:pPr>
            <a:r>
              <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7">
                  <a:extLst>
                    <a:ext uri="{A12FA001-AC4F-418D-AE19-62706E023703}">
                      <ahyp:hlinkClr xmlns:ahyp="http://schemas.microsoft.com/office/drawing/2018/hyperlinkcolor" val="tx"/>
                    </a:ext>
                  </a:extLst>
                </a:hlinkClick>
              </a:rPr>
              <a:t>https://designintools.intel.com/ProductDetails.asp?ProductCode=ITPXDPSVT</a:t>
            </a:r>
            <a:endPar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pPr lvl="4">
              <a:lnSpc>
                <a:spcPts val="1000"/>
              </a:lnSpc>
              <a:spcBef>
                <a:spcPts val="0"/>
              </a:spcBef>
              <a:spcAft>
                <a:spcPts val="600"/>
              </a:spcAft>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Closed Chassis Debug Technologies (BSSB, DbC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etc</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t>
            </a:r>
          </a:p>
          <a:p>
            <a:pPr>
              <a:lnSpc>
                <a:spcPts val="1000"/>
              </a:lnSpc>
              <a:spcBef>
                <a:spcPts val="0"/>
              </a:spcBef>
              <a:spcAft>
                <a:spcPts val="600"/>
              </a:spcAft>
            </a:pPr>
            <a:r>
              <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8">
                  <a:extLst>
                    <a:ext uri="{A12FA001-AC4F-418D-AE19-62706E023703}">
                      <ahyp:hlinkClr xmlns:ahyp="http://schemas.microsoft.com/office/drawing/2018/hyperlinkcolor" val="tx"/>
                    </a:ext>
                  </a:extLst>
                </a:hlinkClick>
              </a:rPr>
              <a:t>https://securewiki.ith.intel.com/display/ccd/CCD+Technologies</a:t>
            </a:r>
            <a:endPar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000"/>
              </a:lnSpc>
              <a:spcBef>
                <a:spcPts val="0"/>
              </a:spcBef>
              <a:spcAft>
                <a:spcPts val="600"/>
              </a:spcAft>
            </a:pPr>
            <a:endParaRPr lang="en-US" sz="1600"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MIPI60 Lauterbach Connector and interface details</a:t>
            </a:r>
            <a:endParaRPr lang="en-US" sz="1600"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000"/>
              </a:lnSpc>
              <a:spcBef>
                <a:spcPts val="0"/>
              </a:spcBef>
              <a:spcAft>
                <a:spcPts val="600"/>
              </a:spcAft>
            </a:pPr>
            <a:r>
              <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9">
                  <a:extLst>
                    <a:ext uri="{A12FA001-AC4F-418D-AE19-62706E023703}">
                      <ahyp:hlinkClr xmlns:ahyp="http://schemas.microsoft.com/office/drawing/2018/hyperlinkcolor" val="tx"/>
                    </a:ext>
                  </a:extLst>
                </a:hlinkClick>
              </a:rPr>
              <a:t>http://goto/IntelDPS</a:t>
            </a:r>
            <a:endPar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000"/>
              </a:lnSpc>
              <a:spcBef>
                <a:spcPts val="0"/>
              </a:spcBef>
              <a:spcAft>
                <a:spcPts val="600"/>
              </a:spcAft>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Lauterbach details</a:t>
            </a:r>
          </a:p>
          <a:p>
            <a:pPr>
              <a:lnSpc>
                <a:spcPts val="1000"/>
              </a:lnSpc>
              <a:spcBef>
                <a:spcPts val="0"/>
              </a:spcBef>
              <a:spcAft>
                <a:spcPts val="600"/>
              </a:spcAft>
            </a:pPr>
            <a:r>
              <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10">
                  <a:extLst>
                    <a:ext uri="{A12FA001-AC4F-418D-AE19-62706E023703}">
                      <ahyp:hlinkClr xmlns:ahyp="http://schemas.microsoft.com/office/drawing/2018/hyperlinkcolor" val="tx"/>
                    </a:ext>
                  </a:extLst>
                </a:hlinkClick>
              </a:rPr>
              <a:t>http://goto/lauterbachpricing</a:t>
            </a:r>
            <a:endPar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200"/>
              </a:lnSpc>
              <a:spcBef>
                <a:spcPts val="0"/>
              </a:spcBef>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5" name="Title 1">
            <a:extLst>
              <a:ext uri="{FF2B5EF4-FFF2-40B4-BE49-F238E27FC236}">
                <a16:creationId xmlns:a16="http://schemas.microsoft.com/office/drawing/2014/main" id="{2AC7B449-9C67-4968-A385-43C56BDED87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Additional Tools and Cables</a:t>
            </a:r>
          </a:p>
        </p:txBody>
      </p:sp>
    </p:spTree>
    <p:extLst>
      <p:ext uri="{BB962C8B-B14F-4D97-AF65-F5344CB8AC3E}">
        <p14:creationId xmlns:p14="http://schemas.microsoft.com/office/powerpoint/2010/main" val="64837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p:cNvSpPr txBox="1">
            <a:spLocks/>
          </p:cNvSpPr>
          <p:nvPr/>
        </p:nvSpPr>
        <p:spPr>
          <a:xfrm>
            <a:off x="396374" y="968427"/>
            <a:ext cx="11224126" cy="5368951"/>
          </a:xfrm>
          <a:prstGeom prst="rect">
            <a:avLst/>
          </a:prstGeom>
        </p:spPr>
        <p:txBody>
          <a:bodyPr/>
          <a:lstStyle>
            <a:lvl1pPr marL="225425" indent="-225425" algn="l" rtl="0" eaLnBrk="0" fontAlgn="base" hangingPunct="0">
              <a:spcBef>
                <a:spcPct val="20000"/>
              </a:spcBef>
              <a:spcAft>
                <a:spcPct val="0"/>
              </a:spcAft>
              <a:buSzPct val="130000"/>
              <a:buChar char="•"/>
              <a:defRPr sz="2400">
                <a:solidFill>
                  <a:srgbClr val="333333"/>
                </a:solidFill>
                <a:latin typeface="+mn-lt"/>
                <a:ea typeface="+mn-ea"/>
                <a:cs typeface="+mn-cs"/>
              </a:defRPr>
            </a:lvl1pPr>
            <a:lvl2pPr marL="576263" indent="-236538" algn="l" rtl="0" eaLnBrk="0" fontAlgn="base" hangingPunct="0">
              <a:spcBef>
                <a:spcPct val="20000"/>
              </a:spcBef>
              <a:spcAft>
                <a:spcPct val="0"/>
              </a:spcAft>
              <a:buSzPct val="130000"/>
              <a:buFont typeface="Verdana" pitchFamily="34" charset="0"/>
              <a:buChar char="–"/>
              <a:defRPr sz="2000">
                <a:solidFill>
                  <a:srgbClr val="333333"/>
                </a:solidFill>
                <a:latin typeface="+mn-lt"/>
                <a:cs typeface="+mn-cs"/>
              </a:defRPr>
            </a:lvl2pPr>
            <a:lvl3pPr marL="914400" indent="-223838" algn="l" rtl="0" eaLnBrk="0" fontAlgn="base" hangingPunct="0">
              <a:spcBef>
                <a:spcPct val="20000"/>
              </a:spcBef>
              <a:spcAft>
                <a:spcPct val="0"/>
              </a:spcAft>
              <a:buSzPct val="130000"/>
              <a:buFont typeface="Verdana" pitchFamily="34" charset="0"/>
              <a:buChar char="&gt;"/>
              <a:defRPr sz="2400">
                <a:solidFill>
                  <a:srgbClr val="333333"/>
                </a:solidFill>
                <a:latin typeface="+mn-lt"/>
                <a:cs typeface="+mn-cs"/>
              </a:defRPr>
            </a:lvl3pPr>
            <a:lvl4pPr marL="1196975" indent="-168275" algn="l" rtl="0" eaLnBrk="0" fontAlgn="base" hangingPunct="0">
              <a:spcBef>
                <a:spcPct val="20000"/>
              </a:spcBef>
              <a:spcAft>
                <a:spcPct val="0"/>
              </a:spcAft>
              <a:buSzPct val="130000"/>
              <a:buFont typeface="Times" pitchFamily="18" charset="0"/>
              <a:buChar char="•"/>
              <a:defRPr sz="1600">
                <a:solidFill>
                  <a:srgbClr val="333333"/>
                </a:solidFill>
                <a:latin typeface="+mn-lt"/>
                <a:cs typeface="+mn-cs"/>
              </a:defRPr>
            </a:lvl4pPr>
            <a:lvl5pPr marL="1546225" indent="-234950" algn="l" rtl="0" eaLnBrk="0" fontAlgn="base" hangingPunct="0">
              <a:spcBef>
                <a:spcPct val="20000"/>
              </a:spcBef>
              <a:spcAft>
                <a:spcPct val="0"/>
              </a:spcAft>
              <a:buSzPct val="130000"/>
              <a:buFont typeface="Wingdings" pitchFamily="2" charset="2"/>
              <a:buChar char="ü"/>
              <a:defRPr sz="1400">
                <a:solidFill>
                  <a:srgbClr val="333333"/>
                </a:solidFill>
                <a:latin typeface="+mn-lt"/>
                <a:cs typeface="+mn-cs"/>
              </a:defRPr>
            </a:lvl5pPr>
            <a:lvl6pPr marL="20034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6pPr>
            <a:lvl7pPr marL="24606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7pPr>
            <a:lvl8pPr marL="29178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8pPr>
            <a:lvl9pPr marL="33750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9pPr>
          </a:lstStyle>
          <a:p>
            <a:pPr marL="753523" lvl="1" indent="-285750">
              <a:spcBef>
                <a:spcPts val="600"/>
              </a:spcBef>
              <a:spcAft>
                <a:spcPts val="600"/>
              </a:spcAft>
              <a:buFont typeface="Wingdings" panose="05000000000000000000" pitchFamily="2" charset="2"/>
              <a:buChar char="§"/>
            </a:pPr>
            <a:r>
              <a:rPr lang="en-US" sz="1800">
                <a:solidFill>
                  <a:schemeClr val="bg2"/>
                </a:solidFill>
                <a:cs typeface="Intel Clear" panose="020B0604020203020204" pitchFamily="34" charset="0"/>
              </a:rPr>
              <a:t>NVL-Hx RVP Supports  SINAI2 connector (Merged AVMC + SINAI) for Margining customers.</a:t>
            </a:r>
          </a:p>
          <a:p>
            <a:pPr marL="753523" lvl="1" indent="-285750">
              <a:spcBef>
                <a:spcPts val="600"/>
              </a:spcBef>
              <a:spcAft>
                <a:spcPts val="600"/>
              </a:spcAft>
              <a:buFont typeface="Wingdings" panose="05000000000000000000" pitchFamily="2" charset="2"/>
              <a:buChar char="§"/>
            </a:pPr>
            <a:r>
              <a:rPr lang="en-US" sz="1800">
                <a:solidFill>
                  <a:schemeClr val="bg2"/>
                </a:solidFill>
                <a:cs typeface="Intel Clear" panose="020B0604020203020204" pitchFamily="34" charset="0"/>
              </a:rPr>
              <a:t>NVL also supports Nevo ( which is the Low-Cost SINAI) Low-cost version of Sinai2 - Full compatibility to Sinai2 drivers, SW and automation. For SINAI &amp; audio connectors concurrent usage, please make sure to use cable solution for SINAI. </a:t>
            </a:r>
          </a:p>
          <a:p>
            <a:pPr marL="457189" indent="-457189">
              <a:spcBef>
                <a:spcPts val="600"/>
              </a:spcBef>
              <a:spcAft>
                <a:spcPts val="600"/>
              </a:spcAft>
              <a:buFont typeface="+mj-lt"/>
              <a:buAutoNum type="arabicPeriod"/>
            </a:pPr>
            <a:endParaRPr lang="en-US" sz="1867">
              <a:solidFill>
                <a:schemeClr val="bg2"/>
              </a:solidFill>
              <a:cs typeface="Intel Clear" panose="020B0604020203020204" pitchFamily="34" charset="0"/>
            </a:endParaRPr>
          </a:p>
          <a:p>
            <a:pPr>
              <a:spcBef>
                <a:spcPts val="600"/>
              </a:spcBef>
              <a:spcAft>
                <a:spcPts val="600"/>
              </a:spcAft>
            </a:pPr>
            <a:endParaRPr lang="en-US" sz="1600">
              <a:solidFill>
                <a:schemeClr val="bg2"/>
              </a:solidFill>
            </a:endParaRPr>
          </a:p>
          <a:p>
            <a:pPr>
              <a:spcBef>
                <a:spcPts val="600"/>
              </a:spcBef>
              <a:spcAft>
                <a:spcPts val="600"/>
              </a:spcAft>
            </a:pPr>
            <a:endParaRPr lang="en-US" sz="1600">
              <a:solidFill>
                <a:schemeClr val="bg2"/>
              </a:solidFill>
            </a:endParaRPr>
          </a:p>
          <a:p>
            <a:pPr marL="0" indent="0">
              <a:lnSpc>
                <a:spcPct val="100000"/>
              </a:lnSpc>
              <a:spcBef>
                <a:spcPts val="600"/>
              </a:spcBef>
              <a:spcAft>
                <a:spcPts val="600"/>
              </a:spcAft>
              <a:buNone/>
            </a:pPr>
            <a:endParaRPr lang="en-US" sz="2133">
              <a:solidFill>
                <a:schemeClr val="bg2"/>
              </a:solidFill>
            </a:endParaRPr>
          </a:p>
          <a:p>
            <a:pPr>
              <a:lnSpc>
                <a:spcPct val="100000"/>
              </a:lnSpc>
              <a:spcBef>
                <a:spcPts val="600"/>
              </a:spcBef>
              <a:spcAft>
                <a:spcPts val="600"/>
              </a:spcAft>
              <a:buClrTx/>
              <a:buFontTx/>
              <a:buChar char="•"/>
            </a:pPr>
            <a:endParaRPr lang="en-US" sz="2133">
              <a:solidFill>
                <a:schemeClr val="bg2"/>
              </a:solidFill>
            </a:endParaRPr>
          </a:p>
          <a:p>
            <a:pPr>
              <a:lnSpc>
                <a:spcPct val="100000"/>
              </a:lnSpc>
              <a:spcBef>
                <a:spcPts val="600"/>
              </a:spcBef>
              <a:spcAft>
                <a:spcPts val="600"/>
              </a:spcAft>
              <a:buClrTx/>
              <a:buFontTx/>
              <a:buChar char="•"/>
            </a:pPr>
            <a:endParaRPr lang="en-US" sz="1867">
              <a:solidFill>
                <a:schemeClr val="bg2"/>
              </a:solidFill>
            </a:endParaRPr>
          </a:p>
          <a:p>
            <a:pPr>
              <a:lnSpc>
                <a:spcPct val="100000"/>
              </a:lnSpc>
              <a:spcBef>
                <a:spcPts val="600"/>
              </a:spcBef>
              <a:spcAft>
                <a:spcPts val="600"/>
              </a:spcAft>
              <a:buClrTx/>
              <a:buFontTx/>
              <a:buChar char="•"/>
            </a:pPr>
            <a:endParaRPr lang="en-US" sz="1867">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761164874"/>
              </p:ext>
            </p:extLst>
          </p:nvPr>
        </p:nvGraphicFramePr>
        <p:xfrm>
          <a:off x="7003497" y="3189996"/>
          <a:ext cx="4061425" cy="926582"/>
        </p:xfrm>
        <a:graphic>
          <a:graphicData uri="http://schemas.openxmlformats.org/drawingml/2006/table">
            <a:tbl>
              <a:tblPr firstRow="1" firstCol="1" bandRow="1"/>
              <a:tblGrid>
                <a:gridCol w="1539418">
                  <a:extLst>
                    <a:ext uri="{9D8B030D-6E8A-4147-A177-3AD203B41FA5}">
                      <a16:colId xmlns:a16="http://schemas.microsoft.com/office/drawing/2014/main" val="20000"/>
                    </a:ext>
                  </a:extLst>
                </a:gridCol>
                <a:gridCol w="2522007">
                  <a:extLst>
                    <a:ext uri="{9D8B030D-6E8A-4147-A177-3AD203B41FA5}">
                      <a16:colId xmlns:a16="http://schemas.microsoft.com/office/drawing/2014/main" val="20001"/>
                    </a:ext>
                  </a:extLst>
                </a:gridCol>
              </a:tblGrid>
              <a:tr h="463291">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Assembly 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463291">
                <a:tc>
                  <a:txBody>
                    <a:bodyPr/>
                    <a:lstStyle/>
                    <a:p>
                      <a:pPr algn="ctr" rtl="0" fontAlgn="ctr"/>
                      <a:r>
                        <a:rPr lang="en-US" sz="1400" kern="1200" baseline="0">
                          <a:solidFill>
                            <a:schemeClr val="bg2"/>
                          </a:solidFill>
                          <a:latin typeface="+mn-lt"/>
                          <a:ea typeface="+mn-ea"/>
                          <a:cs typeface="Intel Clear" panose="020B0604020203020204" pitchFamily="34" charset="0"/>
                        </a:rPr>
                        <a:t>H90193-001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400" kern="1200" baseline="0">
                          <a:solidFill>
                            <a:schemeClr val="bg2"/>
                          </a:solidFill>
                          <a:latin typeface="+mn-lt"/>
                          <a:ea typeface="+mn-ea"/>
                          <a:cs typeface="Intel Clear" panose="020B0604020203020204" pitchFamily="34" charset="0"/>
                        </a:rPr>
                        <a:t>NEVO KIT A602-2420</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32222175"/>
              </p:ext>
            </p:extLst>
          </p:nvPr>
        </p:nvGraphicFramePr>
        <p:xfrm>
          <a:off x="7003497" y="2490087"/>
          <a:ext cx="4061425" cy="669616"/>
        </p:xfrm>
        <a:graphic>
          <a:graphicData uri="http://schemas.openxmlformats.org/drawingml/2006/table">
            <a:tbl>
              <a:tblPr firstRow="1" firstCol="1" bandRow="1"/>
              <a:tblGrid>
                <a:gridCol w="1537044">
                  <a:extLst>
                    <a:ext uri="{9D8B030D-6E8A-4147-A177-3AD203B41FA5}">
                      <a16:colId xmlns:a16="http://schemas.microsoft.com/office/drawing/2014/main" val="20000"/>
                    </a:ext>
                  </a:extLst>
                </a:gridCol>
                <a:gridCol w="2524381">
                  <a:extLst>
                    <a:ext uri="{9D8B030D-6E8A-4147-A177-3AD203B41FA5}">
                      <a16:colId xmlns:a16="http://schemas.microsoft.com/office/drawing/2014/main" val="20001"/>
                    </a:ext>
                  </a:extLst>
                </a:gridCol>
              </a:tblGrid>
              <a:tr h="334808">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Connector 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34808">
                <a:tc>
                  <a:txBody>
                    <a:bodyPr/>
                    <a:lstStyle/>
                    <a:p>
                      <a:pPr algn="ctr" rtl="0" fontAlgn="ctr"/>
                      <a:r>
                        <a:rPr lang="en-US" sz="1300" b="0" i="0" u="none" strike="noStrike" kern="1200" cap="none" spc="0" baseline="0">
                          <a:solidFill>
                            <a:schemeClr val="bg2"/>
                          </a:solidFill>
                          <a:uFillTx/>
                          <a:latin typeface="+mn-lt"/>
                          <a:ea typeface="+mn-ea"/>
                          <a:cs typeface="Intel Clear" panose="020B0604020203020204" pitchFamily="34" charset="0"/>
                          <a:sym typeface="Intel Clear"/>
                        </a:rPr>
                        <a:t>D10221-001</a:t>
                      </a:r>
                      <a:r>
                        <a:rPr lang="en-US" sz="1400">
                          <a:solidFill>
                            <a:schemeClr val="bg2"/>
                          </a:solidFill>
                        </a:rPr>
                        <a:t> </a:t>
                      </a:r>
                      <a:endParaRPr lang="en-US" sz="1300" kern="1200" baseline="0">
                        <a:solidFill>
                          <a:schemeClr val="bg2"/>
                        </a:solidFill>
                        <a:latin typeface="+mn-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300" kern="1200" baseline="0">
                          <a:solidFill>
                            <a:schemeClr val="bg2"/>
                          </a:solidFill>
                          <a:latin typeface="+mn-lt"/>
                          <a:ea typeface="+mn-ea"/>
                          <a:cs typeface="Intel Clear" panose="020B0604020203020204" pitchFamily="34" charset="0"/>
                        </a:rPr>
                        <a:t>CONN,MISC,100 P,SM 5MM</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itle 1">
            <a:extLst>
              <a:ext uri="{FF2B5EF4-FFF2-40B4-BE49-F238E27FC236}">
                <a16:creationId xmlns:a16="http://schemas.microsoft.com/office/drawing/2014/main" id="{E72748CF-EA1D-4D31-A3AC-1F49E86CA838}"/>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SINAI2/NEVO connector </a:t>
            </a:r>
          </a:p>
        </p:txBody>
      </p:sp>
      <p:pic>
        <p:nvPicPr>
          <p:cNvPr id="3" name="Picture 2">
            <a:extLst>
              <a:ext uri="{FF2B5EF4-FFF2-40B4-BE49-F238E27FC236}">
                <a16:creationId xmlns:a16="http://schemas.microsoft.com/office/drawing/2014/main" id="{BB2B6948-410E-3400-57DE-A53AE62C2897}"/>
              </a:ext>
            </a:extLst>
          </p:cNvPr>
          <p:cNvPicPr>
            <a:picLocks noChangeAspect="1"/>
          </p:cNvPicPr>
          <p:nvPr/>
        </p:nvPicPr>
        <p:blipFill>
          <a:blip r:embed="rId2"/>
          <a:stretch>
            <a:fillRect/>
          </a:stretch>
        </p:blipFill>
        <p:spPr>
          <a:xfrm>
            <a:off x="1260693" y="2365444"/>
            <a:ext cx="4507062" cy="3833539"/>
          </a:xfrm>
          <a:prstGeom prst="rect">
            <a:avLst/>
          </a:prstGeom>
          <a:ln>
            <a:solidFill>
              <a:schemeClr val="tx1"/>
            </a:solidFill>
          </a:ln>
        </p:spPr>
      </p:pic>
    </p:spTree>
    <p:extLst>
      <p:ext uri="{BB962C8B-B14F-4D97-AF65-F5344CB8AC3E}">
        <p14:creationId xmlns:p14="http://schemas.microsoft.com/office/powerpoint/2010/main" val="170442128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p:cNvSpPr txBox="1">
            <a:spLocks/>
          </p:cNvSpPr>
          <p:nvPr/>
        </p:nvSpPr>
        <p:spPr>
          <a:xfrm>
            <a:off x="325353" y="268414"/>
            <a:ext cx="11365202" cy="6100197"/>
          </a:xfrm>
          <a:prstGeom prst="rect">
            <a:avLst/>
          </a:prstGeom>
        </p:spPr>
        <p:txBody>
          <a:bodyPr/>
          <a:lstStyle>
            <a:lvl1pPr marL="225425" indent="-225425" algn="l" rtl="0" eaLnBrk="0" fontAlgn="base" hangingPunct="0">
              <a:spcBef>
                <a:spcPct val="20000"/>
              </a:spcBef>
              <a:spcAft>
                <a:spcPct val="0"/>
              </a:spcAft>
              <a:buSzPct val="130000"/>
              <a:buChar char="•"/>
              <a:defRPr sz="2400">
                <a:solidFill>
                  <a:srgbClr val="333333"/>
                </a:solidFill>
                <a:latin typeface="+mn-lt"/>
                <a:ea typeface="+mn-ea"/>
                <a:cs typeface="+mn-cs"/>
              </a:defRPr>
            </a:lvl1pPr>
            <a:lvl2pPr marL="576263" indent="-236538" algn="l" rtl="0" eaLnBrk="0" fontAlgn="base" hangingPunct="0">
              <a:spcBef>
                <a:spcPct val="20000"/>
              </a:spcBef>
              <a:spcAft>
                <a:spcPct val="0"/>
              </a:spcAft>
              <a:buSzPct val="130000"/>
              <a:buFont typeface="Verdana" pitchFamily="34" charset="0"/>
              <a:buChar char="–"/>
              <a:defRPr sz="2000">
                <a:solidFill>
                  <a:srgbClr val="333333"/>
                </a:solidFill>
                <a:latin typeface="+mn-lt"/>
                <a:cs typeface="+mn-cs"/>
              </a:defRPr>
            </a:lvl2pPr>
            <a:lvl3pPr marL="914400" indent="-223838" algn="l" rtl="0" eaLnBrk="0" fontAlgn="base" hangingPunct="0">
              <a:spcBef>
                <a:spcPct val="20000"/>
              </a:spcBef>
              <a:spcAft>
                <a:spcPct val="0"/>
              </a:spcAft>
              <a:buSzPct val="130000"/>
              <a:buFont typeface="Verdana" pitchFamily="34" charset="0"/>
              <a:buChar char="&gt;"/>
              <a:defRPr sz="2400">
                <a:solidFill>
                  <a:srgbClr val="333333"/>
                </a:solidFill>
                <a:latin typeface="+mn-lt"/>
                <a:cs typeface="+mn-cs"/>
              </a:defRPr>
            </a:lvl3pPr>
            <a:lvl4pPr marL="1196975" indent="-168275" algn="l" rtl="0" eaLnBrk="0" fontAlgn="base" hangingPunct="0">
              <a:spcBef>
                <a:spcPct val="20000"/>
              </a:spcBef>
              <a:spcAft>
                <a:spcPct val="0"/>
              </a:spcAft>
              <a:buSzPct val="130000"/>
              <a:buFont typeface="Times" pitchFamily="18" charset="0"/>
              <a:buChar char="•"/>
              <a:defRPr sz="1600">
                <a:solidFill>
                  <a:srgbClr val="333333"/>
                </a:solidFill>
                <a:latin typeface="+mn-lt"/>
                <a:cs typeface="+mn-cs"/>
              </a:defRPr>
            </a:lvl4pPr>
            <a:lvl5pPr marL="1546225" indent="-234950" algn="l" rtl="0" eaLnBrk="0" fontAlgn="base" hangingPunct="0">
              <a:spcBef>
                <a:spcPct val="20000"/>
              </a:spcBef>
              <a:spcAft>
                <a:spcPct val="0"/>
              </a:spcAft>
              <a:buSzPct val="130000"/>
              <a:buFont typeface="Wingdings" pitchFamily="2" charset="2"/>
              <a:buChar char="ü"/>
              <a:defRPr sz="1400">
                <a:solidFill>
                  <a:srgbClr val="333333"/>
                </a:solidFill>
                <a:latin typeface="+mn-lt"/>
                <a:cs typeface="+mn-cs"/>
              </a:defRPr>
            </a:lvl5pPr>
            <a:lvl6pPr marL="20034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6pPr>
            <a:lvl7pPr marL="24606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7pPr>
            <a:lvl8pPr marL="29178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8pPr>
            <a:lvl9pPr marL="33750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9pPr>
          </a:lstStyle>
          <a:p>
            <a:pPr>
              <a:buFont typeface="Wingdings" panose="05000000000000000000" pitchFamily="2" charset="2"/>
              <a:buChar char="q"/>
            </a:pPr>
            <a:r>
              <a:rPr lang="en-US" sz="1800" b="1">
                <a:solidFill>
                  <a:schemeClr val="bg2"/>
                </a:solidFill>
                <a:cs typeface="Intel Clear" panose="020B0604020203020204" pitchFamily="34" charset="0"/>
              </a:rPr>
              <a:t>BOX STRESS TOOL (BST)</a:t>
            </a:r>
            <a:endParaRPr lang="en-US" sz="1800">
              <a:solidFill>
                <a:schemeClr val="bg2"/>
              </a:solidFill>
              <a:cs typeface="Intel Clear" panose="020B0604020203020204" pitchFamily="34" charset="0"/>
            </a:endParaRPr>
          </a:p>
          <a:p>
            <a:pPr marL="848763" lvl="1" indent="-380990">
              <a:buFont typeface="Courier New" panose="02070309020205020404" pitchFamily="49" charset="0"/>
              <a:buChar char="o"/>
            </a:pPr>
            <a:endParaRPr lang="en-US" sz="1800">
              <a:solidFill>
                <a:schemeClr val="bg2"/>
              </a:solidFill>
              <a:cs typeface="Intel Clear" panose="020B0604020203020204" pitchFamily="34" charset="0"/>
            </a:endParaRPr>
          </a:p>
          <a:p>
            <a:pPr marL="848763" lvl="1" indent="-380990">
              <a:buFont typeface="Wingdings" panose="05000000000000000000" pitchFamily="2" charset="2"/>
              <a:buChar char="§"/>
            </a:pPr>
            <a:r>
              <a:rPr lang="en-US" sz="1800">
                <a:solidFill>
                  <a:schemeClr val="bg2"/>
                </a:solidFill>
                <a:cs typeface="Intel Clear" panose="020B0604020203020204" pitchFamily="34" charset="0"/>
              </a:rPr>
              <a:t>BST is an AIO integrated solution used for Voltage measurements, Voltage</a:t>
            </a:r>
            <a:br>
              <a:rPr lang="en-US" sz="1800">
                <a:solidFill>
                  <a:schemeClr val="bg2"/>
                </a:solidFill>
                <a:cs typeface="Intel Clear" panose="020B0604020203020204" pitchFamily="34" charset="0"/>
              </a:rPr>
            </a:br>
            <a:r>
              <a:rPr lang="en-US" sz="1800">
                <a:solidFill>
                  <a:schemeClr val="bg2"/>
                </a:solidFill>
                <a:cs typeface="Intel Clear" panose="020B0604020203020204" pitchFamily="34" charset="0"/>
              </a:rPr>
              <a:t>drive/margining, GPIO's manipulations, I2C master controller and Thermal Diodes measurements</a:t>
            </a:r>
            <a:br>
              <a:rPr lang="en-US" sz="1800">
                <a:solidFill>
                  <a:schemeClr val="bg2"/>
                </a:solidFill>
                <a:cs typeface="Intel Clear" panose="020B0604020203020204" pitchFamily="34" charset="0"/>
              </a:rPr>
            </a:br>
            <a:r>
              <a:rPr lang="en-US" sz="1800">
                <a:solidFill>
                  <a:schemeClr val="bg2"/>
                </a:solidFill>
                <a:cs typeface="Intel Clear" panose="020B0604020203020204" pitchFamily="34" charset="0"/>
              </a:rPr>
              <a:t>capabilities. </a:t>
            </a:r>
          </a:p>
          <a:p>
            <a:pPr marL="848763" lvl="1" indent="-380990">
              <a:buFont typeface="Wingdings" panose="05000000000000000000" pitchFamily="2" charset="2"/>
              <a:buChar char="§"/>
            </a:pPr>
            <a:r>
              <a:rPr lang="en-US" sz="1800">
                <a:solidFill>
                  <a:schemeClr val="bg2"/>
                </a:solidFill>
                <a:cs typeface="Intel Clear" panose="020B0604020203020204" pitchFamily="34" charset="0"/>
              </a:rPr>
              <a:t>BST hooks on to RVP 100pin Nevo connector with use of NTB adapter for ADC, DAC , GPIO’s , ISENSE and I2C Controller functions.</a:t>
            </a:r>
          </a:p>
          <a:p>
            <a:pPr marL="848763" lvl="1" indent="-380990">
              <a:buFont typeface="Wingdings" panose="05000000000000000000" pitchFamily="2" charset="2"/>
              <a:buChar char="§"/>
            </a:pPr>
            <a:r>
              <a:rPr lang="en-US" sz="1800">
                <a:solidFill>
                  <a:schemeClr val="bg2"/>
                </a:solidFill>
                <a:cs typeface="Intel Clear" panose="020B0604020203020204" pitchFamily="34" charset="0"/>
              </a:rPr>
              <a:t>For SoC Thermal Diodes measurements and BST onboard VR’s auxiliary use case, dedicated cables are available as part of BST Kit.</a:t>
            </a:r>
          </a:p>
          <a:p>
            <a:pPr marL="0" indent="0">
              <a:buNone/>
            </a:pPr>
            <a:endParaRPr lang="en-US" sz="1800">
              <a:solidFill>
                <a:schemeClr val="bg2"/>
              </a:solidFill>
            </a:endParaRPr>
          </a:p>
          <a:p>
            <a:pPr marL="0" indent="0">
              <a:lnSpc>
                <a:spcPct val="100000"/>
              </a:lnSpc>
              <a:buNone/>
            </a:pPr>
            <a:endParaRPr lang="en-US" sz="1800">
              <a:solidFill>
                <a:schemeClr val="bg2"/>
              </a:solidFill>
            </a:endParaRPr>
          </a:p>
          <a:p>
            <a:pPr>
              <a:lnSpc>
                <a:spcPct val="100000"/>
              </a:lnSpc>
              <a:buClrTx/>
              <a:buFontTx/>
              <a:buChar char="•"/>
            </a:pPr>
            <a:endParaRPr lang="en-US" sz="1800">
              <a:solidFill>
                <a:schemeClr val="bg2"/>
              </a:solidFill>
            </a:endParaRPr>
          </a:p>
          <a:p>
            <a:pPr marL="0" indent="0">
              <a:lnSpc>
                <a:spcPct val="100000"/>
              </a:lnSpc>
              <a:buClrTx/>
              <a:buNone/>
            </a:pPr>
            <a:endParaRPr lang="en-US" sz="1800">
              <a:solidFill>
                <a:schemeClr val="bg2"/>
              </a:solidFill>
            </a:endParaRPr>
          </a:p>
          <a:p>
            <a:pPr>
              <a:lnSpc>
                <a:spcPct val="100000"/>
              </a:lnSpc>
              <a:buClrTx/>
              <a:buFontTx/>
              <a:buChar char="•"/>
            </a:pPr>
            <a:endParaRPr lang="en-US" sz="180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559267758"/>
              </p:ext>
            </p:extLst>
          </p:nvPr>
        </p:nvGraphicFramePr>
        <p:xfrm>
          <a:off x="7559954" y="3877693"/>
          <a:ext cx="4061425" cy="694160"/>
        </p:xfrm>
        <a:graphic>
          <a:graphicData uri="http://schemas.openxmlformats.org/drawingml/2006/table">
            <a:tbl>
              <a:tblPr firstRow="1" firstCol="1" bandRow="1"/>
              <a:tblGrid>
                <a:gridCol w="1430523">
                  <a:extLst>
                    <a:ext uri="{9D8B030D-6E8A-4147-A177-3AD203B41FA5}">
                      <a16:colId xmlns:a16="http://schemas.microsoft.com/office/drawing/2014/main" val="20000"/>
                    </a:ext>
                  </a:extLst>
                </a:gridCol>
                <a:gridCol w="2630902">
                  <a:extLst>
                    <a:ext uri="{9D8B030D-6E8A-4147-A177-3AD203B41FA5}">
                      <a16:colId xmlns:a16="http://schemas.microsoft.com/office/drawing/2014/main" val="20001"/>
                    </a:ext>
                  </a:extLst>
                </a:gridCol>
              </a:tblGrid>
              <a:tr h="347080">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47080">
                <a:tc>
                  <a:txBody>
                    <a:bodyPr/>
                    <a:lstStyle/>
                    <a:p>
                      <a:pPr algn="ctr" rtl="0" fontAlgn="ctr"/>
                      <a:r>
                        <a:rPr lang="en-US" sz="1400" kern="1200" baseline="0">
                          <a:solidFill>
                            <a:schemeClr val="bg2"/>
                          </a:solidFill>
                          <a:latin typeface="+mn-lt"/>
                          <a:ea typeface="+mn-ea"/>
                          <a:cs typeface="Intel Clear" panose="020B0604020203020204" pitchFamily="34" charset="0"/>
                        </a:rPr>
                        <a:t>M37664-001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400" kern="1200" baseline="0">
                          <a:solidFill>
                            <a:schemeClr val="bg2"/>
                          </a:solidFill>
                          <a:latin typeface="+mn-lt"/>
                          <a:ea typeface="+mn-ea"/>
                          <a:cs typeface="Intel Clear" panose="020B0604020203020204" pitchFamily="34" charset="0"/>
                        </a:rPr>
                        <a:t>BST FAB B Kit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756946400"/>
              </p:ext>
            </p:extLst>
          </p:nvPr>
        </p:nvGraphicFramePr>
        <p:xfrm>
          <a:off x="7559953" y="4800616"/>
          <a:ext cx="4061425" cy="669616"/>
        </p:xfrm>
        <a:graphic>
          <a:graphicData uri="http://schemas.openxmlformats.org/drawingml/2006/table">
            <a:tbl>
              <a:tblPr firstRow="1" firstCol="1" bandRow="1"/>
              <a:tblGrid>
                <a:gridCol w="1537044">
                  <a:extLst>
                    <a:ext uri="{9D8B030D-6E8A-4147-A177-3AD203B41FA5}">
                      <a16:colId xmlns:a16="http://schemas.microsoft.com/office/drawing/2014/main" val="20000"/>
                    </a:ext>
                  </a:extLst>
                </a:gridCol>
                <a:gridCol w="2524381">
                  <a:extLst>
                    <a:ext uri="{9D8B030D-6E8A-4147-A177-3AD203B41FA5}">
                      <a16:colId xmlns:a16="http://schemas.microsoft.com/office/drawing/2014/main" val="20001"/>
                    </a:ext>
                  </a:extLst>
                </a:gridCol>
              </a:tblGrid>
              <a:tr h="334808">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34808">
                <a:tc>
                  <a:txBody>
                    <a:bodyPr/>
                    <a:lstStyle/>
                    <a:p>
                      <a:pPr algn="ctr" rtl="0" fontAlgn="ctr"/>
                      <a:r>
                        <a:rPr lang="en-US" sz="1300" b="0" i="0" u="none" strike="noStrike" kern="1200" cap="none" spc="0" baseline="0">
                          <a:solidFill>
                            <a:schemeClr val="bg2"/>
                          </a:solidFill>
                          <a:uFillTx/>
                          <a:latin typeface="+mn-lt"/>
                          <a:ea typeface="+mn-ea"/>
                          <a:cs typeface="Intel Clear" panose="020B0604020203020204" pitchFamily="34" charset="0"/>
                          <a:sym typeface="Intel Clear"/>
                        </a:rPr>
                        <a:t>K87826-001</a:t>
                      </a:r>
                      <a:r>
                        <a:rPr lang="en-US" sz="1400">
                          <a:solidFill>
                            <a:schemeClr val="bg2"/>
                          </a:solidFill>
                        </a:rPr>
                        <a:t> </a:t>
                      </a:r>
                      <a:endParaRPr lang="en-US" sz="1300" kern="1200" baseline="0">
                        <a:solidFill>
                          <a:schemeClr val="bg2"/>
                        </a:solidFill>
                        <a:latin typeface="+mn-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300" kern="1200" baseline="0">
                          <a:solidFill>
                            <a:schemeClr val="bg2"/>
                          </a:solidFill>
                          <a:latin typeface="+mn-lt"/>
                          <a:ea typeface="+mn-ea"/>
                          <a:cs typeface="Intel Clear" panose="020B0604020203020204" pitchFamily="34" charset="0"/>
                        </a:rPr>
                        <a:t>NTB Adapter</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11" name="Picture 10">
            <a:extLst>
              <a:ext uri="{FF2B5EF4-FFF2-40B4-BE49-F238E27FC236}">
                <a16:creationId xmlns:a16="http://schemas.microsoft.com/office/drawing/2014/main" id="{481F49EF-57D5-4484-8522-57306EE60CF7}"/>
              </a:ext>
            </a:extLst>
          </p:cNvPr>
          <p:cNvPicPr>
            <a:picLocks noChangeAspect="1"/>
          </p:cNvPicPr>
          <p:nvPr/>
        </p:nvPicPr>
        <p:blipFill>
          <a:blip r:embed="rId2"/>
          <a:stretch>
            <a:fillRect/>
          </a:stretch>
        </p:blipFill>
        <p:spPr>
          <a:xfrm>
            <a:off x="4993295" y="4397376"/>
            <a:ext cx="1906248" cy="1242895"/>
          </a:xfrm>
          <a:prstGeom prst="rect">
            <a:avLst/>
          </a:prstGeom>
          <a:ln>
            <a:solidFill>
              <a:schemeClr val="tx1"/>
            </a:solidFill>
          </a:ln>
        </p:spPr>
      </p:pic>
      <p:sp>
        <p:nvSpPr>
          <p:cNvPr id="12" name="TextBox 11">
            <a:extLst>
              <a:ext uri="{FF2B5EF4-FFF2-40B4-BE49-F238E27FC236}">
                <a16:creationId xmlns:a16="http://schemas.microsoft.com/office/drawing/2014/main" id="{284CCE2E-C451-4371-AB0E-E6A17B542320}"/>
              </a:ext>
            </a:extLst>
          </p:cNvPr>
          <p:cNvSpPr txBox="1"/>
          <p:nvPr/>
        </p:nvSpPr>
        <p:spPr>
          <a:xfrm>
            <a:off x="4559191" y="5746801"/>
            <a:ext cx="6094520" cy="287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b="1" err="1"/>
              <a:t>Nevo</a:t>
            </a:r>
            <a:r>
              <a:rPr lang="en-US" sz="1400" b="1"/>
              <a:t> to BST Adapter ( NTB FAB B ) </a:t>
            </a:r>
          </a:p>
        </p:txBody>
      </p:sp>
      <p:graphicFrame>
        <p:nvGraphicFramePr>
          <p:cNvPr id="13" name="Table 12">
            <a:extLst>
              <a:ext uri="{FF2B5EF4-FFF2-40B4-BE49-F238E27FC236}">
                <a16:creationId xmlns:a16="http://schemas.microsoft.com/office/drawing/2014/main" id="{6CDC7B48-80EF-4F09-8E0A-5F8D30F21DDF}"/>
              </a:ext>
            </a:extLst>
          </p:cNvPr>
          <p:cNvGraphicFramePr>
            <a:graphicFrameLocks noGrp="1"/>
          </p:cNvGraphicFramePr>
          <p:nvPr>
            <p:extLst>
              <p:ext uri="{D42A27DB-BD31-4B8C-83A1-F6EECF244321}">
                <p14:modId xmlns:p14="http://schemas.microsoft.com/office/powerpoint/2010/main" val="3029845840"/>
              </p:ext>
            </p:extLst>
          </p:nvPr>
        </p:nvGraphicFramePr>
        <p:xfrm>
          <a:off x="7559952" y="5698995"/>
          <a:ext cx="4061425" cy="669616"/>
        </p:xfrm>
        <a:graphic>
          <a:graphicData uri="http://schemas.openxmlformats.org/drawingml/2006/table">
            <a:tbl>
              <a:tblPr firstRow="1" firstCol="1" bandRow="1"/>
              <a:tblGrid>
                <a:gridCol w="1537044">
                  <a:extLst>
                    <a:ext uri="{9D8B030D-6E8A-4147-A177-3AD203B41FA5}">
                      <a16:colId xmlns:a16="http://schemas.microsoft.com/office/drawing/2014/main" val="20000"/>
                    </a:ext>
                  </a:extLst>
                </a:gridCol>
                <a:gridCol w="2524381">
                  <a:extLst>
                    <a:ext uri="{9D8B030D-6E8A-4147-A177-3AD203B41FA5}">
                      <a16:colId xmlns:a16="http://schemas.microsoft.com/office/drawing/2014/main" val="20001"/>
                    </a:ext>
                  </a:extLst>
                </a:gridCol>
              </a:tblGrid>
              <a:tr h="334808">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34808">
                <a:tc>
                  <a:txBody>
                    <a:bodyPr/>
                    <a:lstStyle/>
                    <a:p>
                      <a:pPr algn="ctr" rtl="0" fontAlgn="ctr"/>
                      <a:r>
                        <a:rPr lang="en-US" sz="1300" b="0" i="0" u="none" strike="noStrike" kern="1200" cap="none" spc="0" baseline="0">
                          <a:solidFill>
                            <a:schemeClr val="bg2"/>
                          </a:solidFill>
                          <a:uFillTx/>
                          <a:latin typeface="+mn-lt"/>
                          <a:ea typeface="+mn-ea"/>
                          <a:cs typeface="Intel Clear" panose="020B0604020203020204" pitchFamily="34" charset="0"/>
                          <a:sym typeface="Intel Clear"/>
                        </a:rPr>
                        <a:t>M37665-001</a:t>
                      </a:r>
                      <a:r>
                        <a:rPr lang="en-US" sz="1400">
                          <a:solidFill>
                            <a:schemeClr val="bg2"/>
                          </a:solidFill>
                        </a:rPr>
                        <a:t> </a:t>
                      </a:r>
                      <a:endParaRPr lang="en-US" sz="1300" kern="1200" baseline="0">
                        <a:solidFill>
                          <a:schemeClr val="bg2"/>
                        </a:solidFill>
                        <a:latin typeface="+mn-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300" kern="1200" baseline="0">
                          <a:solidFill>
                            <a:schemeClr val="bg2"/>
                          </a:solidFill>
                          <a:latin typeface="+mn-lt"/>
                          <a:ea typeface="+mn-ea"/>
                          <a:cs typeface="Intel Clear" panose="020B0604020203020204" pitchFamily="34" charset="0"/>
                        </a:rPr>
                        <a:t>NTB FAB B  Kit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8D43943D-8CAF-4658-92D5-35A36445EB8F}"/>
              </a:ext>
            </a:extLst>
          </p:cNvPr>
          <p:cNvPicPr>
            <a:picLocks noChangeAspect="1"/>
          </p:cNvPicPr>
          <p:nvPr/>
        </p:nvPicPr>
        <p:blipFill>
          <a:blip r:embed="rId3"/>
          <a:stretch>
            <a:fillRect/>
          </a:stretch>
        </p:blipFill>
        <p:spPr>
          <a:xfrm>
            <a:off x="850990" y="2867608"/>
            <a:ext cx="3182565" cy="3233302"/>
          </a:xfrm>
          <a:prstGeom prst="rect">
            <a:avLst/>
          </a:prstGeom>
          <a:ln>
            <a:solidFill>
              <a:schemeClr val="tx1"/>
            </a:solidFill>
          </a:ln>
        </p:spPr>
      </p:pic>
      <p:sp>
        <p:nvSpPr>
          <p:cNvPr id="14" name="TextBox 13">
            <a:extLst>
              <a:ext uri="{FF2B5EF4-FFF2-40B4-BE49-F238E27FC236}">
                <a16:creationId xmlns:a16="http://schemas.microsoft.com/office/drawing/2014/main" id="{81195640-7BF0-40F1-B6B9-E72C7A8EC5C9}"/>
              </a:ext>
            </a:extLst>
          </p:cNvPr>
          <p:cNvSpPr txBox="1"/>
          <p:nvPr/>
        </p:nvSpPr>
        <p:spPr>
          <a:xfrm>
            <a:off x="1027359" y="6158374"/>
            <a:ext cx="6094520" cy="287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b="1"/>
              <a:t>BST Test Card </a:t>
            </a:r>
          </a:p>
        </p:txBody>
      </p:sp>
    </p:spTree>
    <p:extLst>
      <p:ext uri="{BB962C8B-B14F-4D97-AF65-F5344CB8AC3E}">
        <p14:creationId xmlns:p14="http://schemas.microsoft.com/office/powerpoint/2010/main" val="31124120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67841" y="925952"/>
            <a:ext cx="184731" cy="34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800"/>
          </a:p>
        </p:txBody>
      </p:sp>
      <p:sp>
        <p:nvSpPr>
          <p:cNvPr id="6" name="Content Placeholder 3">
            <a:extLst>
              <a:ext uri="{FF2B5EF4-FFF2-40B4-BE49-F238E27FC236}">
                <a16:creationId xmlns:a16="http://schemas.microsoft.com/office/drawing/2014/main" id="{E76CE7D7-664C-4DF4-9C32-BC625386B31B}"/>
              </a:ext>
            </a:extLst>
          </p:cNvPr>
          <p:cNvSpPr>
            <a:spLocks noGrp="1"/>
          </p:cNvSpPr>
          <p:nvPr>
            <p:ph sz="quarter" idx="13"/>
          </p:nvPr>
        </p:nvSpPr>
        <p:spPr>
          <a:xfrm>
            <a:off x="705806" y="923198"/>
            <a:ext cx="10027699" cy="2506359"/>
          </a:xfrm>
        </p:spPr>
        <p:txBody>
          <a:bodyPr lIns="0" tIns="0" rIns="0" bIns="0" anchor="t">
            <a:normAutofit fontScale="92500" lnSpcReduction="10000"/>
          </a:bodyPr>
          <a:lstStyle/>
          <a:p>
            <a:pPr marL="227965" indent="-227965" defTabSz="3251036" rtl="0" hangingPunct="0">
              <a:lnSpc>
                <a:spcPct val="150000"/>
              </a:lnSpc>
              <a:spcBef>
                <a:spcPts val="0"/>
              </a:spcBef>
            </a:pPr>
            <a:r>
              <a:rPr lang="en-IN" sz="2000">
                <a:latin typeface="Intel Clear Light"/>
                <a:cs typeface="Intel Clear" panose="020B0604020203020204" pitchFamily="34" charset="0"/>
                <a:sym typeface="Helvetica Neue"/>
              </a:rPr>
              <a:t>Processor </a:t>
            </a:r>
            <a:r>
              <a:rPr lang="en-IN" sz="2000">
                <a:latin typeface="Intel Clear Light"/>
                <a:cs typeface="Intel Clear" panose="020B0604020203020204" pitchFamily="34" charset="0"/>
              </a:rPr>
              <a:t>S</a:t>
            </a:r>
            <a:r>
              <a:rPr lang="en-IN" sz="2000">
                <a:latin typeface="Intel Clear Light"/>
                <a:cs typeface="Intel Clear" panose="020B0604020203020204" pitchFamily="34" charset="0"/>
                <a:sym typeface="Helvetica Neue"/>
              </a:rPr>
              <a:t>ecure </a:t>
            </a:r>
            <a:r>
              <a:rPr lang="en-IN" sz="2000">
                <a:latin typeface="Intel Clear Light"/>
                <a:cs typeface="Intel Clear" panose="020B0604020203020204" pitchFamily="34" charset="0"/>
              </a:rPr>
              <a:t>S</a:t>
            </a:r>
            <a:r>
              <a:rPr lang="en-IN" sz="2000">
                <a:latin typeface="Intel Clear Light"/>
                <a:cs typeface="Intel Clear" panose="020B0604020203020204" pitchFamily="34" charset="0"/>
                <a:sym typeface="Helvetica Neue"/>
              </a:rPr>
              <a:t>torage or PSS is a RFID based solution used in RVP to store board related information like Board SL No, Board ID. </a:t>
            </a:r>
            <a:endParaRPr lang="en-US"/>
          </a:p>
          <a:p>
            <a:pPr marL="227965" indent="-227965" defTabSz="3251036" rtl="0" hangingPunct="0">
              <a:lnSpc>
                <a:spcPct val="150000"/>
              </a:lnSpc>
              <a:spcBef>
                <a:spcPts val="0"/>
              </a:spcBef>
            </a:pPr>
            <a:r>
              <a:rPr lang="en-IN" sz="2000">
                <a:latin typeface="Intel Clear Light"/>
                <a:cs typeface="Intel Clear" panose="020B0604020203020204" pitchFamily="34" charset="0"/>
              </a:rPr>
              <a:t>IPJ-P6005-X2BT is the PSS IC is used. It is a UHF (860-960MHz) Gen2 RFID IC with 8K non-volatile memory and I2C interface. This IC </a:t>
            </a:r>
            <a:r>
              <a:rPr lang="en-US" sz="2000">
                <a:latin typeface="Intel Clear Light"/>
                <a:cs typeface="Intel Clear" panose="020B0604020203020204" pitchFamily="34" charset="0"/>
              </a:rPr>
              <a:t>operates as a standard I2C EEPROM and it can also be accessed wirelessly</a:t>
            </a:r>
            <a:r>
              <a:rPr lang="en-IN" sz="2000">
                <a:latin typeface="Intel Clear Light"/>
                <a:cs typeface="Intel Clear" panose="020B0604020203020204" pitchFamily="34" charset="0"/>
                <a:sym typeface="Helvetica Neue"/>
              </a:rPr>
              <a:t>.</a:t>
            </a:r>
            <a:endParaRPr lang="en-IN" sz="2000">
              <a:cs typeface="Intel Clear" panose="020B0604020203020204" pitchFamily="34" charset="0"/>
            </a:endParaRPr>
          </a:p>
          <a:p>
            <a:pPr marL="227965" indent="-227965" defTabSz="3251036" rtl="0" hangingPunct="0">
              <a:lnSpc>
                <a:spcPct val="150000"/>
              </a:lnSpc>
              <a:spcBef>
                <a:spcPts val="0"/>
              </a:spcBef>
            </a:pPr>
            <a:r>
              <a:rPr lang="en-IN" sz="2000">
                <a:latin typeface="Intel Clear Light"/>
                <a:cs typeface="Intel Clear" panose="020B0604020203020204" pitchFamily="34" charset="0"/>
                <a:sym typeface="Helvetica Neue"/>
              </a:rPr>
              <a:t>The board related details stored is read over I2C lines from the SOC.</a:t>
            </a:r>
            <a:endParaRPr lang="en-IN" sz="2000">
              <a:latin typeface="Intel Clear Light"/>
              <a:cs typeface="Intel Clear" panose="020B0604020203020204" pitchFamily="34" charset="0"/>
            </a:endParaRPr>
          </a:p>
        </p:txBody>
      </p:sp>
      <p:sp>
        <p:nvSpPr>
          <p:cNvPr id="7" name="Title 1">
            <a:extLst>
              <a:ext uri="{FF2B5EF4-FFF2-40B4-BE49-F238E27FC236}">
                <a16:creationId xmlns:a16="http://schemas.microsoft.com/office/drawing/2014/main" id="{F8A3743D-D893-4CE3-816C-26FA0B257595}"/>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Processor Secure Storage (PSS)</a:t>
            </a:r>
          </a:p>
        </p:txBody>
      </p:sp>
      <p:pic>
        <p:nvPicPr>
          <p:cNvPr id="8" name="Picture 7">
            <a:extLst>
              <a:ext uri="{FF2B5EF4-FFF2-40B4-BE49-F238E27FC236}">
                <a16:creationId xmlns:a16="http://schemas.microsoft.com/office/drawing/2014/main" id="{4A4442EB-8333-E74F-DE0A-8C31EA27288D}"/>
              </a:ext>
            </a:extLst>
          </p:cNvPr>
          <p:cNvPicPr>
            <a:picLocks noChangeAspect="1"/>
          </p:cNvPicPr>
          <p:nvPr/>
        </p:nvPicPr>
        <p:blipFill>
          <a:blip r:embed="rId2"/>
          <a:stretch>
            <a:fillRect/>
          </a:stretch>
        </p:blipFill>
        <p:spPr>
          <a:xfrm>
            <a:off x="1614380" y="3788198"/>
            <a:ext cx="8210550" cy="1733550"/>
          </a:xfrm>
          <a:prstGeom prst="rect">
            <a:avLst/>
          </a:prstGeom>
        </p:spPr>
      </p:pic>
    </p:spTree>
    <p:extLst>
      <p:ext uri="{BB962C8B-B14F-4D97-AF65-F5344CB8AC3E}">
        <p14:creationId xmlns:p14="http://schemas.microsoft.com/office/powerpoint/2010/main" val="2362016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CDB6A8-2E80-451E-A892-18FC52CC43D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Debug Hooks Supported on </a:t>
            </a:r>
            <a:r>
              <a:rPr lang="en-US"/>
              <a:t>NVL RVP</a:t>
            </a:r>
            <a:endParaRPr lang="en-US" sz="4000"/>
          </a:p>
        </p:txBody>
      </p:sp>
      <p:sp>
        <p:nvSpPr>
          <p:cNvPr id="8" name="Content Placeholder 2">
            <a:extLst>
              <a:ext uri="{FF2B5EF4-FFF2-40B4-BE49-F238E27FC236}">
                <a16:creationId xmlns:a16="http://schemas.microsoft.com/office/drawing/2014/main" id="{D80C3A4D-F4EF-41F5-A1EA-050ED53B974D}"/>
              </a:ext>
            </a:extLst>
          </p:cNvPr>
          <p:cNvSpPr txBox="1">
            <a:spLocks/>
          </p:cNvSpPr>
          <p:nvPr/>
        </p:nvSpPr>
        <p:spPr>
          <a:xfrm>
            <a:off x="802482" y="1063854"/>
            <a:ext cx="10622494"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defTabSz="609570" hangingPunct="1"/>
            <a:r>
              <a:rPr lang="en-US" sz="2000">
                <a:cs typeface="Intel Clear" panose="020B0604020203020204" pitchFamily="34" charset="0"/>
              </a:rPr>
              <a:t>SINAI2/NEVO/BST</a:t>
            </a:r>
          </a:p>
          <a:p>
            <a:pPr defTabSz="609570" hangingPunct="1"/>
            <a:r>
              <a:rPr lang="en-US" sz="2000">
                <a:cs typeface="Intel Clear" panose="020B0604020203020204" pitchFamily="34" charset="0"/>
              </a:rPr>
              <a:t>SAS Header</a:t>
            </a:r>
          </a:p>
          <a:p>
            <a:pPr defTabSz="609570" hangingPunct="1"/>
            <a:r>
              <a:rPr lang="en-US" sz="2000">
                <a:cs typeface="Intel Clear" panose="020B0604020203020204" pitchFamily="34" charset="0"/>
              </a:rPr>
              <a:t>Thermal INTEC Connector</a:t>
            </a:r>
          </a:p>
          <a:p>
            <a:pPr defTabSz="609570" hangingPunct="1"/>
            <a:r>
              <a:rPr lang="en-US" sz="2000">
                <a:cs typeface="Intel Clear" panose="020B0604020203020204" pitchFamily="34" charset="0"/>
              </a:rPr>
              <a:t>SMP Probe Points</a:t>
            </a:r>
          </a:p>
          <a:p>
            <a:pPr defTabSz="609570" hangingPunct="1"/>
            <a:r>
              <a:rPr lang="en-US" sz="2000">
                <a:cs typeface="Intel Clear" panose="020B0604020203020204" pitchFamily="34" charset="0"/>
              </a:rPr>
              <a:t>PM Side Band Header</a:t>
            </a:r>
          </a:p>
          <a:p>
            <a:pPr defTabSz="609570" hangingPunct="1"/>
            <a:r>
              <a:rPr lang="en-US" sz="2000">
                <a:cs typeface="Intel Clear" panose="020B0604020203020204" pitchFamily="34" charset="0"/>
              </a:rPr>
              <a:t>KB ( PS2) (Rework Option)</a:t>
            </a:r>
          </a:p>
          <a:p>
            <a:pPr defTabSz="609570" hangingPunct="1"/>
            <a:r>
              <a:rPr lang="en-US" sz="2000" err="1">
                <a:cs typeface="Intel Clear" panose="020B0604020203020204" pitchFamily="34" charset="0"/>
              </a:rPr>
              <a:t>uAB</a:t>
            </a:r>
            <a:r>
              <a:rPr lang="en-US" sz="2000">
                <a:cs typeface="Intel Clear" panose="020B0604020203020204" pitchFamily="34" charset="0"/>
              </a:rPr>
              <a:t> serial debug port</a:t>
            </a:r>
          </a:p>
          <a:p>
            <a:pPr defTabSz="609570" hangingPunct="1"/>
            <a:r>
              <a:rPr lang="en-US" sz="2000" err="1">
                <a:cs typeface="Intel Clear" panose="020B0604020203020204" pitchFamily="34" charset="0"/>
              </a:rPr>
              <a:t>DediProg</a:t>
            </a:r>
            <a:r>
              <a:rPr lang="en-US" sz="2000">
                <a:cs typeface="Intel Clear" panose="020B0604020203020204" pitchFamily="34" charset="0"/>
              </a:rPr>
              <a:t> SF600 programmer</a:t>
            </a:r>
          </a:p>
          <a:p>
            <a:pPr defTabSz="609570" hangingPunct="1"/>
            <a:r>
              <a:rPr lang="en-US" sz="2000">
                <a:cs typeface="Intel Clear" panose="020B0604020203020204" pitchFamily="34" charset="0"/>
              </a:rPr>
              <a:t>PORT 80</a:t>
            </a:r>
          </a:p>
          <a:p>
            <a:pPr defTabSz="609570" hangingPunct="1"/>
            <a:r>
              <a:rPr lang="en-US" sz="2000">
                <a:cs typeface="Intel Clear" panose="020B0604020203020204" pitchFamily="34" charset="0"/>
              </a:rPr>
              <a:t>PSS Support</a:t>
            </a:r>
          </a:p>
        </p:txBody>
      </p:sp>
    </p:spTree>
    <p:extLst>
      <p:ext uri="{BB962C8B-B14F-4D97-AF65-F5344CB8AC3E}">
        <p14:creationId xmlns:p14="http://schemas.microsoft.com/office/powerpoint/2010/main" val="35080402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607485" y="1146629"/>
            <a:ext cx="10970683" cy="2637971"/>
          </a:xfrm>
          <a:prstGeom prst="rect">
            <a:avLst/>
          </a:prstGeom>
        </p:spPr>
        <p:txBody>
          <a:bodyPr>
            <a:noAutofit/>
          </a:bodyPr>
          <a:lstStyle/>
          <a:p>
            <a:pPr marL="380990" indent="-380990">
              <a:buFont typeface="Arial" panose="020B0604020202020204" pitchFamily="34" charset="0"/>
              <a:buChar char="•"/>
            </a:pPr>
            <a:r>
              <a:rPr lang="en-US" sz="2000"/>
              <a:t>Any query related to TTK tool, please use the following contacts:</a:t>
            </a:r>
          </a:p>
          <a:p>
            <a:pPr marL="681550" lvl="1" indent="-380990"/>
            <a:r>
              <a:rPr lang="en-US" sz="1800"/>
              <a:t>HW: sapir.buzaglo@intel.com</a:t>
            </a:r>
          </a:p>
          <a:p>
            <a:pPr marL="681550" lvl="1" indent="-380990"/>
            <a:r>
              <a:rPr lang="en-US" sz="1800"/>
              <a:t>SW: adi2.levy@intel.com</a:t>
            </a:r>
          </a:p>
          <a:p>
            <a:pPr marL="681550" lvl="1" indent="-380990"/>
            <a:r>
              <a:rPr lang="pt-BR" sz="2000"/>
              <a:t>Link for TTK collateral is as follow:</a:t>
            </a:r>
          </a:p>
          <a:p>
            <a:pPr marL="936344" lvl="2" indent="-380990"/>
            <a:r>
              <a:rPr lang="pt-BR">
                <a:hlinkClick r:id="rId2">
                  <a:extLst>
                    <a:ext uri="{A12FA001-AC4F-418D-AE19-62706E023703}">
                      <ahyp:hlinkClr xmlns:ahyp="http://schemas.microsoft.com/office/drawing/2018/hyperlinkcolor" val="tx"/>
                    </a:ext>
                  </a:extLst>
                </a:hlinkClick>
              </a:rPr>
              <a:t>TTK3 Releases</a:t>
            </a:r>
          </a:p>
          <a:p>
            <a:pPr marL="936344" lvl="2" indent="-380990"/>
            <a:r>
              <a:rPr lang="pt-BR" u="sng">
                <a:hlinkClick r:id="rId3"/>
              </a:rPr>
              <a:t>TTK Wiki </a:t>
            </a:r>
            <a:endParaRPr lang="en-US"/>
          </a:p>
        </p:txBody>
      </p:sp>
      <p:sp>
        <p:nvSpPr>
          <p:cNvPr id="5" name="Title 1">
            <a:extLst>
              <a:ext uri="{FF2B5EF4-FFF2-40B4-BE49-F238E27FC236}">
                <a16:creationId xmlns:a16="http://schemas.microsoft.com/office/drawing/2014/main" id="{157CB313-8192-4C8C-B780-140B78E5894C}"/>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TTK3 support on RVP</a:t>
            </a:r>
          </a:p>
        </p:txBody>
      </p:sp>
      <p:sp>
        <p:nvSpPr>
          <p:cNvPr id="2" name="TextBox 1">
            <a:extLst>
              <a:ext uri="{FF2B5EF4-FFF2-40B4-BE49-F238E27FC236}">
                <a16:creationId xmlns:a16="http://schemas.microsoft.com/office/drawing/2014/main" id="{5F75B1D3-6777-9A99-6122-41077A3DEA6A}"/>
              </a:ext>
            </a:extLst>
          </p:cNvPr>
          <p:cNvSpPr txBox="1"/>
          <p:nvPr/>
        </p:nvSpPr>
        <p:spPr>
          <a:xfrm>
            <a:off x="9299520" y="5960535"/>
            <a:ext cx="238847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a:solidFill>
                  <a:schemeClr val="tx2"/>
                </a:solidFill>
              </a:rPr>
              <a:t>Patil, Guruprasad</a:t>
            </a: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32145257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33100" y="826577"/>
            <a:ext cx="10988688" cy="1573723"/>
          </a:xfrm>
          <a:prstGeom prst="rect">
            <a:avLst/>
          </a:prstGeom>
        </p:spPr>
        <p:txBody>
          <a:bodyPr>
            <a:normAutofit fontScale="92500" lnSpcReduction="10000"/>
          </a:bodyPr>
          <a:lstStyle/>
          <a:p>
            <a:pPr algn="just"/>
            <a:r>
              <a:rPr lang="en-US" sz="2000">
                <a:cs typeface="Intel Clear" panose="020B0604020203020204" pitchFamily="34" charset="0"/>
              </a:rPr>
              <a:t>TTK3 HDR is a 50-pin receptacle which can also accept 20 pin Dediprog HDR or TTK3 HW to program the IFWI. Make sure that the notch marked matches with the notch of the Dediprog header.</a:t>
            </a:r>
          </a:p>
          <a:p>
            <a:pPr algn="just"/>
            <a:r>
              <a:rPr lang="en-US" sz="2000">
                <a:cs typeface="Intel Clear" panose="020B0604020203020204" pitchFamily="34" charset="0"/>
              </a:rPr>
              <a:t>If using TTK3, </a:t>
            </a:r>
            <a:r>
              <a:rPr lang="en-US" sz="2000">
                <a:highlight>
                  <a:srgbClr val="00FFFF"/>
                </a:highlight>
                <a:cs typeface="Intel Clear" panose="020B0604020203020204" pitchFamily="34" charset="0"/>
              </a:rPr>
              <a:t>make sure latest version of TTK3 GUI </a:t>
            </a:r>
            <a:r>
              <a:rPr lang="en-US" sz="2000">
                <a:cs typeface="Intel Clear" panose="020B0604020203020204" pitchFamily="34" charset="0"/>
              </a:rPr>
              <a:t>is installed in host machine. With latest GUI, TTK3 FW update will happen while connecting TTK3 HW for the first time. Note: </a:t>
            </a:r>
            <a:r>
              <a:rPr lang="en-US" sz="2000">
                <a:solidFill>
                  <a:srgbClr val="FF0000"/>
                </a:solidFill>
                <a:cs typeface="Intel Clear" panose="020B0604020203020204" pitchFamily="34" charset="0"/>
              </a:rPr>
              <a:t>Without latest GUI version, longer flashing time is expected! </a:t>
            </a:r>
          </a:p>
        </p:txBody>
      </p:sp>
      <p:sp>
        <p:nvSpPr>
          <p:cNvPr id="6" name="Title 1">
            <a:extLst>
              <a:ext uri="{FF2B5EF4-FFF2-40B4-BE49-F238E27FC236}">
                <a16:creationId xmlns:a16="http://schemas.microsoft.com/office/drawing/2014/main" id="{0B8D8E43-F833-48B6-A704-33B275269187}"/>
              </a:ext>
            </a:extLst>
          </p:cNvPr>
          <p:cNvSpPr txBox="1">
            <a:spLocks/>
          </p:cNvSpPr>
          <p:nvPr/>
        </p:nvSpPr>
        <p:spPr>
          <a:xfrm>
            <a:off x="641838" y="-2426"/>
            <a:ext cx="1098868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BIOS programming using TTK3 Connector</a:t>
            </a:r>
          </a:p>
        </p:txBody>
      </p:sp>
      <p:pic>
        <p:nvPicPr>
          <p:cNvPr id="10" name="Picture 9">
            <a:extLst>
              <a:ext uri="{FF2B5EF4-FFF2-40B4-BE49-F238E27FC236}">
                <a16:creationId xmlns:a16="http://schemas.microsoft.com/office/drawing/2014/main" id="{F10B5A9A-CAEC-0676-793F-FE92D28B5CD7}"/>
              </a:ext>
            </a:extLst>
          </p:cNvPr>
          <p:cNvPicPr>
            <a:picLocks noChangeAspect="1"/>
          </p:cNvPicPr>
          <p:nvPr/>
        </p:nvPicPr>
        <p:blipFill>
          <a:blip r:embed="rId2"/>
          <a:srcRect l="32430" r="3303"/>
          <a:stretch>
            <a:fillRect/>
          </a:stretch>
        </p:blipFill>
        <p:spPr>
          <a:xfrm>
            <a:off x="733100" y="2613861"/>
            <a:ext cx="1905000" cy="2781313"/>
          </a:xfrm>
          <a:prstGeom prst="rect">
            <a:avLst/>
          </a:prstGeom>
        </p:spPr>
      </p:pic>
      <p:pic>
        <p:nvPicPr>
          <p:cNvPr id="12" name="Picture 11">
            <a:extLst>
              <a:ext uri="{FF2B5EF4-FFF2-40B4-BE49-F238E27FC236}">
                <a16:creationId xmlns:a16="http://schemas.microsoft.com/office/drawing/2014/main" id="{96F0FF66-82B0-974C-4291-66869DBB3697}"/>
              </a:ext>
            </a:extLst>
          </p:cNvPr>
          <p:cNvPicPr>
            <a:picLocks noChangeAspect="1"/>
          </p:cNvPicPr>
          <p:nvPr/>
        </p:nvPicPr>
        <p:blipFill>
          <a:blip r:embed="rId3"/>
          <a:srcRect l="14937" r="7400"/>
          <a:stretch>
            <a:fillRect/>
          </a:stretch>
        </p:blipFill>
        <p:spPr>
          <a:xfrm>
            <a:off x="2797106" y="2613861"/>
            <a:ext cx="2457450" cy="2781313"/>
          </a:xfrm>
          <a:prstGeom prst="rect">
            <a:avLst/>
          </a:prstGeom>
        </p:spPr>
      </p:pic>
      <p:sp>
        <p:nvSpPr>
          <p:cNvPr id="2" name="Content Placeholder 2">
            <a:extLst>
              <a:ext uri="{FF2B5EF4-FFF2-40B4-BE49-F238E27FC236}">
                <a16:creationId xmlns:a16="http://schemas.microsoft.com/office/drawing/2014/main" id="{93C29AD7-8D05-241B-2A4C-ADE395DB7670}"/>
              </a:ext>
            </a:extLst>
          </p:cNvPr>
          <p:cNvSpPr txBox="1">
            <a:spLocks/>
          </p:cNvSpPr>
          <p:nvPr/>
        </p:nvSpPr>
        <p:spPr>
          <a:xfrm>
            <a:off x="733100" y="5484921"/>
            <a:ext cx="10988688" cy="9450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fontScale="92500" lnSpcReduction="2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lgn="just" hangingPunct="1"/>
            <a:r>
              <a:rPr lang="en-US" sz="2000">
                <a:cs typeface="Intel Clear" panose="020B0604020203020204" pitchFamily="34" charset="0"/>
              </a:rPr>
              <a:t>To access PCH-IOE Flash through TTK3, a paddle board &amp; cable is needed. Paddle card should be plugged on PCH-IOE SF600 Prog HDR &amp; through cable should be connected to TTK3 as shown in 3</a:t>
            </a:r>
            <a:r>
              <a:rPr lang="en-US" sz="2000" baseline="30000">
                <a:cs typeface="Intel Clear" panose="020B0604020203020204" pitchFamily="34" charset="0"/>
              </a:rPr>
              <a:t>rd</a:t>
            </a:r>
            <a:r>
              <a:rPr lang="en-US" sz="2000">
                <a:cs typeface="Intel Clear" panose="020B0604020203020204" pitchFamily="34" charset="0"/>
              </a:rPr>
              <a:t> and 4</a:t>
            </a:r>
            <a:r>
              <a:rPr lang="en-US" sz="2000" baseline="30000">
                <a:cs typeface="Intel Clear" panose="020B0604020203020204" pitchFamily="34" charset="0"/>
              </a:rPr>
              <a:t>th</a:t>
            </a:r>
            <a:r>
              <a:rPr lang="en-US" sz="2000">
                <a:cs typeface="Intel Clear" panose="020B0604020203020204" pitchFamily="34" charset="0"/>
              </a:rPr>
              <a:t> images above. In TTK3 GUI, need to select Paddle Board option for accessing PCH-IOE SPI Flash </a:t>
            </a:r>
          </a:p>
        </p:txBody>
      </p:sp>
      <p:pic>
        <p:nvPicPr>
          <p:cNvPr id="1028" name="Picture 4">
            <a:extLst>
              <a:ext uri="{FF2B5EF4-FFF2-40B4-BE49-F238E27FC236}">
                <a16:creationId xmlns:a16="http://schemas.microsoft.com/office/drawing/2014/main" id="{4F4A83EE-72EF-091B-1132-11DC28203F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96" t="6149"/>
          <a:stretch>
            <a:fillRect/>
          </a:stretch>
        </p:blipFill>
        <p:spPr bwMode="auto">
          <a:xfrm>
            <a:off x="9190768" y="2524114"/>
            <a:ext cx="2268132" cy="27813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F02AA62-4824-C59B-8DAE-3F9B2EB940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062" b="10463"/>
          <a:stretch>
            <a:fillRect/>
          </a:stretch>
        </p:blipFill>
        <p:spPr bwMode="auto">
          <a:xfrm>
            <a:off x="7086600" y="2524113"/>
            <a:ext cx="1945162" cy="278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2875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33100" y="826576"/>
            <a:ext cx="4392815" cy="4351339"/>
          </a:xfrm>
          <a:prstGeom prst="rect">
            <a:avLst/>
          </a:prstGeom>
        </p:spPr>
        <p:txBody>
          <a:bodyPr>
            <a:normAutofit lnSpcReduction="10000"/>
          </a:bodyPr>
          <a:lstStyle/>
          <a:p>
            <a:pPr algn="just"/>
            <a:r>
              <a:rPr lang="en-US" sz="2000">
                <a:cs typeface="Intel Clear" panose="020B0604020203020204" pitchFamily="34" charset="0"/>
              </a:rPr>
              <a:t>NVL Hx RVP is having flash0 POR frequency as 100MHz. As tradeoff to this TPM path max frequency is limited to 14MHz in the RVP. </a:t>
            </a:r>
          </a:p>
          <a:p>
            <a:pPr algn="just"/>
            <a:r>
              <a:rPr lang="en-US" sz="2000">
                <a:cs typeface="Intel Clear" panose="020B0604020203020204" pitchFamily="34" charset="0"/>
              </a:rPr>
              <a:t>While using Dediprog/SF600 for flashing, the frequency of operation must be set to </a:t>
            </a:r>
            <a:r>
              <a:rPr lang="en-US" sz="2000">
                <a:highlight>
                  <a:srgbClr val="00FF00"/>
                </a:highlight>
                <a:cs typeface="Intel Clear" panose="020B0604020203020204" pitchFamily="34" charset="0"/>
              </a:rPr>
              <a:t>12MHz</a:t>
            </a:r>
            <a:r>
              <a:rPr lang="en-US" sz="2000">
                <a:cs typeface="Intel Clear" panose="020B0604020203020204" pitchFamily="34" charset="0"/>
              </a:rPr>
              <a:t> for reliable operation. </a:t>
            </a:r>
          </a:p>
          <a:p>
            <a:pPr algn="just"/>
            <a:r>
              <a:rPr lang="en-US" sz="2000">
                <a:cs typeface="Intel Clear" panose="020B0604020203020204" pitchFamily="34" charset="0"/>
              </a:rPr>
              <a:t>In the Dediprog software: Config -&gt; Miscellaneous Settings </a:t>
            </a:r>
            <a:r>
              <a:rPr lang="en-US" sz="2000">
                <a:cs typeface="Intel Clear" panose="020B0604020203020204" pitchFamily="34" charset="0"/>
                <a:sym typeface="Wingdings" panose="05000000000000000000" pitchFamily="2" charset="2"/>
              </a:rPr>
              <a:t> select frequency 12MHz.</a:t>
            </a:r>
          </a:p>
          <a:p>
            <a:pPr algn="just"/>
            <a:r>
              <a:rPr lang="en-US" sz="2000">
                <a:cs typeface="Intel Clear" panose="020B0604020203020204" pitchFamily="34" charset="0"/>
                <a:sym typeface="Wingdings" panose="05000000000000000000" pitchFamily="2" charset="2"/>
              </a:rPr>
              <a:t>Similar settings are required for PCH-IOE SPI FLash</a:t>
            </a:r>
            <a:endParaRPr lang="en-US" sz="2000">
              <a:cs typeface="Intel Clear" panose="020B0604020203020204" pitchFamily="34" charset="0"/>
            </a:endParaRPr>
          </a:p>
          <a:p>
            <a:pPr marL="0" indent="0" algn="just">
              <a:buNone/>
            </a:pPr>
            <a:endParaRPr lang="en-US" sz="2000">
              <a:cs typeface="Intel Clear" panose="020B0604020203020204" pitchFamily="34" charset="0"/>
            </a:endParaRPr>
          </a:p>
        </p:txBody>
      </p:sp>
      <p:sp>
        <p:nvSpPr>
          <p:cNvPr id="6" name="Title 1">
            <a:extLst>
              <a:ext uri="{FF2B5EF4-FFF2-40B4-BE49-F238E27FC236}">
                <a16:creationId xmlns:a16="http://schemas.microsoft.com/office/drawing/2014/main" id="{0B8D8E43-F833-48B6-A704-33B275269187}"/>
              </a:ext>
            </a:extLst>
          </p:cNvPr>
          <p:cNvSpPr txBox="1">
            <a:spLocks/>
          </p:cNvSpPr>
          <p:nvPr/>
        </p:nvSpPr>
        <p:spPr>
          <a:xfrm>
            <a:off x="80667" y="0"/>
            <a:ext cx="12030665"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Dediprog/SF600 Frequency Selection – </a:t>
            </a:r>
            <a:r>
              <a:rPr lang="en-US" sz="4000">
                <a:highlight>
                  <a:srgbClr val="FFFF00"/>
                </a:highlight>
              </a:rPr>
              <a:t>Mandatory for NVL! </a:t>
            </a:r>
          </a:p>
        </p:txBody>
      </p:sp>
      <p:pic>
        <p:nvPicPr>
          <p:cNvPr id="5" name="Picture 4">
            <a:extLst>
              <a:ext uri="{FF2B5EF4-FFF2-40B4-BE49-F238E27FC236}">
                <a16:creationId xmlns:a16="http://schemas.microsoft.com/office/drawing/2014/main" id="{08C57DFA-DC96-B352-4C46-865C8A380138}"/>
              </a:ext>
            </a:extLst>
          </p:cNvPr>
          <p:cNvPicPr>
            <a:picLocks noChangeAspect="1"/>
          </p:cNvPicPr>
          <p:nvPr/>
        </p:nvPicPr>
        <p:blipFill>
          <a:blip r:embed="rId2"/>
          <a:stretch>
            <a:fillRect/>
          </a:stretch>
        </p:blipFill>
        <p:spPr>
          <a:xfrm>
            <a:off x="5395291" y="826575"/>
            <a:ext cx="6010379" cy="4351339"/>
          </a:xfrm>
          <a:prstGeom prst="rect">
            <a:avLst/>
          </a:prstGeom>
        </p:spPr>
      </p:pic>
    </p:spTree>
    <p:extLst>
      <p:ext uri="{BB962C8B-B14F-4D97-AF65-F5344CB8AC3E}">
        <p14:creationId xmlns:p14="http://schemas.microsoft.com/office/powerpoint/2010/main" val="28752871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00" b="1"/>
              <a:t>Power Delivery Implementation Details</a:t>
            </a:r>
          </a:p>
        </p:txBody>
      </p:sp>
      <p:sp>
        <p:nvSpPr>
          <p:cNvPr id="4" name="TextBox 3">
            <a:extLst>
              <a:ext uri="{FF2B5EF4-FFF2-40B4-BE49-F238E27FC236}">
                <a16:creationId xmlns:a16="http://schemas.microsoft.com/office/drawing/2014/main" id="{C2BDBB6C-E15A-2823-ED69-0F6940B27030}"/>
              </a:ext>
            </a:extLst>
          </p:cNvPr>
          <p:cNvSpPr txBox="1"/>
          <p:nvPr/>
        </p:nvSpPr>
        <p:spPr>
          <a:xfrm>
            <a:off x="8613648" y="5876766"/>
            <a:ext cx="3157727"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Ponugubati, Ramasai</a:t>
            </a:r>
          </a:p>
        </p:txBody>
      </p:sp>
    </p:spTree>
    <p:extLst>
      <p:ext uri="{BB962C8B-B14F-4D97-AF65-F5344CB8AC3E}">
        <p14:creationId xmlns:p14="http://schemas.microsoft.com/office/powerpoint/2010/main" val="36189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D4AFB-1220-6494-2406-71FA8E9A8D33}"/>
            </a:ext>
          </a:extLst>
        </p:cNvPr>
        <p:cNvGrpSpPr/>
        <p:nvPr/>
      </p:nvGrpSpPr>
      <p:grpSpPr>
        <a:xfrm>
          <a:off x="0" y="0"/>
          <a:ext cx="0" cy="0"/>
          <a:chOff x="0" y="0"/>
          <a:chExt cx="0" cy="0"/>
        </a:xfrm>
      </p:grpSpPr>
      <p:pic>
        <p:nvPicPr>
          <p:cNvPr id="15" name="Picture 14" descr="A close-up of a green circuit board&#10;&#10;AI-generated content may be incorrect.">
            <a:extLst>
              <a:ext uri="{FF2B5EF4-FFF2-40B4-BE49-F238E27FC236}">
                <a16:creationId xmlns:a16="http://schemas.microsoft.com/office/drawing/2014/main" id="{67E3415A-C72F-359A-9A41-B9AFD5CB4136}"/>
              </a:ext>
            </a:extLst>
          </p:cNvPr>
          <p:cNvPicPr>
            <a:picLocks noChangeAspect="1"/>
          </p:cNvPicPr>
          <p:nvPr/>
        </p:nvPicPr>
        <p:blipFill>
          <a:blip r:embed="rId3">
            <a:extLst>
              <a:ext uri="{28A0092B-C50C-407E-A947-70E740481C1C}">
                <a14:useLocalDpi xmlns:a14="http://schemas.microsoft.com/office/drawing/2010/main" val="0"/>
              </a:ext>
            </a:extLst>
          </a:blip>
          <a:srcRect l="13680" t="2917" r="10176" b="3056"/>
          <a:stretch>
            <a:fillRect/>
          </a:stretch>
        </p:blipFill>
        <p:spPr>
          <a:xfrm rot="10800000">
            <a:off x="3009429" y="745879"/>
            <a:ext cx="6701410" cy="5516934"/>
          </a:xfrm>
          <a:prstGeom prst="rect">
            <a:avLst/>
          </a:prstGeom>
          <a:ln>
            <a:solidFill>
              <a:schemeClr val="accent1"/>
            </a:solidFill>
          </a:ln>
        </p:spPr>
      </p:pic>
      <p:sp>
        <p:nvSpPr>
          <p:cNvPr id="4" name="Title 2">
            <a:extLst>
              <a:ext uri="{FF2B5EF4-FFF2-40B4-BE49-F238E27FC236}">
                <a16:creationId xmlns:a16="http://schemas.microsoft.com/office/drawing/2014/main" id="{A751F133-E830-E356-0DBF-0197409738F8}"/>
              </a:ext>
            </a:extLst>
          </p:cNvPr>
          <p:cNvSpPr txBox="1">
            <a:spLocks/>
          </p:cNvSpPr>
          <p:nvPr/>
        </p:nvSpPr>
        <p:spPr>
          <a:xfrm>
            <a:off x="196971" y="116984"/>
            <a:ext cx="9494949" cy="489040"/>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2000"/>
              <a:t>NVL-Hx DDR5 1DPC T3 RVP01 - Board Layout – TOP</a:t>
            </a:r>
          </a:p>
        </p:txBody>
      </p:sp>
      <p:sp>
        <p:nvSpPr>
          <p:cNvPr id="5" name="Rectangle 4">
            <a:extLst>
              <a:ext uri="{FF2B5EF4-FFF2-40B4-BE49-F238E27FC236}">
                <a16:creationId xmlns:a16="http://schemas.microsoft.com/office/drawing/2014/main" id="{F6F4BFAB-292C-B97B-B2AA-1552FF9F4F53}"/>
              </a:ext>
            </a:extLst>
          </p:cNvPr>
          <p:cNvSpPr/>
          <p:nvPr/>
        </p:nvSpPr>
        <p:spPr>
          <a:xfrm>
            <a:off x="7109508" y="3181588"/>
            <a:ext cx="957638" cy="220445"/>
          </a:xfrm>
          <a:prstGeom prst="rect">
            <a:avLst/>
          </a:prstGeom>
          <a:noFill/>
        </p:spPr>
        <p:txBody>
          <a:bodyPr wrap="square" lIns="121920" tIns="60960" rIns="121920" bIns="60960">
            <a:spAutoFit/>
          </a:bodyPr>
          <a:lstStyle/>
          <a:p>
            <a:pPr algn="ctr"/>
            <a:r>
              <a:rPr lang="en-US" sz="700" b="1">
                <a:ln w="0"/>
                <a:solidFill>
                  <a:srgbClr val="FFFF00"/>
                </a:solidFill>
              </a:rPr>
              <a:t>NVL-Hx CPU</a:t>
            </a:r>
          </a:p>
        </p:txBody>
      </p:sp>
      <p:sp>
        <p:nvSpPr>
          <p:cNvPr id="6" name="Rounded Rectangle 217">
            <a:extLst>
              <a:ext uri="{FF2B5EF4-FFF2-40B4-BE49-F238E27FC236}">
                <a16:creationId xmlns:a16="http://schemas.microsoft.com/office/drawing/2014/main" id="{DE4B77D3-B657-3987-7D96-DA75573D723C}"/>
              </a:ext>
            </a:extLst>
          </p:cNvPr>
          <p:cNvSpPr/>
          <p:nvPr/>
        </p:nvSpPr>
        <p:spPr>
          <a:xfrm>
            <a:off x="7109508" y="3228445"/>
            <a:ext cx="1232070" cy="74347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ounded Rectangle 217">
            <a:extLst>
              <a:ext uri="{FF2B5EF4-FFF2-40B4-BE49-F238E27FC236}">
                <a16:creationId xmlns:a16="http://schemas.microsoft.com/office/drawing/2014/main" id="{9B3D751D-0F6B-802D-9402-3F924DA7EE16}"/>
              </a:ext>
            </a:extLst>
          </p:cNvPr>
          <p:cNvSpPr/>
          <p:nvPr/>
        </p:nvSpPr>
        <p:spPr>
          <a:xfrm>
            <a:off x="3764562" y="935125"/>
            <a:ext cx="640417" cy="188488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9" name="Rectangle 8">
            <a:extLst>
              <a:ext uri="{FF2B5EF4-FFF2-40B4-BE49-F238E27FC236}">
                <a16:creationId xmlns:a16="http://schemas.microsoft.com/office/drawing/2014/main" id="{751A2AC2-C103-24F6-39F3-1B96AB0043A2}"/>
              </a:ext>
            </a:extLst>
          </p:cNvPr>
          <p:cNvSpPr/>
          <p:nvPr/>
        </p:nvSpPr>
        <p:spPr>
          <a:xfrm>
            <a:off x="3721248" y="3771215"/>
            <a:ext cx="957638" cy="205538"/>
          </a:xfrm>
          <a:prstGeom prst="rect">
            <a:avLst/>
          </a:prstGeom>
          <a:noFill/>
        </p:spPr>
        <p:txBody>
          <a:bodyPr wrap="square" lIns="121920" tIns="60960" rIns="121920" bIns="60960">
            <a:spAutoFit/>
          </a:bodyPr>
          <a:lstStyle/>
          <a:p>
            <a:pPr algn="ctr"/>
            <a:r>
              <a:rPr lang="en-US" sz="700" b="1">
                <a:ln w="0"/>
                <a:solidFill>
                  <a:srgbClr val="FFFF00"/>
                </a:solidFill>
              </a:rPr>
              <a:t>NVL PCH</a:t>
            </a:r>
          </a:p>
        </p:txBody>
      </p:sp>
      <p:sp>
        <p:nvSpPr>
          <p:cNvPr id="10" name="Rounded Rectangle 217">
            <a:extLst>
              <a:ext uri="{FF2B5EF4-FFF2-40B4-BE49-F238E27FC236}">
                <a16:creationId xmlns:a16="http://schemas.microsoft.com/office/drawing/2014/main" id="{C558BBC0-B7B3-AB43-6860-D5E647DAAFCA}"/>
              </a:ext>
            </a:extLst>
          </p:cNvPr>
          <p:cNvSpPr/>
          <p:nvPr/>
        </p:nvSpPr>
        <p:spPr>
          <a:xfrm>
            <a:off x="3854046" y="3530510"/>
            <a:ext cx="692043" cy="65358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 name="Rounded Rectangle 217">
            <a:extLst>
              <a:ext uri="{FF2B5EF4-FFF2-40B4-BE49-F238E27FC236}">
                <a16:creationId xmlns:a16="http://schemas.microsoft.com/office/drawing/2014/main" id="{3AD0B634-D55F-4F34-B7DA-FD5891FD66BF}"/>
              </a:ext>
            </a:extLst>
          </p:cNvPr>
          <p:cNvSpPr/>
          <p:nvPr/>
        </p:nvSpPr>
        <p:spPr>
          <a:xfrm>
            <a:off x="3256363" y="5819616"/>
            <a:ext cx="1053851" cy="48213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 name="Rectangle 12">
            <a:extLst>
              <a:ext uri="{FF2B5EF4-FFF2-40B4-BE49-F238E27FC236}">
                <a16:creationId xmlns:a16="http://schemas.microsoft.com/office/drawing/2014/main" id="{75EADA4D-C945-451D-5292-E3E5DB526335}"/>
              </a:ext>
            </a:extLst>
          </p:cNvPr>
          <p:cNvSpPr/>
          <p:nvPr/>
        </p:nvSpPr>
        <p:spPr>
          <a:xfrm>
            <a:off x="3138079" y="6245431"/>
            <a:ext cx="1234202" cy="218512"/>
          </a:xfrm>
          <a:prstGeom prst="rect">
            <a:avLst/>
          </a:prstGeom>
          <a:noFill/>
        </p:spPr>
        <p:txBody>
          <a:bodyPr wrap="square" lIns="121920" tIns="60960" rIns="121920" bIns="60960">
            <a:spAutoFit/>
          </a:bodyPr>
          <a:lstStyle/>
          <a:p>
            <a:pPr algn="ctr"/>
            <a:r>
              <a:rPr lang="en-US" sz="800" b="1">
                <a:ln w="0"/>
                <a:solidFill>
                  <a:srgbClr val="C00000"/>
                </a:solidFill>
              </a:rPr>
              <a:t>PCH Type-A USB3.2</a:t>
            </a:r>
          </a:p>
        </p:txBody>
      </p:sp>
      <p:sp>
        <p:nvSpPr>
          <p:cNvPr id="14" name="Rounded Rectangle 217">
            <a:extLst>
              <a:ext uri="{FF2B5EF4-FFF2-40B4-BE49-F238E27FC236}">
                <a16:creationId xmlns:a16="http://schemas.microsoft.com/office/drawing/2014/main" id="{1A13817A-AF23-D37A-C061-EFAD2E726CA5}"/>
              </a:ext>
            </a:extLst>
          </p:cNvPr>
          <p:cNvSpPr/>
          <p:nvPr/>
        </p:nvSpPr>
        <p:spPr>
          <a:xfrm>
            <a:off x="5525518" y="6059733"/>
            <a:ext cx="271384" cy="23436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 name="Rectangle 15">
            <a:extLst>
              <a:ext uri="{FF2B5EF4-FFF2-40B4-BE49-F238E27FC236}">
                <a16:creationId xmlns:a16="http://schemas.microsoft.com/office/drawing/2014/main" id="{F7E6FCD0-1D1B-AB2B-CBE8-65EA921FFB0A}"/>
              </a:ext>
            </a:extLst>
          </p:cNvPr>
          <p:cNvSpPr/>
          <p:nvPr/>
        </p:nvSpPr>
        <p:spPr>
          <a:xfrm>
            <a:off x="5216593" y="6250453"/>
            <a:ext cx="1234202" cy="234360"/>
          </a:xfrm>
          <a:prstGeom prst="rect">
            <a:avLst/>
          </a:prstGeom>
          <a:noFill/>
        </p:spPr>
        <p:txBody>
          <a:bodyPr wrap="square" lIns="121920" tIns="60960" rIns="121920" bIns="60960">
            <a:spAutoFit/>
          </a:bodyPr>
          <a:lstStyle/>
          <a:p>
            <a:pPr algn="ctr"/>
            <a:r>
              <a:rPr lang="en-US" sz="800" b="1">
                <a:ln w="0"/>
                <a:solidFill>
                  <a:srgbClr val="C00000"/>
                </a:solidFill>
              </a:rPr>
              <a:t>3.5mm Jack</a:t>
            </a:r>
          </a:p>
        </p:txBody>
      </p:sp>
      <p:sp>
        <p:nvSpPr>
          <p:cNvPr id="18" name="Rounded Rectangle 217">
            <a:extLst>
              <a:ext uri="{FF2B5EF4-FFF2-40B4-BE49-F238E27FC236}">
                <a16:creationId xmlns:a16="http://schemas.microsoft.com/office/drawing/2014/main" id="{28427818-25A2-B3B1-B719-62F570B3FA93}"/>
              </a:ext>
            </a:extLst>
          </p:cNvPr>
          <p:cNvSpPr/>
          <p:nvPr/>
        </p:nvSpPr>
        <p:spPr>
          <a:xfrm>
            <a:off x="4242386" y="5265756"/>
            <a:ext cx="605839" cy="49853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19" name="Rectangle 18">
            <a:extLst>
              <a:ext uri="{FF2B5EF4-FFF2-40B4-BE49-F238E27FC236}">
                <a16:creationId xmlns:a16="http://schemas.microsoft.com/office/drawing/2014/main" id="{1413B682-A5F4-683B-F18B-6F5BB8759A39}"/>
              </a:ext>
            </a:extLst>
          </p:cNvPr>
          <p:cNvSpPr/>
          <p:nvPr/>
        </p:nvSpPr>
        <p:spPr>
          <a:xfrm>
            <a:off x="6452007" y="4706512"/>
            <a:ext cx="2539185" cy="205538"/>
          </a:xfrm>
          <a:prstGeom prst="rect">
            <a:avLst/>
          </a:prstGeom>
          <a:noFill/>
        </p:spPr>
        <p:txBody>
          <a:bodyPr wrap="square" lIns="121920" tIns="60960" rIns="121920" bIns="60960">
            <a:spAutoFit/>
          </a:bodyPr>
          <a:lstStyle/>
          <a:p>
            <a:pPr algn="ctr"/>
            <a:r>
              <a:rPr lang="en-US" sz="700" b="1">
                <a:ln w="0"/>
                <a:solidFill>
                  <a:srgbClr val="FFFF00"/>
                </a:solidFill>
              </a:rPr>
              <a:t>DDR5 SODIMM connectors</a:t>
            </a:r>
          </a:p>
        </p:txBody>
      </p:sp>
      <p:sp>
        <p:nvSpPr>
          <p:cNvPr id="20" name="Rounded Rectangle 217">
            <a:extLst>
              <a:ext uri="{FF2B5EF4-FFF2-40B4-BE49-F238E27FC236}">
                <a16:creationId xmlns:a16="http://schemas.microsoft.com/office/drawing/2014/main" id="{F17B10BE-546E-BDBD-313D-AE234CFAB5CF}"/>
              </a:ext>
            </a:extLst>
          </p:cNvPr>
          <p:cNvSpPr/>
          <p:nvPr/>
        </p:nvSpPr>
        <p:spPr>
          <a:xfrm>
            <a:off x="6855518" y="4415164"/>
            <a:ext cx="1668800" cy="115657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21" name="Rectangle 20">
            <a:extLst>
              <a:ext uri="{FF2B5EF4-FFF2-40B4-BE49-F238E27FC236}">
                <a16:creationId xmlns:a16="http://schemas.microsoft.com/office/drawing/2014/main" id="{8E0440FD-2666-B2E1-26C3-A0BBFB836D16}"/>
              </a:ext>
            </a:extLst>
          </p:cNvPr>
          <p:cNvSpPr/>
          <p:nvPr/>
        </p:nvSpPr>
        <p:spPr>
          <a:xfrm>
            <a:off x="1680504" y="5396086"/>
            <a:ext cx="1207334" cy="218512"/>
          </a:xfrm>
          <a:prstGeom prst="rect">
            <a:avLst/>
          </a:prstGeom>
          <a:noFill/>
        </p:spPr>
        <p:txBody>
          <a:bodyPr wrap="square" lIns="121920" tIns="60960" rIns="121920" bIns="60960">
            <a:spAutoFit/>
          </a:bodyPr>
          <a:lstStyle/>
          <a:p>
            <a:pPr algn="ctr"/>
            <a:r>
              <a:rPr lang="en-US" sz="800" b="1">
                <a:ln w="0"/>
                <a:solidFill>
                  <a:srgbClr val="C00000"/>
                </a:solidFill>
              </a:rPr>
              <a:t>PM Sideband header</a:t>
            </a:r>
          </a:p>
        </p:txBody>
      </p:sp>
      <p:cxnSp>
        <p:nvCxnSpPr>
          <p:cNvPr id="22" name="Straight Arrow Connector 21">
            <a:extLst>
              <a:ext uri="{FF2B5EF4-FFF2-40B4-BE49-F238E27FC236}">
                <a16:creationId xmlns:a16="http://schemas.microsoft.com/office/drawing/2014/main" id="{410FDA48-AC69-E685-2702-ACBA7F348889}"/>
              </a:ext>
            </a:extLst>
          </p:cNvPr>
          <p:cNvCxnSpPr>
            <a:cxnSpLocks/>
          </p:cNvCxnSpPr>
          <p:nvPr/>
        </p:nvCxnSpPr>
        <p:spPr>
          <a:xfrm>
            <a:off x="2637477" y="5532156"/>
            <a:ext cx="1007728"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79A342A7-01D9-4D01-964C-5198D10BCCA2}"/>
              </a:ext>
            </a:extLst>
          </p:cNvPr>
          <p:cNvSpPr/>
          <p:nvPr/>
        </p:nvSpPr>
        <p:spPr>
          <a:xfrm>
            <a:off x="1575135" y="5038968"/>
            <a:ext cx="1207334" cy="218512"/>
          </a:xfrm>
          <a:prstGeom prst="rect">
            <a:avLst/>
          </a:prstGeom>
          <a:noFill/>
        </p:spPr>
        <p:txBody>
          <a:bodyPr wrap="square" lIns="121920" tIns="60960" rIns="121920" bIns="60960">
            <a:spAutoFit/>
          </a:bodyPr>
          <a:lstStyle/>
          <a:p>
            <a:pPr algn="ctr"/>
            <a:r>
              <a:rPr lang="en-US" sz="800" b="1">
                <a:ln w="0"/>
                <a:solidFill>
                  <a:srgbClr val="C00000"/>
                </a:solidFill>
              </a:rPr>
              <a:t>SINAI header</a:t>
            </a:r>
          </a:p>
        </p:txBody>
      </p:sp>
      <p:cxnSp>
        <p:nvCxnSpPr>
          <p:cNvPr id="24" name="Straight Arrow Connector 23">
            <a:extLst>
              <a:ext uri="{FF2B5EF4-FFF2-40B4-BE49-F238E27FC236}">
                <a16:creationId xmlns:a16="http://schemas.microsoft.com/office/drawing/2014/main" id="{0ADBDD06-6A76-6BF5-6959-A97159312FBD}"/>
              </a:ext>
            </a:extLst>
          </p:cNvPr>
          <p:cNvCxnSpPr>
            <a:cxnSpLocks/>
          </p:cNvCxnSpPr>
          <p:nvPr/>
        </p:nvCxnSpPr>
        <p:spPr>
          <a:xfrm>
            <a:off x="2653685" y="5148279"/>
            <a:ext cx="452513"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8FCE31C8-E118-9A0F-779D-FB9DBAB3D07A}"/>
              </a:ext>
            </a:extLst>
          </p:cNvPr>
          <p:cNvSpPr/>
          <p:nvPr/>
        </p:nvSpPr>
        <p:spPr>
          <a:xfrm>
            <a:off x="2042680" y="3279547"/>
            <a:ext cx="692043" cy="234360"/>
          </a:xfrm>
          <a:prstGeom prst="rect">
            <a:avLst/>
          </a:prstGeom>
          <a:noFill/>
        </p:spPr>
        <p:txBody>
          <a:bodyPr wrap="square" lIns="121920" tIns="60960" rIns="121920" bIns="60960">
            <a:spAutoFit/>
          </a:bodyPr>
          <a:lstStyle/>
          <a:p>
            <a:pPr algn="ctr"/>
            <a:r>
              <a:rPr lang="en-US" sz="800" b="1">
                <a:ln w="0"/>
                <a:solidFill>
                  <a:srgbClr val="C00000"/>
                </a:solidFill>
              </a:rPr>
              <a:t>HDMI2.1</a:t>
            </a:r>
          </a:p>
        </p:txBody>
      </p:sp>
      <p:sp>
        <p:nvSpPr>
          <p:cNvPr id="28" name="Rectangle 27">
            <a:extLst>
              <a:ext uri="{FF2B5EF4-FFF2-40B4-BE49-F238E27FC236}">
                <a16:creationId xmlns:a16="http://schemas.microsoft.com/office/drawing/2014/main" id="{ED2D39A9-882B-0655-A423-2BC68A9DDB26}"/>
              </a:ext>
            </a:extLst>
          </p:cNvPr>
          <p:cNvSpPr/>
          <p:nvPr/>
        </p:nvSpPr>
        <p:spPr>
          <a:xfrm>
            <a:off x="2101421" y="2796278"/>
            <a:ext cx="692043" cy="234360"/>
          </a:xfrm>
          <a:prstGeom prst="rect">
            <a:avLst/>
          </a:prstGeom>
          <a:noFill/>
        </p:spPr>
        <p:txBody>
          <a:bodyPr wrap="square" lIns="121920" tIns="60960" rIns="121920" bIns="60960">
            <a:spAutoFit/>
          </a:bodyPr>
          <a:lstStyle/>
          <a:p>
            <a:pPr algn="ctr"/>
            <a:r>
              <a:rPr lang="en-US" sz="800" b="1">
                <a:ln w="0"/>
                <a:solidFill>
                  <a:srgbClr val="C00000"/>
                </a:solidFill>
              </a:rPr>
              <a:t>GbE LAN</a:t>
            </a:r>
          </a:p>
        </p:txBody>
      </p:sp>
      <p:sp>
        <p:nvSpPr>
          <p:cNvPr id="29" name="Rounded Rectangle 217">
            <a:extLst>
              <a:ext uri="{FF2B5EF4-FFF2-40B4-BE49-F238E27FC236}">
                <a16:creationId xmlns:a16="http://schemas.microsoft.com/office/drawing/2014/main" id="{4777A546-F05A-EB11-74F4-3B70F6E87996}"/>
              </a:ext>
            </a:extLst>
          </p:cNvPr>
          <p:cNvSpPr/>
          <p:nvPr/>
        </p:nvSpPr>
        <p:spPr>
          <a:xfrm>
            <a:off x="3038350" y="1101588"/>
            <a:ext cx="210955" cy="110465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 name="Rectangle 29">
            <a:extLst>
              <a:ext uri="{FF2B5EF4-FFF2-40B4-BE49-F238E27FC236}">
                <a16:creationId xmlns:a16="http://schemas.microsoft.com/office/drawing/2014/main" id="{84C18EA1-2BF4-BC8B-71ED-5597796380CF}"/>
              </a:ext>
            </a:extLst>
          </p:cNvPr>
          <p:cNvSpPr/>
          <p:nvPr/>
        </p:nvSpPr>
        <p:spPr>
          <a:xfrm>
            <a:off x="2082729" y="1526701"/>
            <a:ext cx="848218" cy="345159"/>
          </a:xfrm>
          <a:prstGeom prst="rect">
            <a:avLst/>
          </a:prstGeom>
          <a:noFill/>
        </p:spPr>
        <p:txBody>
          <a:bodyPr wrap="square" lIns="121920" tIns="60960" rIns="121920" bIns="60960">
            <a:spAutoFit/>
          </a:bodyPr>
          <a:lstStyle/>
          <a:p>
            <a:pPr algn="ctr"/>
            <a:r>
              <a:rPr lang="en-US" sz="800" b="1">
                <a:ln w="0"/>
                <a:solidFill>
                  <a:srgbClr val="C00000"/>
                </a:solidFill>
              </a:rPr>
              <a:t>Debug LED indicators</a:t>
            </a:r>
          </a:p>
        </p:txBody>
      </p:sp>
      <p:sp>
        <p:nvSpPr>
          <p:cNvPr id="31" name="Rectangle 30">
            <a:extLst>
              <a:ext uri="{FF2B5EF4-FFF2-40B4-BE49-F238E27FC236}">
                <a16:creationId xmlns:a16="http://schemas.microsoft.com/office/drawing/2014/main" id="{57E432F1-3E8D-546C-CF66-3EED9E7C5174}"/>
              </a:ext>
            </a:extLst>
          </p:cNvPr>
          <p:cNvSpPr/>
          <p:nvPr/>
        </p:nvSpPr>
        <p:spPr>
          <a:xfrm>
            <a:off x="2449094" y="530194"/>
            <a:ext cx="1207334" cy="218512"/>
          </a:xfrm>
          <a:prstGeom prst="rect">
            <a:avLst/>
          </a:prstGeom>
          <a:noFill/>
        </p:spPr>
        <p:txBody>
          <a:bodyPr wrap="square" lIns="121920" tIns="60960" rIns="121920" bIns="60960">
            <a:spAutoFit/>
          </a:bodyPr>
          <a:lstStyle/>
          <a:p>
            <a:pPr algn="ctr"/>
            <a:r>
              <a:rPr lang="en-US" sz="800" b="1">
                <a:ln w="0"/>
                <a:solidFill>
                  <a:srgbClr val="C00000"/>
                </a:solidFill>
              </a:rPr>
              <a:t>CRD Conn1</a:t>
            </a:r>
          </a:p>
        </p:txBody>
      </p:sp>
      <p:cxnSp>
        <p:nvCxnSpPr>
          <p:cNvPr id="32" name="Straight Arrow Connector 31">
            <a:extLst>
              <a:ext uri="{FF2B5EF4-FFF2-40B4-BE49-F238E27FC236}">
                <a16:creationId xmlns:a16="http://schemas.microsoft.com/office/drawing/2014/main" id="{D614E737-4DAB-87B8-5427-C529A38C0430}"/>
              </a:ext>
            </a:extLst>
          </p:cNvPr>
          <p:cNvCxnSpPr>
            <a:cxnSpLocks/>
          </p:cNvCxnSpPr>
          <p:nvPr/>
        </p:nvCxnSpPr>
        <p:spPr>
          <a:xfrm>
            <a:off x="3367208" y="694308"/>
            <a:ext cx="41324" cy="60420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C6642F9C-2D86-3332-336E-C531DD63BA8E}"/>
              </a:ext>
            </a:extLst>
          </p:cNvPr>
          <p:cNvSpPr/>
          <p:nvPr/>
        </p:nvSpPr>
        <p:spPr>
          <a:xfrm>
            <a:off x="2091938" y="2434570"/>
            <a:ext cx="827696" cy="234360"/>
          </a:xfrm>
          <a:prstGeom prst="rect">
            <a:avLst/>
          </a:prstGeom>
          <a:noFill/>
        </p:spPr>
        <p:txBody>
          <a:bodyPr wrap="square" lIns="121920" tIns="60960" rIns="121920" bIns="60960">
            <a:spAutoFit/>
          </a:bodyPr>
          <a:lstStyle/>
          <a:p>
            <a:pPr algn="ctr"/>
            <a:r>
              <a:rPr lang="en-US" sz="800" b="1">
                <a:ln w="0"/>
                <a:solidFill>
                  <a:srgbClr val="C00000"/>
                </a:solidFill>
              </a:rPr>
              <a:t>CRD Conn2</a:t>
            </a:r>
          </a:p>
        </p:txBody>
      </p:sp>
      <p:cxnSp>
        <p:nvCxnSpPr>
          <p:cNvPr id="34" name="Straight Arrow Connector 33">
            <a:extLst>
              <a:ext uri="{FF2B5EF4-FFF2-40B4-BE49-F238E27FC236}">
                <a16:creationId xmlns:a16="http://schemas.microsoft.com/office/drawing/2014/main" id="{EE2D3202-3967-7F7D-7947-7296B0F19472}"/>
              </a:ext>
            </a:extLst>
          </p:cNvPr>
          <p:cNvCxnSpPr>
            <a:cxnSpLocks/>
          </p:cNvCxnSpPr>
          <p:nvPr/>
        </p:nvCxnSpPr>
        <p:spPr>
          <a:xfrm flipV="1">
            <a:off x="2831564" y="2088230"/>
            <a:ext cx="624701" cy="456246"/>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121FB2ED-0112-A49C-C78D-5F6B69701E16}"/>
              </a:ext>
            </a:extLst>
          </p:cNvPr>
          <p:cNvSpPr/>
          <p:nvPr/>
        </p:nvSpPr>
        <p:spPr>
          <a:xfrm>
            <a:off x="3611815" y="1743222"/>
            <a:ext cx="957638" cy="317395"/>
          </a:xfrm>
          <a:prstGeom prst="rect">
            <a:avLst/>
          </a:prstGeom>
          <a:noFill/>
        </p:spPr>
        <p:txBody>
          <a:bodyPr wrap="square" lIns="121920" tIns="60960" rIns="121920" bIns="60960">
            <a:spAutoFit/>
          </a:bodyPr>
          <a:lstStyle/>
          <a:p>
            <a:pPr algn="ctr">
              <a:spcBef>
                <a:spcPts val="0"/>
              </a:spcBef>
            </a:pPr>
            <a:r>
              <a:rPr lang="en-US" sz="700" b="1">
                <a:ln w="0"/>
                <a:solidFill>
                  <a:srgbClr val="FFFF00"/>
                </a:solidFill>
              </a:rPr>
              <a:t>PCH SSD</a:t>
            </a:r>
          </a:p>
          <a:p>
            <a:pPr algn="ctr">
              <a:spcBef>
                <a:spcPts val="0"/>
              </a:spcBef>
            </a:pPr>
            <a:r>
              <a:rPr lang="en-US" sz="700" b="1">
                <a:ln w="0"/>
                <a:solidFill>
                  <a:srgbClr val="FFFF00"/>
                </a:solidFill>
              </a:rPr>
              <a:t>Gen5 (Port-D)</a:t>
            </a:r>
          </a:p>
        </p:txBody>
      </p:sp>
      <p:sp>
        <p:nvSpPr>
          <p:cNvPr id="38" name="Rounded Rectangle 217">
            <a:extLst>
              <a:ext uri="{FF2B5EF4-FFF2-40B4-BE49-F238E27FC236}">
                <a16:creationId xmlns:a16="http://schemas.microsoft.com/office/drawing/2014/main" id="{EDBFB3F5-336E-C97E-80F6-B93A90186155}"/>
              </a:ext>
            </a:extLst>
          </p:cNvPr>
          <p:cNvSpPr/>
          <p:nvPr/>
        </p:nvSpPr>
        <p:spPr>
          <a:xfrm>
            <a:off x="5806135" y="1545751"/>
            <a:ext cx="286361" cy="14327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9" name="Rectangle 38">
            <a:extLst>
              <a:ext uri="{FF2B5EF4-FFF2-40B4-BE49-F238E27FC236}">
                <a16:creationId xmlns:a16="http://schemas.microsoft.com/office/drawing/2014/main" id="{C0935E4C-14E5-4675-2F4C-4E03FF2318C3}"/>
              </a:ext>
            </a:extLst>
          </p:cNvPr>
          <p:cNvSpPr/>
          <p:nvPr/>
        </p:nvSpPr>
        <p:spPr>
          <a:xfrm rot="16200000">
            <a:off x="5369477" y="2119011"/>
            <a:ext cx="1199217" cy="220445"/>
          </a:xfrm>
          <a:prstGeom prst="rect">
            <a:avLst/>
          </a:prstGeom>
          <a:noFill/>
        </p:spPr>
        <p:txBody>
          <a:bodyPr wrap="square" lIns="121920" tIns="60960" rIns="121920" bIns="60960">
            <a:spAutoFit/>
          </a:bodyPr>
          <a:lstStyle/>
          <a:p>
            <a:pPr algn="ctr"/>
            <a:r>
              <a:rPr lang="en-US" sz="700" b="1">
                <a:ln w="0"/>
                <a:solidFill>
                  <a:srgbClr val="FFFF00"/>
                </a:solidFill>
              </a:rPr>
              <a:t>CPU Gen5 PCIe x8 lane</a:t>
            </a:r>
          </a:p>
        </p:txBody>
      </p:sp>
      <p:sp>
        <p:nvSpPr>
          <p:cNvPr id="40" name="Rectangle 39">
            <a:extLst>
              <a:ext uri="{FF2B5EF4-FFF2-40B4-BE49-F238E27FC236}">
                <a16:creationId xmlns:a16="http://schemas.microsoft.com/office/drawing/2014/main" id="{4FA715BE-1B87-E54D-9EDC-BA048187F0D6}"/>
              </a:ext>
            </a:extLst>
          </p:cNvPr>
          <p:cNvSpPr/>
          <p:nvPr/>
        </p:nvSpPr>
        <p:spPr>
          <a:xfrm rot="16200000">
            <a:off x="4551416" y="2009916"/>
            <a:ext cx="981027" cy="220445"/>
          </a:xfrm>
          <a:prstGeom prst="rect">
            <a:avLst/>
          </a:prstGeom>
          <a:noFill/>
        </p:spPr>
        <p:txBody>
          <a:bodyPr wrap="square" lIns="121920" tIns="60960" rIns="121920" bIns="60960">
            <a:spAutoFit/>
          </a:bodyPr>
          <a:lstStyle/>
          <a:p>
            <a:pPr algn="ctr"/>
            <a:r>
              <a:rPr lang="en-US" sz="700" b="1">
                <a:ln w="0"/>
                <a:solidFill>
                  <a:srgbClr val="FFFF00"/>
                </a:solidFill>
              </a:rPr>
              <a:t>CPU PCIe x4 lane</a:t>
            </a:r>
          </a:p>
        </p:txBody>
      </p:sp>
      <p:sp>
        <p:nvSpPr>
          <p:cNvPr id="41" name="Rectangle 40">
            <a:extLst>
              <a:ext uri="{FF2B5EF4-FFF2-40B4-BE49-F238E27FC236}">
                <a16:creationId xmlns:a16="http://schemas.microsoft.com/office/drawing/2014/main" id="{8D75E0ED-0792-B5D1-17D8-E5D28F8EAA22}"/>
              </a:ext>
            </a:extLst>
          </p:cNvPr>
          <p:cNvSpPr/>
          <p:nvPr/>
        </p:nvSpPr>
        <p:spPr>
          <a:xfrm rot="16200000">
            <a:off x="5183680" y="1821962"/>
            <a:ext cx="676297" cy="220445"/>
          </a:xfrm>
          <a:prstGeom prst="rect">
            <a:avLst/>
          </a:prstGeom>
          <a:noFill/>
        </p:spPr>
        <p:txBody>
          <a:bodyPr wrap="square" lIns="121920" tIns="60960" rIns="121920" bIns="60960">
            <a:spAutoFit/>
          </a:bodyPr>
          <a:lstStyle/>
          <a:p>
            <a:pPr algn="ctr"/>
            <a:r>
              <a:rPr lang="en-US" sz="700" b="1">
                <a:ln w="0"/>
                <a:solidFill>
                  <a:srgbClr val="FFFF00"/>
                </a:solidFill>
              </a:rPr>
              <a:t>X1 Gen4</a:t>
            </a:r>
          </a:p>
        </p:txBody>
      </p:sp>
      <p:sp>
        <p:nvSpPr>
          <p:cNvPr id="49" name="Rectangle 48">
            <a:extLst>
              <a:ext uri="{FF2B5EF4-FFF2-40B4-BE49-F238E27FC236}">
                <a16:creationId xmlns:a16="http://schemas.microsoft.com/office/drawing/2014/main" id="{CDD36CA8-E84B-6C4B-40EA-484999DC0837}"/>
              </a:ext>
            </a:extLst>
          </p:cNvPr>
          <p:cNvSpPr/>
          <p:nvPr/>
        </p:nvSpPr>
        <p:spPr>
          <a:xfrm>
            <a:off x="6194748" y="355660"/>
            <a:ext cx="1207334" cy="234360"/>
          </a:xfrm>
          <a:prstGeom prst="rect">
            <a:avLst/>
          </a:prstGeom>
          <a:noFill/>
        </p:spPr>
        <p:txBody>
          <a:bodyPr wrap="square" lIns="121920" tIns="60960" rIns="121920" bIns="60960">
            <a:spAutoFit/>
          </a:bodyPr>
          <a:lstStyle/>
          <a:p>
            <a:pPr algn="ctr"/>
            <a:r>
              <a:rPr lang="en-US" sz="800" b="1" err="1">
                <a:ln w="0"/>
                <a:solidFill>
                  <a:srgbClr val="C00000"/>
                </a:solidFill>
              </a:rPr>
              <a:t>eDP</a:t>
            </a:r>
            <a:r>
              <a:rPr lang="en-US" sz="800" b="1">
                <a:ln w="0"/>
                <a:solidFill>
                  <a:srgbClr val="C00000"/>
                </a:solidFill>
              </a:rPr>
              <a:t> Conn</a:t>
            </a:r>
          </a:p>
        </p:txBody>
      </p:sp>
      <p:sp>
        <p:nvSpPr>
          <p:cNvPr id="50" name="Rounded Rectangle 217">
            <a:extLst>
              <a:ext uri="{FF2B5EF4-FFF2-40B4-BE49-F238E27FC236}">
                <a16:creationId xmlns:a16="http://schemas.microsoft.com/office/drawing/2014/main" id="{2433FA34-BF56-8833-404C-9C09E69CCA6F}"/>
              </a:ext>
            </a:extLst>
          </p:cNvPr>
          <p:cNvSpPr/>
          <p:nvPr/>
        </p:nvSpPr>
        <p:spPr>
          <a:xfrm>
            <a:off x="6723359" y="744413"/>
            <a:ext cx="762897" cy="2914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1" name="Rectangle 50">
            <a:extLst>
              <a:ext uri="{FF2B5EF4-FFF2-40B4-BE49-F238E27FC236}">
                <a16:creationId xmlns:a16="http://schemas.microsoft.com/office/drawing/2014/main" id="{CF698222-EA21-4DBA-6BD3-C5360262D284}"/>
              </a:ext>
            </a:extLst>
          </p:cNvPr>
          <p:cNvSpPr/>
          <p:nvPr/>
        </p:nvSpPr>
        <p:spPr>
          <a:xfrm>
            <a:off x="7701756" y="413347"/>
            <a:ext cx="910050" cy="234360"/>
          </a:xfrm>
          <a:prstGeom prst="rect">
            <a:avLst/>
          </a:prstGeom>
          <a:noFill/>
        </p:spPr>
        <p:txBody>
          <a:bodyPr wrap="square" lIns="121920" tIns="60960" rIns="121920" bIns="60960">
            <a:spAutoFit/>
          </a:bodyPr>
          <a:lstStyle/>
          <a:p>
            <a:pPr algn="ctr"/>
            <a:r>
              <a:rPr lang="en-US" sz="800" b="1">
                <a:ln w="0"/>
                <a:solidFill>
                  <a:srgbClr val="C00000"/>
                </a:solidFill>
              </a:rPr>
              <a:t>Main Adapter</a:t>
            </a:r>
          </a:p>
        </p:txBody>
      </p:sp>
      <p:sp>
        <p:nvSpPr>
          <p:cNvPr id="52" name="Rectangle 51">
            <a:extLst>
              <a:ext uri="{FF2B5EF4-FFF2-40B4-BE49-F238E27FC236}">
                <a16:creationId xmlns:a16="http://schemas.microsoft.com/office/drawing/2014/main" id="{92E0B919-DF4C-3DD5-EC1A-4CA9070D30CA}"/>
              </a:ext>
            </a:extLst>
          </p:cNvPr>
          <p:cNvSpPr/>
          <p:nvPr/>
        </p:nvSpPr>
        <p:spPr>
          <a:xfrm>
            <a:off x="7063184" y="258029"/>
            <a:ext cx="1207334" cy="234360"/>
          </a:xfrm>
          <a:prstGeom prst="rect">
            <a:avLst/>
          </a:prstGeom>
          <a:noFill/>
        </p:spPr>
        <p:txBody>
          <a:bodyPr wrap="square" lIns="121920" tIns="60960" rIns="121920" bIns="60960">
            <a:spAutoFit/>
          </a:bodyPr>
          <a:lstStyle/>
          <a:p>
            <a:pPr algn="ctr"/>
            <a:r>
              <a:rPr lang="en-US" sz="800" b="1">
                <a:ln w="0"/>
                <a:solidFill>
                  <a:srgbClr val="C00000"/>
                </a:solidFill>
              </a:rPr>
              <a:t>Auxiliary Adapter</a:t>
            </a:r>
          </a:p>
        </p:txBody>
      </p:sp>
      <p:cxnSp>
        <p:nvCxnSpPr>
          <p:cNvPr id="53" name="Straight Arrow Connector 52">
            <a:extLst>
              <a:ext uri="{FF2B5EF4-FFF2-40B4-BE49-F238E27FC236}">
                <a16:creationId xmlns:a16="http://schemas.microsoft.com/office/drawing/2014/main" id="{081223E5-5F40-A567-68D6-CE7FA6AC62A5}"/>
              </a:ext>
            </a:extLst>
          </p:cNvPr>
          <p:cNvCxnSpPr>
            <a:cxnSpLocks/>
          </p:cNvCxnSpPr>
          <p:nvPr/>
        </p:nvCxnSpPr>
        <p:spPr>
          <a:xfrm>
            <a:off x="7588327" y="438244"/>
            <a:ext cx="124310" cy="344978"/>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FB3BB519-610B-56B2-A78D-35454B2C12B1}"/>
              </a:ext>
            </a:extLst>
          </p:cNvPr>
          <p:cNvCxnSpPr>
            <a:cxnSpLocks/>
          </p:cNvCxnSpPr>
          <p:nvPr/>
        </p:nvCxnSpPr>
        <p:spPr>
          <a:xfrm flipH="1">
            <a:off x="8080707" y="613742"/>
            <a:ext cx="52618" cy="19159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Rounded Rectangle 217">
            <a:extLst>
              <a:ext uri="{FF2B5EF4-FFF2-40B4-BE49-F238E27FC236}">
                <a16:creationId xmlns:a16="http://schemas.microsoft.com/office/drawing/2014/main" id="{86AD8608-0E9F-8CA0-556B-1069E69E593E}"/>
              </a:ext>
            </a:extLst>
          </p:cNvPr>
          <p:cNvSpPr/>
          <p:nvPr/>
        </p:nvSpPr>
        <p:spPr>
          <a:xfrm>
            <a:off x="8312458" y="753100"/>
            <a:ext cx="177587" cy="9710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3" name="Rectangle 62">
            <a:extLst>
              <a:ext uri="{FF2B5EF4-FFF2-40B4-BE49-F238E27FC236}">
                <a16:creationId xmlns:a16="http://schemas.microsoft.com/office/drawing/2014/main" id="{9ADB2CEF-E243-9186-D5D9-31055A1D862F}"/>
              </a:ext>
            </a:extLst>
          </p:cNvPr>
          <p:cNvSpPr/>
          <p:nvPr/>
        </p:nvSpPr>
        <p:spPr>
          <a:xfrm>
            <a:off x="8437860" y="381094"/>
            <a:ext cx="840271" cy="234360"/>
          </a:xfrm>
          <a:prstGeom prst="rect">
            <a:avLst/>
          </a:prstGeom>
          <a:noFill/>
        </p:spPr>
        <p:txBody>
          <a:bodyPr wrap="square" lIns="121920" tIns="60960" rIns="121920" bIns="60960">
            <a:spAutoFit/>
          </a:bodyPr>
          <a:lstStyle/>
          <a:p>
            <a:pPr algn="ctr"/>
            <a:r>
              <a:rPr lang="en-US" sz="800" b="1">
                <a:ln w="0"/>
                <a:solidFill>
                  <a:srgbClr val="C00000"/>
                </a:solidFill>
              </a:rPr>
              <a:t>Touch Panel</a:t>
            </a:r>
          </a:p>
        </p:txBody>
      </p:sp>
      <p:cxnSp>
        <p:nvCxnSpPr>
          <p:cNvPr id="64" name="Straight Arrow Connector 63">
            <a:extLst>
              <a:ext uri="{FF2B5EF4-FFF2-40B4-BE49-F238E27FC236}">
                <a16:creationId xmlns:a16="http://schemas.microsoft.com/office/drawing/2014/main" id="{20858B5A-2DD2-C692-4882-2EB32DBB8602}"/>
              </a:ext>
            </a:extLst>
          </p:cNvPr>
          <p:cNvCxnSpPr>
            <a:cxnSpLocks/>
          </p:cNvCxnSpPr>
          <p:nvPr/>
        </p:nvCxnSpPr>
        <p:spPr>
          <a:xfrm flipH="1">
            <a:off x="8460717" y="587012"/>
            <a:ext cx="95277" cy="18323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02E44030-523C-065D-BE11-8197F46B5B03}"/>
              </a:ext>
            </a:extLst>
          </p:cNvPr>
          <p:cNvSpPr/>
          <p:nvPr/>
        </p:nvSpPr>
        <p:spPr>
          <a:xfrm>
            <a:off x="9064853" y="192373"/>
            <a:ext cx="840271" cy="234360"/>
          </a:xfrm>
          <a:prstGeom prst="rect">
            <a:avLst/>
          </a:prstGeom>
          <a:noFill/>
        </p:spPr>
        <p:txBody>
          <a:bodyPr wrap="square" lIns="121920" tIns="60960" rIns="121920" bIns="60960">
            <a:spAutoFit/>
          </a:bodyPr>
          <a:lstStyle/>
          <a:p>
            <a:pPr algn="ctr"/>
            <a:r>
              <a:rPr lang="en-US" sz="800" b="1">
                <a:ln w="0"/>
                <a:solidFill>
                  <a:srgbClr val="C00000"/>
                </a:solidFill>
              </a:rPr>
              <a:t>TCP2 TCSS</a:t>
            </a:r>
          </a:p>
        </p:txBody>
      </p:sp>
      <p:sp>
        <p:nvSpPr>
          <p:cNvPr id="67" name="Rounded Rectangle 217">
            <a:extLst>
              <a:ext uri="{FF2B5EF4-FFF2-40B4-BE49-F238E27FC236}">
                <a16:creationId xmlns:a16="http://schemas.microsoft.com/office/drawing/2014/main" id="{C3247F32-3499-461A-F3B9-F22C2153C807}"/>
              </a:ext>
            </a:extLst>
          </p:cNvPr>
          <p:cNvSpPr/>
          <p:nvPr/>
        </p:nvSpPr>
        <p:spPr>
          <a:xfrm>
            <a:off x="8533125" y="783222"/>
            <a:ext cx="688940" cy="8533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68" name="Straight Arrow Connector 67">
            <a:extLst>
              <a:ext uri="{FF2B5EF4-FFF2-40B4-BE49-F238E27FC236}">
                <a16:creationId xmlns:a16="http://schemas.microsoft.com/office/drawing/2014/main" id="{A8FBD2AA-160E-6ADB-FF2E-5A30DF9B256D}"/>
              </a:ext>
            </a:extLst>
          </p:cNvPr>
          <p:cNvCxnSpPr>
            <a:cxnSpLocks/>
          </p:cNvCxnSpPr>
          <p:nvPr/>
        </p:nvCxnSpPr>
        <p:spPr>
          <a:xfrm flipH="1">
            <a:off x="9128760" y="402667"/>
            <a:ext cx="192451" cy="38055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62AFD0ED-ADE2-CDFF-E0BC-1C5D06E9D655}"/>
              </a:ext>
            </a:extLst>
          </p:cNvPr>
          <p:cNvSpPr/>
          <p:nvPr/>
        </p:nvSpPr>
        <p:spPr>
          <a:xfrm>
            <a:off x="9285577" y="397392"/>
            <a:ext cx="708238" cy="234360"/>
          </a:xfrm>
          <a:prstGeom prst="rect">
            <a:avLst/>
          </a:prstGeom>
          <a:noFill/>
        </p:spPr>
        <p:txBody>
          <a:bodyPr wrap="square" lIns="121920" tIns="60960" rIns="121920" bIns="60960">
            <a:spAutoFit/>
          </a:bodyPr>
          <a:lstStyle/>
          <a:p>
            <a:pPr algn="ctr"/>
            <a:r>
              <a:rPr lang="en-US" sz="800" b="1">
                <a:ln w="0"/>
                <a:solidFill>
                  <a:srgbClr val="C00000"/>
                </a:solidFill>
              </a:rPr>
              <a:t>Fan HDR</a:t>
            </a:r>
          </a:p>
        </p:txBody>
      </p:sp>
      <p:cxnSp>
        <p:nvCxnSpPr>
          <p:cNvPr id="73" name="Straight Arrow Connector 72">
            <a:extLst>
              <a:ext uri="{FF2B5EF4-FFF2-40B4-BE49-F238E27FC236}">
                <a16:creationId xmlns:a16="http://schemas.microsoft.com/office/drawing/2014/main" id="{4F17B5C5-2B49-49E6-3117-B97CB62F0CC8}"/>
              </a:ext>
            </a:extLst>
          </p:cNvPr>
          <p:cNvCxnSpPr>
            <a:cxnSpLocks/>
          </p:cNvCxnSpPr>
          <p:nvPr/>
        </p:nvCxnSpPr>
        <p:spPr>
          <a:xfrm flipH="1">
            <a:off x="9415668" y="583773"/>
            <a:ext cx="113217" cy="25847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5843399C-CD7C-22EC-2431-1F786245560E}"/>
              </a:ext>
            </a:extLst>
          </p:cNvPr>
          <p:cNvCxnSpPr>
            <a:cxnSpLocks/>
          </p:cNvCxnSpPr>
          <p:nvPr/>
        </p:nvCxnSpPr>
        <p:spPr>
          <a:xfrm flipH="1">
            <a:off x="9331385" y="656208"/>
            <a:ext cx="580606" cy="54300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F0BBCF7C-8985-D803-81FE-ABE9B7CF9E81}"/>
              </a:ext>
            </a:extLst>
          </p:cNvPr>
          <p:cNvSpPr/>
          <p:nvPr/>
        </p:nvSpPr>
        <p:spPr>
          <a:xfrm>
            <a:off x="9700883" y="541881"/>
            <a:ext cx="1091455" cy="234360"/>
          </a:xfrm>
          <a:prstGeom prst="rect">
            <a:avLst/>
          </a:prstGeom>
          <a:noFill/>
        </p:spPr>
        <p:txBody>
          <a:bodyPr wrap="square" lIns="121920" tIns="60960" rIns="121920" bIns="60960">
            <a:spAutoFit/>
          </a:bodyPr>
          <a:lstStyle/>
          <a:p>
            <a:pPr algn="ctr"/>
            <a:r>
              <a:rPr lang="en-US" sz="800" b="1">
                <a:ln w="0"/>
                <a:solidFill>
                  <a:srgbClr val="C00000"/>
                </a:solidFill>
              </a:rPr>
              <a:t>Fan W/ PWM</a:t>
            </a:r>
          </a:p>
        </p:txBody>
      </p:sp>
      <p:cxnSp>
        <p:nvCxnSpPr>
          <p:cNvPr id="79" name="Straight Arrow Connector 78">
            <a:extLst>
              <a:ext uri="{FF2B5EF4-FFF2-40B4-BE49-F238E27FC236}">
                <a16:creationId xmlns:a16="http://schemas.microsoft.com/office/drawing/2014/main" id="{7D156690-9139-053D-23DD-0B656EA2FC20}"/>
              </a:ext>
            </a:extLst>
          </p:cNvPr>
          <p:cNvCxnSpPr>
            <a:cxnSpLocks/>
          </p:cNvCxnSpPr>
          <p:nvPr/>
        </p:nvCxnSpPr>
        <p:spPr>
          <a:xfrm flipH="1">
            <a:off x="9549018" y="928641"/>
            <a:ext cx="362973" cy="369867"/>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892627FB-79F9-018C-4BAD-8466B559239B}"/>
              </a:ext>
            </a:extLst>
          </p:cNvPr>
          <p:cNvSpPr/>
          <p:nvPr/>
        </p:nvSpPr>
        <p:spPr>
          <a:xfrm>
            <a:off x="9832177" y="810222"/>
            <a:ext cx="1091455" cy="234360"/>
          </a:xfrm>
          <a:prstGeom prst="rect">
            <a:avLst/>
          </a:prstGeom>
          <a:noFill/>
        </p:spPr>
        <p:txBody>
          <a:bodyPr wrap="square" lIns="121920" tIns="60960" rIns="121920" bIns="60960">
            <a:spAutoFit/>
          </a:bodyPr>
          <a:lstStyle/>
          <a:p>
            <a:pPr algn="ctr"/>
            <a:r>
              <a:rPr lang="en-US" sz="800" b="1">
                <a:ln w="0"/>
                <a:solidFill>
                  <a:srgbClr val="C00000"/>
                </a:solidFill>
              </a:rPr>
              <a:t>BR-AIC PWR HDR</a:t>
            </a:r>
          </a:p>
        </p:txBody>
      </p:sp>
      <p:sp>
        <p:nvSpPr>
          <p:cNvPr id="83" name="Rounded Rectangle 217">
            <a:extLst>
              <a:ext uri="{FF2B5EF4-FFF2-40B4-BE49-F238E27FC236}">
                <a16:creationId xmlns:a16="http://schemas.microsoft.com/office/drawing/2014/main" id="{5A0FB8E7-70D9-3890-6068-5DD003272F81}"/>
              </a:ext>
            </a:extLst>
          </p:cNvPr>
          <p:cNvSpPr/>
          <p:nvPr/>
        </p:nvSpPr>
        <p:spPr>
          <a:xfrm>
            <a:off x="8873372" y="1680409"/>
            <a:ext cx="818547" cy="64469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4" name="Rounded Rectangle 217">
            <a:extLst>
              <a:ext uri="{FF2B5EF4-FFF2-40B4-BE49-F238E27FC236}">
                <a16:creationId xmlns:a16="http://schemas.microsoft.com/office/drawing/2014/main" id="{B87F5474-A155-7CE7-167C-3C629A7E9F0D}"/>
              </a:ext>
            </a:extLst>
          </p:cNvPr>
          <p:cNvSpPr/>
          <p:nvPr/>
        </p:nvSpPr>
        <p:spPr>
          <a:xfrm>
            <a:off x="8867520" y="2333805"/>
            <a:ext cx="818547" cy="64469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85" name="Straight Arrow Connector 84">
            <a:extLst>
              <a:ext uri="{FF2B5EF4-FFF2-40B4-BE49-F238E27FC236}">
                <a16:creationId xmlns:a16="http://schemas.microsoft.com/office/drawing/2014/main" id="{B6EED986-5BE2-4C7F-17D2-6E56C979941A}"/>
              </a:ext>
            </a:extLst>
          </p:cNvPr>
          <p:cNvCxnSpPr>
            <a:cxnSpLocks/>
          </p:cNvCxnSpPr>
          <p:nvPr/>
        </p:nvCxnSpPr>
        <p:spPr>
          <a:xfrm flipH="1" flipV="1">
            <a:off x="9348418" y="2028200"/>
            <a:ext cx="425604" cy="217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598CA521-FF05-EF8E-46FA-DE86B8F30CFF}"/>
              </a:ext>
            </a:extLst>
          </p:cNvPr>
          <p:cNvSpPr/>
          <p:nvPr/>
        </p:nvSpPr>
        <p:spPr>
          <a:xfrm>
            <a:off x="9686067" y="1911020"/>
            <a:ext cx="1091455" cy="234360"/>
          </a:xfrm>
          <a:prstGeom prst="rect">
            <a:avLst/>
          </a:prstGeom>
          <a:noFill/>
        </p:spPr>
        <p:txBody>
          <a:bodyPr wrap="square" lIns="121920" tIns="60960" rIns="121920" bIns="60960">
            <a:spAutoFit/>
          </a:bodyPr>
          <a:lstStyle/>
          <a:p>
            <a:pPr algn="ctr"/>
            <a:r>
              <a:rPr lang="en-US" sz="800" b="1">
                <a:ln w="0"/>
                <a:solidFill>
                  <a:srgbClr val="C00000"/>
                </a:solidFill>
              </a:rPr>
              <a:t>TCP1 TCSS</a:t>
            </a:r>
          </a:p>
        </p:txBody>
      </p:sp>
      <p:cxnSp>
        <p:nvCxnSpPr>
          <p:cNvPr id="88" name="Straight Arrow Connector 87">
            <a:extLst>
              <a:ext uri="{FF2B5EF4-FFF2-40B4-BE49-F238E27FC236}">
                <a16:creationId xmlns:a16="http://schemas.microsoft.com/office/drawing/2014/main" id="{62AB708E-285B-E2FC-7FF3-6A98B9C7DBD1}"/>
              </a:ext>
            </a:extLst>
          </p:cNvPr>
          <p:cNvCxnSpPr>
            <a:cxnSpLocks/>
          </p:cNvCxnSpPr>
          <p:nvPr/>
        </p:nvCxnSpPr>
        <p:spPr>
          <a:xfrm flipH="1" flipV="1">
            <a:off x="9348418" y="2610378"/>
            <a:ext cx="425604" cy="217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20D69F99-0FCA-E716-CC47-89B3F7B694A3}"/>
              </a:ext>
            </a:extLst>
          </p:cNvPr>
          <p:cNvSpPr/>
          <p:nvPr/>
        </p:nvSpPr>
        <p:spPr>
          <a:xfrm>
            <a:off x="9686067" y="2493198"/>
            <a:ext cx="1091455" cy="234360"/>
          </a:xfrm>
          <a:prstGeom prst="rect">
            <a:avLst/>
          </a:prstGeom>
          <a:noFill/>
        </p:spPr>
        <p:txBody>
          <a:bodyPr wrap="square" lIns="121920" tIns="60960" rIns="121920" bIns="60960">
            <a:spAutoFit/>
          </a:bodyPr>
          <a:lstStyle/>
          <a:p>
            <a:pPr algn="ctr"/>
            <a:r>
              <a:rPr lang="en-US" sz="800" b="1">
                <a:ln w="0"/>
                <a:solidFill>
                  <a:srgbClr val="C00000"/>
                </a:solidFill>
              </a:rPr>
              <a:t>TCP0 TCSS</a:t>
            </a:r>
          </a:p>
        </p:txBody>
      </p:sp>
      <p:sp>
        <p:nvSpPr>
          <p:cNvPr id="90" name="Rounded Rectangle 217">
            <a:extLst>
              <a:ext uri="{FF2B5EF4-FFF2-40B4-BE49-F238E27FC236}">
                <a16:creationId xmlns:a16="http://schemas.microsoft.com/office/drawing/2014/main" id="{CAC0C5A5-CDB0-3A7E-9374-2657EF22CEFA}"/>
              </a:ext>
            </a:extLst>
          </p:cNvPr>
          <p:cNvSpPr/>
          <p:nvPr/>
        </p:nvSpPr>
        <p:spPr>
          <a:xfrm>
            <a:off x="8828369" y="4779401"/>
            <a:ext cx="319441" cy="43987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91" name="Straight Arrow Connector 90">
            <a:extLst>
              <a:ext uri="{FF2B5EF4-FFF2-40B4-BE49-F238E27FC236}">
                <a16:creationId xmlns:a16="http://schemas.microsoft.com/office/drawing/2014/main" id="{836DE708-2E79-76B2-8DEE-967BA5FF8FD2}"/>
              </a:ext>
            </a:extLst>
          </p:cNvPr>
          <p:cNvCxnSpPr>
            <a:cxnSpLocks/>
          </p:cNvCxnSpPr>
          <p:nvPr/>
        </p:nvCxnSpPr>
        <p:spPr>
          <a:xfrm flipH="1">
            <a:off x="9115897" y="4924882"/>
            <a:ext cx="716280"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F2CCB721-39AB-F1FC-BCA1-666D4C7266F4}"/>
              </a:ext>
            </a:extLst>
          </p:cNvPr>
          <p:cNvSpPr/>
          <p:nvPr/>
        </p:nvSpPr>
        <p:spPr>
          <a:xfrm>
            <a:off x="9724694" y="4822046"/>
            <a:ext cx="1091455" cy="234360"/>
          </a:xfrm>
          <a:prstGeom prst="rect">
            <a:avLst/>
          </a:prstGeom>
          <a:noFill/>
        </p:spPr>
        <p:txBody>
          <a:bodyPr wrap="square" lIns="121920" tIns="60960" rIns="121920" bIns="60960">
            <a:spAutoFit/>
          </a:bodyPr>
          <a:lstStyle/>
          <a:p>
            <a:pPr algn="ctr"/>
            <a:r>
              <a:rPr lang="en-US" sz="800" b="1">
                <a:ln w="0"/>
                <a:solidFill>
                  <a:srgbClr val="C00000"/>
                </a:solidFill>
              </a:rPr>
              <a:t>SF600/TPM HDR</a:t>
            </a:r>
          </a:p>
        </p:txBody>
      </p:sp>
      <p:sp>
        <p:nvSpPr>
          <p:cNvPr id="94" name="Rounded Rectangle 217">
            <a:extLst>
              <a:ext uri="{FF2B5EF4-FFF2-40B4-BE49-F238E27FC236}">
                <a16:creationId xmlns:a16="http://schemas.microsoft.com/office/drawing/2014/main" id="{9DDFC0B6-A645-FA9B-E00F-13F3829F917B}"/>
              </a:ext>
            </a:extLst>
          </p:cNvPr>
          <p:cNvSpPr/>
          <p:nvPr/>
        </p:nvSpPr>
        <p:spPr>
          <a:xfrm>
            <a:off x="9250567" y="4958354"/>
            <a:ext cx="243947" cy="76783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95" name="Straight Arrow Connector 94">
            <a:extLst>
              <a:ext uri="{FF2B5EF4-FFF2-40B4-BE49-F238E27FC236}">
                <a16:creationId xmlns:a16="http://schemas.microsoft.com/office/drawing/2014/main" id="{B3E04B98-EBD7-CB9B-4EEA-2358AE4FF1E7}"/>
              </a:ext>
            </a:extLst>
          </p:cNvPr>
          <p:cNvCxnSpPr>
            <a:cxnSpLocks/>
          </p:cNvCxnSpPr>
          <p:nvPr/>
        </p:nvCxnSpPr>
        <p:spPr>
          <a:xfrm flipH="1">
            <a:off x="9484989" y="5159242"/>
            <a:ext cx="347188" cy="1241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id="{B10B2701-D24D-1FCB-07AC-925DDA7FC109}"/>
              </a:ext>
            </a:extLst>
          </p:cNvPr>
          <p:cNvSpPr/>
          <p:nvPr/>
        </p:nvSpPr>
        <p:spPr>
          <a:xfrm>
            <a:off x="9711391" y="5060653"/>
            <a:ext cx="1091455" cy="234360"/>
          </a:xfrm>
          <a:prstGeom prst="rect">
            <a:avLst/>
          </a:prstGeom>
          <a:noFill/>
        </p:spPr>
        <p:txBody>
          <a:bodyPr wrap="square" lIns="121920" tIns="60960" rIns="121920" bIns="60960">
            <a:spAutoFit/>
          </a:bodyPr>
          <a:lstStyle/>
          <a:p>
            <a:pPr algn="ctr"/>
            <a:r>
              <a:rPr lang="en-US" sz="800" b="1">
                <a:ln w="0"/>
                <a:solidFill>
                  <a:srgbClr val="C00000"/>
                </a:solidFill>
              </a:rPr>
              <a:t>TTK3 Connector</a:t>
            </a:r>
          </a:p>
        </p:txBody>
      </p:sp>
      <p:sp>
        <p:nvSpPr>
          <p:cNvPr id="99" name="Rounded Rectangle 217">
            <a:extLst>
              <a:ext uri="{FF2B5EF4-FFF2-40B4-BE49-F238E27FC236}">
                <a16:creationId xmlns:a16="http://schemas.microsoft.com/office/drawing/2014/main" id="{64454CF1-BAA4-C5C8-0E79-E076FD1A0505}"/>
              </a:ext>
            </a:extLst>
          </p:cNvPr>
          <p:cNvSpPr/>
          <p:nvPr/>
        </p:nvSpPr>
        <p:spPr>
          <a:xfrm>
            <a:off x="9348418" y="4389398"/>
            <a:ext cx="402156" cy="39926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100" name="Straight Arrow Connector 99">
            <a:extLst>
              <a:ext uri="{FF2B5EF4-FFF2-40B4-BE49-F238E27FC236}">
                <a16:creationId xmlns:a16="http://schemas.microsoft.com/office/drawing/2014/main" id="{0A142E81-F933-C43A-D2A9-681E1F8CC2A7}"/>
              </a:ext>
            </a:extLst>
          </p:cNvPr>
          <p:cNvCxnSpPr>
            <a:cxnSpLocks/>
          </p:cNvCxnSpPr>
          <p:nvPr/>
        </p:nvCxnSpPr>
        <p:spPr>
          <a:xfrm flipH="1">
            <a:off x="9750574" y="4533156"/>
            <a:ext cx="347188" cy="1241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5109F0F9-AC39-68FD-D14C-DFA991E144DC}"/>
              </a:ext>
            </a:extLst>
          </p:cNvPr>
          <p:cNvSpPr/>
          <p:nvPr/>
        </p:nvSpPr>
        <p:spPr>
          <a:xfrm>
            <a:off x="9839381" y="4338647"/>
            <a:ext cx="1091455" cy="345159"/>
          </a:xfrm>
          <a:prstGeom prst="rect">
            <a:avLst/>
          </a:prstGeom>
          <a:noFill/>
        </p:spPr>
        <p:txBody>
          <a:bodyPr wrap="square" lIns="121920" tIns="60960" rIns="121920" bIns="60960">
            <a:spAutoFit/>
          </a:bodyPr>
          <a:lstStyle/>
          <a:p>
            <a:pPr algn="ctr"/>
            <a:r>
              <a:rPr lang="en-US" sz="800" b="1">
                <a:ln w="0"/>
                <a:solidFill>
                  <a:srgbClr val="C00000"/>
                </a:solidFill>
              </a:rPr>
              <a:t>Stacked Type-A connector</a:t>
            </a:r>
          </a:p>
        </p:txBody>
      </p:sp>
      <p:sp>
        <p:nvSpPr>
          <p:cNvPr id="104" name="Rounded Rectangle 217">
            <a:extLst>
              <a:ext uri="{FF2B5EF4-FFF2-40B4-BE49-F238E27FC236}">
                <a16:creationId xmlns:a16="http://schemas.microsoft.com/office/drawing/2014/main" id="{80B27A8B-0763-BB72-3891-6DABE0E6E44B}"/>
              </a:ext>
            </a:extLst>
          </p:cNvPr>
          <p:cNvSpPr/>
          <p:nvPr/>
        </p:nvSpPr>
        <p:spPr>
          <a:xfrm>
            <a:off x="8855530" y="5994280"/>
            <a:ext cx="830532" cy="21309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105" name="Straight Arrow Connector 104">
            <a:extLst>
              <a:ext uri="{FF2B5EF4-FFF2-40B4-BE49-F238E27FC236}">
                <a16:creationId xmlns:a16="http://schemas.microsoft.com/office/drawing/2014/main" id="{AEB0F6C1-54E6-269A-7877-374B5DDFBE43}"/>
              </a:ext>
            </a:extLst>
          </p:cNvPr>
          <p:cNvCxnSpPr>
            <a:cxnSpLocks/>
          </p:cNvCxnSpPr>
          <p:nvPr/>
        </p:nvCxnSpPr>
        <p:spPr>
          <a:xfrm flipV="1">
            <a:off x="9477909" y="6230670"/>
            <a:ext cx="0" cy="17016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6" name="Rectangle 105">
            <a:extLst>
              <a:ext uri="{FF2B5EF4-FFF2-40B4-BE49-F238E27FC236}">
                <a16:creationId xmlns:a16="http://schemas.microsoft.com/office/drawing/2014/main" id="{66F062C6-5AC1-E2FB-783E-19190EE77062}"/>
              </a:ext>
            </a:extLst>
          </p:cNvPr>
          <p:cNvSpPr/>
          <p:nvPr/>
        </p:nvSpPr>
        <p:spPr>
          <a:xfrm>
            <a:off x="9219459" y="6245257"/>
            <a:ext cx="1091455" cy="234360"/>
          </a:xfrm>
          <a:prstGeom prst="rect">
            <a:avLst/>
          </a:prstGeom>
          <a:noFill/>
        </p:spPr>
        <p:txBody>
          <a:bodyPr wrap="square" lIns="121920" tIns="60960" rIns="121920" bIns="60960">
            <a:spAutoFit/>
          </a:bodyPr>
          <a:lstStyle/>
          <a:p>
            <a:pPr algn="ctr"/>
            <a:r>
              <a:rPr lang="en-US" sz="800" b="1" err="1">
                <a:ln w="0"/>
                <a:solidFill>
                  <a:srgbClr val="C00000"/>
                </a:solidFill>
              </a:rPr>
              <a:t>eSPI</a:t>
            </a:r>
            <a:r>
              <a:rPr lang="en-US" sz="800" b="1">
                <a:ln w="0"/>
                <a:solidFill>
                  <a:srgbClr val="C00000"/>
                </a:solidFill>
              </a:rPr>
              <a:t> HDR</a:t>
            </a:r>
          </a:p>
        </p:txBody>
      </p:sp>
      <p:cxnSp>
        <p:nvCxnSpPr>
          <p:cNvPr id="109" name="Straight Arrow Connector 108">
            <a:extLst>
              <a:ext uri="{FF2B5EF4-FFF2-40B4-BE49-F238E27FC236}">
                <a16:creationId xmlns:a16="http://schemas.microsoft.com/office/drawing/2014/main" id="{9BAC3B32-CC35-ED1D-B850-E70F43D12D45}"/>
              </a:ext>
            </a:extLst>
          </p:cNvPr>
          <p:cNvCxnSpPr>
            <a:cxnSpLocks/>
          </p:cNvCxnSpPr>
          <p:nvPr/>
        </p:nvCxnSpPr>
        <p:spPr>
          <a:xfrm flipV="1">
            <a:off x="8515646" y="6240332"/>
            <a:ext cx="0" cy="17016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0" name="Rectangle 109">
            <a:extLst>
              <a:ext uri="{FF2B5EF4-FFF2-40B4-BE49-F238E27FC236}">
                <a16:creationId xmlns:a16="http://schemas.microsoft.com/office/drawing/2014/main" id="{954FE798-5DF5-5E77-840A-894E24D5AB20}"/>
              </a:ext>
            </a:extLst>
          </p:cNvPr>
          <p:cNvSpPr/>
          <p:nvPr/>
        </p:nvSpPr>
        <p:spPr>
          <a:xfrm>
            <a:off x="8272974" y="6265836"/>
            <a:ext cx="1091455" cy="234360"/>
          </a:xfrm>
          <a:prstGeom prst="rect">
            <a:avLst/>
          </a:prstGeom>
          <a:noFill/>
        </p:spPr>
        <p:txBody>
          <a:bodyPr wrap="square" lIns="121920" tIns="60960" rIns="121920" bIns="60960">
            <a:spAutoFit/>
          </a:bodyPr>
          <a:lstStyle/>
          <a:p>
            <a:pPr algn="ctr"/>
            <a:r>
              <a:rPr lang="en-US" sz="800" b="1">
                <a:ln w="0"/>
                <a:solidFill>
                  <a:srgbClr val="C00000"/>
                </a:solidFill>
              </a:rPr>
              <a:t>Touch Pad</a:t>
            </a:r>
          </a:p>
        </p:txBody>
      </p:sp>
      <p:cxnSp>
        <p:nvCxnSpPr>
          <p:cNvPr id="111" name="Straight Arrow Connector 110">
            <a:extLst>
              <a:ext uri="{FF2B5EF4-FFF2-40B4-BE49-F238E27FC236}">
                <a16:creationId xmlns:a16="http://schemas.microsoft.com/office/drawing/2014/main" id="{87D253D3-E0C5-76D0-A3BA-3F6782CFDA12}"/>
              </a:ext>
            </a:extLst>
          </p:cNvPr>
          <p:cNvCxnSpPr>
            <a:cxnSpLocks/>
          </p:cNvCxnSpPr>
          <p:nvPr/>
        </p:nvCxnSpPr>
        <p:spPr>
          <a:xfrm flipV="1">
            <a:off x="6908727" y="6167127"/>
            <a:ext cx="0" cy="231357"/>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EF97D530-B3D6-B06E-6263-E455996D23F3}"/>
              </a:ext>
            </a:extLst>
          </p:cNvPr>
          <p:cNvSpPr/>
          <p:nvPr/>
        </p:nvSpPr>
        <p:spPr>
          <a:xfrm>
            <a:off x="6643195" y="6297006"/>
            <a:ext cx="1091455" cy="234360"/>
          </a:xfrm>
          <a:prstGeom prst="rect">
            <a:avLst/>
          </a:prstGeom>
          <a:noFill/>
        </p:spPr>
        <p:txBody>
          <a:bodyPr wrap="square" lIns="121920" tIns="60960" rIns="121920" bIns="60960">
            <a:spAutoFit/>
          </a:bodyPr>
          <a:lstStyle/>
          <a:p>
            <a:pPr algn="ctr"/>
            <a:r>
              <a:rPr lang="en-US" sz="800" b="1">
                <a:ln w="0"/>
                <a:solidFill>
                  <a:srgbClr val="C00000"/>
                </a:solidFill>
              </a:rPr>
              <a:t>FPS HDR</a:t>
            </a:r>
          </a:p>
        </p:txBody>
      </p:sp>
      <p:sp>
        <p:nvSpPr>
          <p:cNvPr id="114" name="Rectangle 113">
            <a:extLst>
              <a:ext uri="{FF2B5EF4-FFF2-40B4-BE49-F238E27FC236}">
                <a16:creationId xmlns:a16="http://schemas.microsoft.com/office/drawing/2014/main" id="{2AF26A84-3054-53EB-3615-2D28667E2B8F}"/>
              </a:ext>
            </a:extLst>
          </p:cNvPr>
          <p:cNvSpPr/>
          <p:nvPr/>
        </p:nvSpPr>
        <p:spPr>
          <a:xfrm>
            <a:off x="5978620" y="6258601"/>
            <a:ext cx="1091455" cy="234360"/>
          </a:xfrm>
          <a:prstGeom prst="rect">
            <a:avLst/>
          </a:prstGeom>
          <a:noFill/>
        </p:spPr>
        <p:txBody>
          <a:bodyPr wrap="square" lIns="121920" tIns="60960" rIns="121920" bIns="60960">
            <a:spAutoFit/>
          </a:bodyPr>
          <a:lstStyle/>
          <a:p>
            <a:pPr algn="ctr"/>
            <a:r>
              <a:rPr lang="en-US" sz="800" b="1">
                <a:ln w="0"/>
                <a:solidFill>
                  <a:srgbClr val="C00000"/>
                </a:solidFill>
              </a:rPr>
              <a:t>Audio HDRs</a:t>
            </a:r>
          </a:p>
        </p:txBody>
      </p:sp>
      <p:sp>
        <p:nvSpPr>
          <p:cNvPr id="115" name="Rounded Rectangle 217">
            <a:extLst>
              <a:ext uri="{FF2B5EF4-FFF2-40B4-BE49-F238E27FC236}">
                <a16:creationId xmlns:a16="http://schemas.microsoft.com/office/drawing/2014/main" id="{CE01E4F2-45A7-C427-F679-9A67BB382416}"/>
              </a:ext>
            </a:extLst>
          </p:cNvPr>
          <p:cNvSpPr/>
          <p:nvPr/>
        </p:nvSpPr>
        <p:spPr>
          <a:xfrm>
            <a:off x="6064275" y="5680455"/>
            <a:ext cx="243945" cy="5371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6" name="Rounded Rectangle 217">
            <a:extLst>
              <a:ext uri="{FF2B5EF4-FFF2-40B4-BE49-F238E27FC236}">
                <a16:creationId xmlns:a16="http://schemas.microsoft.com/office/drawing/2014/main" id="{F7222601-7F81-9FE5-19C2-08588DB7C556}"/>
              </a:ext>
            </a:extLst>
          </p:cNvPr>
          <p:cNvSpPr/>
          <p:nvPr/>
        </p:nvSpPr>
        <p:spPr>
          <a:xfrm>
            <a:off x="6464936" y="5764286"/>
            <a:ext cx="218440" cy="22496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7" name="Rounded Rectangle 217">
            <a:extLst>
              <a:ext uri="{FF2B5EF4-FFF2-40B4-BE49-F238E27FC236}">
                <a16:creationId xmlns:a16="http://schemas.microsoft.com/office/drawing/2014/main" id="{786D4C2F-C9BB-F4F1-F660-CB1FFE0054E1}"/>
              </a:ext>
            </a:extLst>
          </p:cNvPr>
          <p:cNvSpPr/>
          <p:nvPr/>
        </p:nvSpPr>
        <p:spPr>
          <a:xfrm>
            <a:off x="6289988" y="5398173"/>
            <a:ext cx="218440" cy="28228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8" name="Rounded Rectangle 217">
            <a:extLst>
              <a:ext uri="{FF2B5EF4-FFF2-40B4-BE49-F238E27FC236}">
                <a16:creationId xmlns:a16="http://schemas.microsoft.com/office/drawing/2014/main" id="{F844CFB7-B1C4-621D-C9A8-341DB0CAAC6D}"/>
              </a:ext>
            </a:extLst>
          </p:cNvPr>
          <p:cNvSpPr/>
          <p:nvPr/>
        </p:nvSpPr>
        <p:spPr>
          <a:xfrm>
            <a:off x="6070923" y="5040745"/>
            <a:ext cx="218440" cy="3114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9" name="Rounded Rectangle 217">
            <a:extLst>
              <a:ext uri="{FF2B5EF4-FFF2-40B4-BE49-F238E27FC236}">
                <a16:creationId xmlns:a16="http://schemas.microsoft.com/office/drawing/2014/main" id="{E0FD7E94-F912-19F4-56FF-E3FFBDC96846}"/>
              </a:ext>
            </a:extLst>
          </p:cNvPr>
          <p:cNvSpPr/>
          <p:nvPr/>
        </p:nvSpPr>
        <p:spPr>
          <a:xfrm>
            <a:off x="3971468" y="4743461"/>
            <a:ext cx="1822169" cy="5347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120" name="Rounded Rectangle 217">
            <a:extLst>
              <a:ext uri="{FF2B5EF4-FFF2-40B4-BE49-F238E27FC236}">
                <a16:creationId xmlns:a16="http://schemas.microsoft.com/office/drawing/2014/main" id="{3ACE4670-4BD0-D244-38E2-5D62EDD59CCA}"/>
              </a:ext>
            </a:extLst>
          </p:cNvPr>
          <p:cNvSpPr/>
          <p:nvPr/>
        </p:nvSpPr>
        <p:spPr>
          <a:xfrm>
            <a:off x="6001319" y="4982032"/>
            <a:ext cx="695360" cy="125827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2" name="Rectangle 121">
            <a:extLst>
              <a:ext uri="{FF2B5EF4-FFF2-40B4-BE49-F238E27FC236}">
                <a16:creationId xmlns:a16="http://schemas.microsoft.com/office/drawing/2014/main" id="{28EF7209-CF40-7D23-B058-F50ED69F20D1}"/>
              </a:ext>
            </a:extLst>
          </p:cNvPr>
          <p:cNvSpPr/>
          <p:nvPr/>
        </p:nvSpPr>
        <p:spPr>
          <a:xfrm>
            <a:off x="7259129" y="6264278"/>
            <a:ext cx="1091455" cy="234360"/>
          </a:xfrm>
          <a:prstGeom prst="rect">
            <a:avLst/>
          </a:prstGeom>
          <a:noFill/>
        </p:spPr>
        <p:txBody>
          <a:bodyPr wrap="square" lIns="121920" tIns="60960" rIns="121920" bIns="60960">
            <a:spAutoFit/>
          </a:bodyPr>
          <a:lstStyle/>
          <a:p>
            <a:pPr algn="ctr"/>
            <a:r>
              <a:rPr lang="en-US" sz="800" b="1">
                <a:ln w="0"/>
                <a:solidFill>
                  <a:srgbClr val="C00000"/>
                </a:solidFill>
              </a:rPr>
              <a:t>Intec HDR</a:t>
            </a:r>
          </a:p>
        </p:txBody>
      </p:sp>
      <p:cxnSp>
        <p:nvCxnSpPr>
          <p:cNvPr id="123" name="Straight Arrow Connector 122">
            <a:extLst>
              <a:ext uri="{FF2B5EF4-FFF2-40B4-BE49-F238E27FC236}">
                <a16:creationId xmlns:a16="http://schemas.microsoft.com/office/drawing/2014/main" id="{9AF32EC0-1223-8702-1BC9-B3EBA2FAD10A}"/>
              </a:ext>
            </a:extLst>
          </p:cNvPr>
          <p:cNvCxnSpPr>
            <a:cxnSpLocks/>
          </p:cNvCxnSpPr>
          <p:nvPr/>
        </p:nvCxnSpPr>
        <p:spPr>
          <a:xfrm flipH="1" flipV="1">
            <a:off x="6477735" y="5148224"/>
            <a:ext cx="1073685" cy="113815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249C33C1-DC82-F3D0-AEA8-BD09E5675640}"/>
              </a:ext>
            </a:extLst>
          </p:cNvPr>
          <p:cNvCxnSpPr>
            <a:cxnSpLocks/>
          </p:cNvCxnSpPr>
          <p:nvPr/>
        </p:nvCxnSpPr>
        <p:spPr>
          <a:xfrm>
            <a:off x="2735128" y="2906107"/>
            <a:ext cx="25906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81C550CA-E98A-551A-23D6-79AAA92FE716}"/>
              </a:ext>
            </a:extLst>
          </p:cNvPr>
          <p:cNvCxnSpPr>
            <a:cxnSpLocks/>
          </p:cNvCxnSpPr>
          <p:nvPr/>
        </p:nvCxnSpPr>
        <p:spPr>
          <a:xfrm>
            <a:off x="2722527" y="3396727"/>
            <a:ext cx="25906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Rectangle 131">
            <a:extLst>
              <a:ext uri="{FF2B5EF4-FFF2-40B4-BE49-F238E27FC236}">
                <a16:creationId xmlns:a16="http://schemas.microsoft.com/office/drawing/2014/main" id="{6F366F43-B564-A863-F156-544EC29B5AA6}"/>
              </a:ext>
            </a:extLst>
          </p:cNvPr>
          <p:cNvSpPr/>
          <p:nvPr/>
        </p:nvSpPr>
        <p:spPr>
          <a:xfrm>
            <a:off x="2062827" y="4448808"/>
            <a:ext cx="869803" cy="234360"/>
          </a:xfrm>
          <a:prstGeom prst="rect">
            <a:avLst/>
          </a:prstGeom>
          <a:noFill/>
        </p:spPr>
        <p:txBody>
          <a:bodyPr wrap="square" lIns="121920" tIns="60960" rIns="121920" bIns="60960">
            <a:spAutoFit/>
          </a:bodyPr>
          <a:lstStyle/>
          <a:p>
            <a:pPr algn="ctr"/>
            <a:r>
              <a:rPr lang="en-US" sz="800" b="1">
                <a:ln w="0"/>
                <a:solidFill>
                  <a:srgbClr val="C00000"/>
                </a:solidFill>
              </a:rPr>
              <a:t>PCH 5V FAN</a:t>
            </a:r>
          </a:p>
        </p:txBody>
      </p:sp>
      <p:cxnSp>
        <p:nvCxnSpPr>
          <p:cNvPr id="133" name="Straight Arrow Connector 132">
            <a:extLst>
              <a:ext uri="{FF2B5EF4-FFF2-40B4-BE49-F238E27FC236}">
                <a16:creationId xmlns:a16="http://schemas.microsoft.com/office/drawing/2014/main" id="{90A023F7-A4DD-9023-B20C-2765F086E46C}"/>
              </a:ext>
            </a:extLst>
          </p:cNvPr>
          <p:cNvCxnSpPr>
            <a:cxnSpLocks/>
          </p:cNvCxnSpPr>
          <p:nvPr/>
        </p:nvCxnSpPr>
        <p:spPr>
          <a:xfrm flipV="1">
            <a:off x="2820811" y="4564433"/>
            <a:ext cx="349525" cy="5369"/>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5" name="Rectangle 134">
            <a:extLst>
              <a:ext uri="{FF2B5EF4-FFF2-40B4-BE49-F238E27FC236}">
                <a16:creationId xmlns:a16="http://schemas.microsoft.com/office/drawing/2014/main" id="{9C9A578D-B730-FD88-528E-7074C280C6BB}"/>
              </a:ext>
            </a:extLst>
          </p:cNvPr>
          <p:cNvSpPr/>
          <p:nvPr/>
        </p:nvSpPr>
        <p:spPr>
          <a:xfrm>
            <a:off x="5531973" y="455543"/>
            <a:ext cx="1207334" cy="234360"/>
          </a:xfrm>
          <a:prstGeom prst="rect">
            <a:avLst/>
          </a:prstGeom>
          <a:noFill/>
        </p:spPr>
        <p:txBody>
          <a:bodyPr wrap="square" lIns="121920" tIns="60960" rIns="121920" bIns="60960">
            <a:spAutoFit/>
          </a:bodyPr>
          <a:lstStyle/>
          <a:p>
            <a:pPr algn="ctr"/>
            <a:r>
              <a:rPr lang="en-US" sz="800" b="1">
                <a:ln w="0"/>
                <a:solidFill>
                  <a:srgbClr val="C00000"/>
                </a:solidFill>
              </a:rPr>
              <a:t>CMOS Battery</a:t>
            </a:r>
          </a:p>
        </p:txBody>
      </p:sp>
      <p:cxnSp>
        <p:nvCxnSpPr>
          <p:cNvPr id="136" name="Straight Arrow Connector 135">
            <a:extLst>
              <a:ext uri="{FF2B5EF4-FFF2-40B4-BE49-F238E27FC236}">
                <a16:creationId xmlns:a16="http://schemas.microsoft.com/office/drawing/2014/main" id="{088E121F-BF37-2679-7D3D-E881255058B7}"/>
              </a:ext>
            </a:extLst>
          </p:cNvPr>
          <p:cNvCxnSpPr>
            <a:cxnSpLocks/>
          </p:cNvCxnSpPr>
          <p:nvPr/>
        </p:nvCxnSpPr>
        <p:spPr>
          <a:xfrm>
            <a:off x="6490652" y="659061"/>
            <a:ext cx="120952" cy="63382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8573F895-FE33-FBD8-8C2A-3E88ACBCBFD7}"/>
              </a:ext>
            </a:extLst>
          </p:cNvPr>
          <p:cNvCxnSpPr>
            <a:cxnSpLocks/>
          </p:cNvCxnSpPr>
          <p:nvPr/>
        </p:nvCxnSpPr>
        <p:spPr>
          <a:xfrm>
            <a:off x="2783939" y="1694961"/>
            <a:ext cx="259069" cy="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3" name="Rectangle 142">
            <a:extLst>
              <a:ext uri="{FF2B5EF4-FFF2-40B4-BE49-F238E27FC236}">
                <a16:creationId xmlns:a16="http://schemas.microsoft.com/office/drawing/2014/main" id="{ABF77DE3-6AE5-14E0-03D5-5ED8E75BC9D1}"/>
              </a:ext>
            </a:extLst>
          </p:cNvPr>
          <p:cNvSpPr/>
          <p:nvPr/>
        </p:nvSpPr>
        <p:spPr>
          <a:xfrm>
            <a:off x="4770683" y="559696"/>
            <a:ext cx="1207334" cy="234360"/>
          </a:xfrm>
          <a:prstGeom prst="rect">
            <a:avLst/>
          </a:prstGeom>
          <a:noFill/>
        </p:spPr>
        <p:txBody>
          <a:bodyPr wrap="square" lIns="121920" tIns="60960" rIns="121920" bIns="60960">
            <a:spAutoFit/>
          </a:bodyPr>
          <a:lstStyle/>
          <a:p>
            <a:pPr algn="ctr"/>
            <a:r>
              <a:rPr lang="en-US" sz="800" b="1">
                <a:ln w="0"/>
                <a:solidFill>
                  <a:srgbClr val="C00000"/>
                </a:solidFill>
              </a:rPr>
              <a:t>MCIO Conn</a:t>
            </a:r>
          </a:p>
        </p:txBody>
      </p:sp>
      <p:cxnSp>
        <p:nvCxnSpPr>
          <p:cNvPr id="144" name="Straight Arrow Connector 143">
            <a:extLst>
              <a:ext uri="{FF2B5EF4-FFF2-40B4-BE49-F238E27FC236}">
                <a16:creationId xmlns:a16="http://schemas.microsoft.com/office/drawing/2014/main" id="{D23144E5-FAE2-AB27-D057-7714078FECEA}"/>
              </a:ext>
            </a:extLst>
          </p:cNvPr>
          <p:cNvCxnSpPr>
            <a:cxnSpLocks/>
            <a:stCxn id="143" idx="1"/>
          </p:cNvCxnSpPr>
          <p:nvPr/>
        </p:nvCxnSpPr>
        <p:spPr>
          <a:xfrm flipH="1">
            <a:off x="4569453" y="676876"/>
            <a:ext cx="201230" cy="629286"/>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DD6D667A-3CD4-E29C-690F-13F00661F8E7}"/>
              </a:ext>
            </a:extLst>
          </p:cNvPr>
          <p:cNvCxnSpPr>
            <a:cxnSpLocks/>
          </p:cNvCxnSpPr>
          <p:nvPr/>
        </p:nvCxnSpPr>
        <p:spPr>
          <a:xfrm flipH="1">
            <a:off x="4603836" y="669770"/>
            <a:ext cx="455113" cy="142754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9" name="Rectangle 148">
            <a:extLst>
              <a:ext uri="{FF2B5EF4-FFF2-40B4-BE49-F238E27FC236}">
                <a16:creationId xmlns:a16="http://schemas.microsoft.com/office/drawing/2014/main" id="{F7BC23B1-1DF9-E61A-43F5-A3678D580CBA}"/>
              </a:ext>
            </a:extLst>
          </p:cNvPr>
          <p:cNvSpPr/>
          <p:nvPr/>
        </p:nvSpPr>
        <p:spPr>
          <a:xfrm>
            <a:off x="3932955" y="471616"/>
            <a:ext cx="1207334" cy="234360"/>
          </a:xfrm>
          <a:prstGeom prst="rect">
            <a:avLst/>
          </a:prstGeom>
          <a:noFill/>
        </p:spPr>
        <p:txBody>
          <a:bodyPr wrap="square" lIns="121920" tIns="60960" rIns="121920" bIns="60960">
            <a:spAutoFit/>
          </a:bodyPr>
          <a:lstStyle/>
          <a:p>
            <a:pPr algn="ctr"/>
            <a:r>
              <a:rPr lang="en-US" sz="800" b="1">
                <a:ln w="0"/>
                <a:solidFill>
                  <a:srgbClr val="C00000"/>
                </a:solidFill>
              </a:rPr>
              <a:t>CRD Conn3</a:t>
            </a:r>
          </a:p>
        </p:txBody>
      </p:sp>
      <p:sp>
        <p:nvSpPr>
          <p:cNvPr id="151" name="Rectangle 150">
            <a:extLst>
              <a:ext uri="{FF2B5EF4-FFF2-40B4-BE49-F238E27FC236}">
                <a16:creationId xmlns:a16="http://schemas.microsoft.com/office/drawing/2014/main" id="{5A021579-97B0-11CC-A258-58719C9B4F9B}"/>
              </a:ext>
            </a:extLst>
          </p:cNvPr>
          <p:cNvSpPr/>
          <p:nvPr/>
        </p:nvSpPr>
        <p:spPr>
          <a:xfrm>
            <a:off x="4407183" y="4762392"/>
            <a:ext cx="957638" cy="220445"/>
          </a:xfrm>
          <a:prstGeom prst="rect">
            <a:avLst/>
          </a:prstGeom>
          <a:noFill/>
        </p:spPr>
        <p:txBody>
          <a:bodyPr wrap="square" lIns="121920" tIns="60960" rIns="121920" bIns="60960">
            <a:spAutoFit/>
          </a:bodyPr>
          <a:lstStyle/>
          <a:p>
            <a:pPr algn="ctr"/>
            <a:r>
              <a:rPr lang="en-US" sz="700" b="1">
                <a:ln w="0"/>
                <a:solidFill>
                  <a:srgbClr val="FFFF00"/>
                </a:solidFill>
              </a:rPr>
              <a:t>CPU SSD</a:t>
            </a:r>
          </a:p>
        </p:txBody>
      </p:sp>
      <p:sp>
        <p:nvSpPr>
          <p:cNvPr id="2" name="Rectangle 1">
            <a:extLst>
              <a:ext uri="{FF2B5EF4-FFF2-40B4-BE49-F238E27FC236}">
                <a16:creationId xmlns:a16="http://schemas.microsoft.com/office/drawing/2014/main" id="{C506A128-AE7E-A17A-34EA-8555027C4104}"/>
              </a:ext>
            </a:extLst>
          </p:cNvPr>
          <p:cNvSpPr/>
          <p:nvPr/>
        </p:nvSpPr>
        <p:spPr>
          <a:xfrm>
            <a:off x="4476011" y="6264192"/>
            <a:ext cx="1234202" cy="234360"/>
          </a:xfrm>
          <a:prstGeom prst="rect">
            <a:avLst/>
          </a:prstGeom>
          <a:noFill/>
        </p:spPr>
        <p:txBody>
          <a:bodyPr wrap="square" lIns="121920" tIns="60960" rIns="121920" bIns="60960">
            <a:spAutoFit/>
          </a:bodyPr>
          <a:lstStyle/>
          <a:p>
            <a:pPr algn="ctr"/>
            <a:r>
              <a:rPr lang="en-US" sz="800" b="1">
                <a:ln w="0"/>
                <a:solidFill>
                  <a:srgbClr val="C00000"/>
                </a:solidFill>
              </a:rPr>
              <a:t>Debug </a:t>
            </a:r>
            <a:r>
              <a:rPr lang="en-US" sz="800" b="1" err="1">
                <a:ln w="0"/>
                <a:solidFill>
                  <a:srgbClr val="C00000"/>
                </a:solidFill>
              </a:rPr>
              <a:t>uUSB</a:t>
            </a:r>
            <a:endParaRPr lang="en-US" sz="800" b="1">
              <a:ln w="0"/>
              <a:solidFill>
                <a:srgbClr val="C00000"/>
              </a:solidFill>
            </a:endParaRPr>
          </a:p>
        </p:txBody>
      </p:sp>
      <p:cxnSp>
        <p:nvCxnSpPr>
          <p:cNvPr id="7" name="Straight Arrow Connector 6">
            <a:extLst>
              <a:ext uri="{FF2B5EF4-FFF2-40B4-BE49-F238E27FC236}">
                <a16:creationId xmlns:a16="http://schemas.microsoft.com/office/drawing/2014/main" id="{018B0E9A-D289-285B-B4DF-F9EF089541FF}"/>
              </a:ext>
            </a:extLst>
          </p:cNvPr>
          <p:cNvCxnSpPr>
            <a:cxnSpLocks/>
          </p:cNvCxnSpPr>
          <p:nvPr/>
        </p:nvCxnSpPr>
        <p:spPr>
          <a:xfrm flipH="1" flipV="1">
            <a:off x="4546089" y="6294093"/>
            <a:ext cx="213398" cy="10796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66383EFA-808D-2C0D-9BD1-739C38643995}"/>
              </a:ext>
            </a:extLst>
          </p:cNvPr>
          <p:cNvCxnSpPr>
            <a:cxnSpLocks/>
            <a:stCxn id="135" idx="3"/>
          </p:cNvCxnSpPr>
          <p:nvPr/>
        </p:nvCxnSpPr>
        <p:spPr>
          <a:xfrm>
            <a:off x="6739307" y="572723"/>
            <a:ext cx="73775" cy="28750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ounded Rectangle 217">
            <a:extLst>
              <a:ext uri="{FF2B5EF4-FFF2-40B4-BE49-F238E27FC236}">
                <a16:creationId xmlns:a16="http://schemas.microsoft.com/office/drawing/2014/main" id="{F918264A-ED9F-A81B-D06A-564366858022}"/>
              </a:ext>
            </a:extLst>
          </p:cNvPr>
          <p:cNvSpPr/>
          <p:nvPr/>
        </p:nvSpPr>
        <p:spPr>
          <a:xfrm>
            <a:off x="5365336" y="1542916"/>
            <a:ext cx="286361" cy="72741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1" name="Rounded Rectangle 217">
            <a:extLst>
              <a:ext uri="{FF2B5EF4-FFF2-40B4-BE49-F238E27FC236}">
                <a16:creationId xmlns:a16="http://schemas.microsoft.com/office/drawing/2014/main" id="{2FE5DE47-195C-F9DA-5322-BC021BCFEBAC}"/>
              </a:ext>
            </a:extLst>
          </p:cNvPr>
          <p:cNvSpPr/>
          <p:nvPr/>
        </p:nvSpPr>
        <p:spPr>
          <a:xfrm>
            <a:off x="4912944" y="1533398"/>
            <a:ext cx="286361" cy="101107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Tree>
    <p:extLst>
      <p:ext uri="{BB962C8B-B14F-4D97-AF65-F5344CB8AC3E}">
        <p14:creationId xmlns:p14="http://schemas.microsoft.com/office/powerpoint/2010/main" val="406648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11" y="131865"/>
            <a:ext cx="10972800" cy="538716"/>
          </a:xfrm>
        </p:spPr>
        <p:txBody>
          <a:bodyPr/>
          <a:lstStyle/>
          <a:p>
            <a:r>
              <a:rPr lang="en-US" sz="2667" b="1"/>
              <a:t>NVL-</a:t>
            </a:r>
            <a:r>
              <a:rPr lang="en-US" sz="2667" b="1" err="1"/>
              <a:t>Hx</a:t>
            </a:r>
            <a:r>
              <a:rPr lang="en-US" sz="2667" b="1"/>
              <a:t> RVP – Power Sources to boot NVL-</a:t>
            </a:r>
            <a:r>
              <a:rPr lang="en-US" sz="2667" b="1" err="1"/>
              <a:t>Hx</a:t>
            </a:r>
            <a:r>
              <a:rPr lang="en-US" sz="2667" b="1"/>
              <a:t> RVP boards</a:t>
            </a:r>
          </a:p>
        </p:txBody>
      </p:sp>
      <p:sp>
        <p:nvSpPr>
          <p:cNvPr id="6" name="Content Placeholder 5"/>
          <p:cNvSpPr>
            <a:spLocks noGrp="1"/>
          </p:cNvSpPr>
          <p:nvPr>
            <p:ph idx="4294967295"/>
          </p:nvPr>
        </p:nvSpPr>
        <p:spPr>
          <a:xfrm>
            <a:off x="266381" y="612213"/>
            <a:ext cx="11313903" cy="5568454"/>
          </a:xfrm>
          <a:prstGeom prst="rect">
            <a:avLst/>
          </a:prstGeom>
        </p:spPr>
        <p:txBody>
          <a:bodyPr vert="horz" lIns="0" tIns="0" rIns="0" bIns="0" rtlCol="0" anchor="t">
            <a:noAutofit/>
          </a:bodyPr>
          <a:lstStyle/>
          <a:p>
            <a:pPr algn="just"/>
            <a:r>
              <a:rPr lang="en-US" sz="1400"/>
              <a:t>NVL-</a:t>
            </a:r>
            <a:r>
              <a:rPr lang="en-US" sz="1400" err="1"/>
              <a:t>Hx</a:t>
            </a:r>
            <a:r>
              <a:rPr lang="en-US" sz="1400"/>
              <a:t> design supports three different power sources to boot RVP boards. </a:t>
            </a:r>
          </a:p>
          <a:p>
            <a:pPr algn="just"/>
            <a:r>
              <a:rPr lang="en-US" sz="1400"/>
              <a:t>NVL-</a:t>
            </a:r>
            <a:r>
              <a:rPr lang="en-US" sz="1400" err="1"/>
              <a:t>Hx</a:t>
            </a:r>
            <a:r>
              <a:rPr lang="en-US" sz="1400"/>
              <a:t> can be powered through single/dual 330W standard AC adapter, a Type C Adapter and/or a Battery pack. To support PL4 power number of NVL silicon’s without battery, use auxiliary AC adapter along with 330W main AC adapter</a:t>
            </a:r>
          </a:p>
          <a:p>
            <a:pPr marL="228594" indent="-228594" algn="just">
              <a:buFont typeface="Wingdings" panose="05000000000000000000" pitchFamily="2" charset="2"/>
              <a:buChar char="Ø"/>
            </a:pPr>
            <a:r>
              <a:rPr lang="en-US" sz="1400" b="1" u="sng">
                <a:solidFill>
                  <a:schemeClr val="accent1"/>
                </a:solidFill>
              </a:rPr>
              <a:t>AC Adapter:</a:t>
            </a:r>
            <a:r>
              <a:rPr lang="en-US" sz="1400">
                <a:solidFill>
                  <a:schemeClr val="accent1"/>
                </a:solidFill>
              </a:rPr>
              <a:t> </a:t>
            </a:r>
          </a:p>
          <a:p>
            <a:r>
              <a:rPr lang="en-US" sz="1400" b="1">
                <a:solidFill>
                  <a:schemeClr val="accent1"/>
                </a:solidFill>
              </a:rPr>
              <a:t>Main AC Adapter </a:t>
            </a:r>
            <a:r>
              <a:rPr lang="en-US" sz="1400" b="1"/>
              <a:t>: </a:t>
            </a:r>
            <a:r>
              <a:rPr lang="en-US" sz="1400"/>
              <a:t>Standard main AC adapter(330W) alone cannot support NVL PL4 power number. Along with the main AC adapter either battery pack or aux AC adapter is required to support NVL PL4 performance power number.</a:t>
            </a:r>
            <a:endParaRPr lang="en-US" sz="1400" b="1"/>
          </a:p>
          <a:p>
            <a:pPr algn="just"/>
            <a:r>
              <a:rPr lang="en-US" sz="1400" b="1">
                <a:solidFill>
                  <a:schemeClr val="accent1"/>
                </a:solidFill>
              </a:rPr>
              <a:t>Auxiliary AC Adapter </a:t>
            </a:r>
            <a:r>
              <a:rPr lang="en-US" sz="1400" b="1"/>
              <a:t>: </a:t>
            </a:r>
            <a:r>
              <a:rPr lang="en-US" sz="1400"/>
              <a:t>An auxiliary adapter is required for supporting PL4 current number along with the main AC adapter in the absence of battery pack while performing performance related validation. Auxiliary AC adapter powers all the rails (ROP) except IMVP rails.</a:t>
            </a:r>
          </a:p>
          <a:p>
            <a:pPr algn="just"/>
            <a:r>
              <a:rPr lang="en-US" sz="1400"/>
              <a:t>it is recommended to plug in the main AC adapter first and then followed by an auxiliary AC adapter. </a:t>
            </a:r>
          </a:p>
          <a:p>
            <a:pPr algn="just"/>
            <a:r>
              <a:rPr lang="en-US" sz="1400" b="1">
                <a:solidFill>
                  <a:srgbClr val="C00000"/>
                </a:solidFill>
              </a:rPr>
              <a:t>Note </a:t>
            </a:r>
            <a:r>
              <a:rPr lang="en-US" sz="1400" b="1"/>
              <a:t>:</a:t>
            </a:r>
            <a:r>
              <a:rPr lang="en-US" sz="1400"/>
              <a:t> </a:t>
            </a:r>
            <a:r>
              <a:rPr lang="en-US" sz="1400" b="1">
                <a:solidFill>
                  <a:schemeClr val="accent1"/>
                </a:solidFill>
              </a:rPr>
              <a:t>NVL-</a:t>
            </a:r>
            <a:r>
              <a:rPr lang="en-US" sz="1400" b="1" err="1">
                <a:solidFill>
                  <a:schemeClr val="accent1"/>
                </a:solidFill>
              </a:rPr>
              <a:t>Hx</a:t>
            </a:r>
            <a:r>
              <a:rPr lang="en-US" sz="1400" b="1">
                <a:solidFill>
                  <a:schemeClr val="accent1"/>
                </a:solidFill>
              </a:rPr>
              <a:t> board will not boot with Auxiliary AC adapter alone</a:t>
            </a:r>
            <a:r>
              <a:rPr lang="en-US" sz="1400"/>
              <a:t>.</a:t>
            </a:r>
          </a:p>
          <a:p>
            <a:pPr marL="228594" indent="-228594" algn="just">
              <a:buChar char="Ø"/>
            </a:pPr>
            <a:r>
              <a:rPr lang="en-US" sz="1400" b="1" u="sng">
                <a:solidFill>
                  <a:schemeClr val="accent1"/>
                </a:solidFill>
              </a:rPr>
              <a:t>Type C Adapter:</a:t>
            </a:r>
            <a:r>
              <a:rPr lang="en-US" sz="1400" u="sng">
                <a:solidFill>
                  <a:schemeClr val="accent1"/>
                </a:solidFill>
              </a:rPr>
              <a:t> </a:t>
            </a:r>
            <a:endParaRPr lang="en-US" sz="1400">
              <a:solidFill>
                <a:schemeClr val="accent1"/>
              </a:solidFill>
            </a:endParaRPr>
          </a:p>
          <a:p>
            <a:pPr algn="just"/>
            <a:r>
              <a:rPr lang="en-US" sz="1400"/>
              <a:t> There are three USB-C ports supported on NVL RVP, all ports are USB-C PD 3.1 compatible and can be used for plugging in the Type C adapter. All type-c ports support EPR voltages up to 48V.</a:t>
            </a:r>
          </a:p>
          <a:p>
            <a:pPr algn="just"/>
            <a:r>
              <a:rPr lang="en-US" sz="1400"/>
              <a:t>Note: For dead battery boot with a type-c adapter, min profile requirement is 180W.. </a:t>
            </a:r>
          </a:p>
          <a:p>
            <a:pPr marL="228594" indent="-228594" algn="just">
              <a:buFont typeface="Wingdings" panose="05000000000000000000" pitchFamily="2" charset="2"/>
              <a:buChar char="Ø"/>
            </a:pPr>
            <a:r>
              <a:rPr lang="en-US" sz="1400" b="1" u="sng">
                <a:solidFill>
                  <a:schemeClr val="accent1"/>
                </a:solidFill>
              </a:rPr>
              <a:t>Battery Pack:</a:t>
            </a:r>
            <a:r>
              <a:rPr lang="en-US" sz="1400">
                <a:solidFill>
                  <a:schemeClr val="accent1"/>
                </a:solidFill>
              </a:rPr>
              <a:t> </a:t>
            </a:r>
          </a:p>
          <a:p>
            <a:pPr algn="just"/>
            <a:r>
              <a:rPr lang="en-US" sz="1400"/>
              <a:t>NVL-</a:t>
            </a:r>
            <a:r>
              <a:rPr lang="en-US" sz="1400" err="1"/>
              <a:t>Hx</a:t>
            </a:r>
            <a:r>
              <a:rPr lang="en-US" sz="1400"/>
              <a:t> supports battery pack of 3S3P configuration (11.4V Nominal)  and has a capacity of 99Whr. 3S3P battery pack IPN: K71137-001</a:t>
            </a:r>
          </a:p>
        </p:txBody>
      </p:sp>
      <p:sp>
        <p:nvSpPr>
          <p:cNvPr id="7" name="TextBox 6"/>
          <p:cNvSpPr txBox="1"/>
          <p:nvPr/>
        </p:nvSpPr>
        <p:spPr>
          <a:xfrm>
            <a:off x="160011" y="5903129"/>
            <a:ext cx="11334015" cy="342658"/>
          </a:xfrm>
          <a:prstGeom prst="rect">
            <a:avLst/>
          </a:prstGeom>
          <a:noFill/>
        </p:spPr>
        <p:txBody>
          <a:bodyPr wrap="square" rtlCol="0">
            <a:spAutoFit/>
          </a:bodyPr>
          <a:lstStyle/>
          <a:p>
            <a:pPr algn="just"/>
            <a:r>
              <a:rPr lang="en-US" sz="1800" b="1" u="sng">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Recommendation:</a:t>
            </a:r>
            <a:r>
              <a:rPr lang="en-US" sz="18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Use standard AC adapter and Aux adapter for all validations. Only on need basis, use Type C adapter or battery pack.  </a:t>
            </a:r>
          </a:p>
        </p:txBody>
      </p:sp>
    </p:spTree>
    <p:extLst>
      <p:ext uri="{BB962C8B-B14F-4D97-AF65-F5344CB8AC3E}">
        <p14:creationId xmlns:p14="http://schemas.microsoft.com/office/powerpoint/2010/main" val="728126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77" y="1"/>
            <a:ext cx="10972800" cy="737420"/>
          </a:xfrm>
        </p:spPr>
        <p:txBody>
          <a:bodyPr vert="horz" lIns="0" tIns="0" rIns="0" bIns="0" rtlCol="0" anchor="ctr" anchorCtr="0">
            <a:noAutofit/>
          </a:bodyPr>
          <a:lstStyle/>
          <a:p>
            <a:r>
              <a:rPr lang="en-US" sz="3467" b="1"/>
              <a:t>NVL-</a:t>
            </a:r>
            <a:r>
              <a:rPr lang="en-US" sz="3467" b="1" err="1"/>
              <a:t>Hx</a:t>
            </a:r>
            <a:r>
              <a:rPr lang="en-US" sz="3467" b="1"/>
              <a:t> RVP – Power Source Priority</a:t>
            </a:r>
          </a:p>
        </p:txBody>
      </p:sp>
      <p:graphicFrame>
        <p:nvGraphicFramePr>
          <p:cNvPr id="7" name="Table 6"/>
          <p:cNvGraphicFramePr>
            <a:graphicFrameLocks noGrp="1"/>
          </p:cNvGraphicFramePr>
          <p:nvPr/>
        </p:nvGraphicFramePr>
        <p:xfrm>
          <a:off x="486161" y="627086"/>
          <a:ext cx="11118715" cy="2209816"/>
        </p:xfrm>
        <a:graphic>
          <a:graphicData uri="http://schemas.openxmlformats.org/drawingml/2006/table">
            <a:tbl>
              <a:tblPr firstRow="1" bandRow="1">
                <a:tableStyleId>{5C22544A-7EE6-4342-B048-85BDC9FD1C3A}</a:tableStyleId>
              </a:tblPr>
              <a:tblGrid>
                <a:gridCol w="6676756">
                  <a:extLst>
                    <a:ext uri="{9D8B030D-6E8A-4147-A177-3AD203B41FA5}">
                      <a16:colId xmlns:a16="http://schemas.microsoft.com/office/drawing/2014/main" val="20000"/>
                    </a:ext>
                  </a:extLst>
                </a:gridCol>
                <a:gridCol w="4441959">
                  <a:extLst>
                    <a:ext uri="{9D8B030D-6E8A-4147-A177-3AD203B41FA5}">
                      <a16:colId xmlns:a16="http://schemas.microsoft.com/office/drawing/2014/main" val="20001"/>
                    </a:ext>
                  </a:extLst>
                </a:gridCol>
              </a:tblGrid>
              <a:tr h="400053">
                <a:tc>
                  <a:txBody>
                    <a:bodyPr/>
                    <a:lstStyle/>
                    <a:p>
                      <a:pPr algn="ctr"/>
                      <a:r>
                        <a:rPr lang="en-US" sz="1500"/>
                        <a:t>Available Sources</a:t>
                      </a:r>
                    </a:p>
                  </a:txBody>
                  <a:tcPr marL="101600" marR="101600" marT="50800" marB="50800" anchor="ctr"/>
                </a:tc>
                <a:tc>
                  <a:txBody>
                    <a:bodyPr/>
                    <a:lstStyle/>
                    <a:p>
                      <a:pPr algn="ctr"/>
                      <a:r>
                        <a:rPr lang="en-US" sz="1500"/>
                        <a:t>Priority Given To</a:t>
                      </a:r>
                    </a:p>
                  </a:txBody>
                  <a:tcPr marL="101600" marR="101600" marT="50800" marB="50800" anchor="ctr"/>
                </a:tc>
                <a:extLst>
                  <a:ext uri="{0D108BD9-81ED-4DB2-BD59-A6C34878D82A}">
                    <a16:rowId xmlns:a16="http://schemas.microsoft.com/office/drawing/2014/main" val="10000"/>
                  </a:ext>
                </a:extLst>
              </a:tr>
              <a:tr h="400053">
                <a:tc>
                  <a:txBody>
                    <a:bodyPr/>
                    <a:lstStyle/>
                    <a:p>
                      <a:pPr algn="ctr"/>
                      <a:r>
                        <a:rPr lang="en-US" sz="1500">
                          <a:solidFill>
                            <a:schemeClr val="bg2"/>
                          </a:solidFill>
                        </a:rPr>
                        <a:t>Standard AC Adapter + Type C Adapter</a:t>
                      </a:r>
                    </a:p>
                  </a:txBody>
                  <a:tcPr marL="101600" marR="101600" marT="50800" marB="508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Standard AC Adapter</a:t>
                      </a:r>
                    </a:p>
                  </a:txBody>
                  <a:tcPr marL="101600" marR="101600" marT="50800" marB="50800" anchor="ctr"/>
                </a:tc>
                <a:extLst>
                  <a:ext uri="{0D108BD9-81ED-4DB2-BD59-A6C34878D82A}">
                    <a16:rowId xmlns:a16="http://schemas.microsoft.com/office/drawing/2014/main" val="10004"/>
                  </a:ext>
                </a:extLst>
              </a:tr>
              <a:tr h="704855">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SPR Type-C Adapter + EPR Type-C Adapter</a:t>
                      </a:r>
                    </a:p>
                  </a:txBody>
                  <a:tcPr marL="101600" marR="101600" marT="50800" marB="508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EPR Type-C Adapter</a:t>
                      </a:r>
                    </a:p>
                  </a:txBody>
                  <a:tcPr marL="101600" marR="101600" marT="50800" marB="50800" anchor="ctr"/>
                </a:tc>
                <a:extLst>
                  <a:ext uri="{0D108BD9-81ED-4DB2-BD59-A6C34878D82A}">
                    <a16:rowId xmlns:a16="http://schemas.microsoft.com/office/drawing/2014/main" val="3976887162"/>
                  </a:ext>
                </a:extLst>
              </a:tr>
              <a:tr h="704855">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nb-NO" sz="1500">
                          <a:solidFill>
                            <a:schemeClr val="bg2"/>
                          </a:solidFill>
                        </a:rPr>
                        <a:t>Adapter EPR1 Type-C Adapter + EPR 2 Type-C </a:t>
                      </a:r>
                      <a:endParaRPr lang="en-US" sz="1500">
                        <a:solidFill>
                          <a:schemeClr val="bg2"/>
                        </a:solidFill>
                      </a:endParaRPr>
                    </a:p>
                  </a:txBody>
                  <a:tcPr marL="101600" marR="101600" marT="50800" marB="508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Adapter with higher power</a:t>
                      </a:r>
                    </a:p>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capability</a:t>
                      </a:r>
                    </a:p>
                  </a:txBody>
                  <a:tcPr marL="101600" marR="101600" marT="50800" marB="50800" anchor="ctr"/>
                </a:tc>
                <a:extLst>
                  <a:ext uri="{0D108BD9-81ED-4DB2-BD59-A6C34878D82A}">
                    <a16:rowId xmlns:a16="http://schemas.microsoft.com/office/drawing/2014/main" val="928011554"/>
                  </a:ext>
                </a:extLst>
              </a:tr>
            </a:tbl>
          </a:graphicData>
        </a:graphic>
      </p:graphicFrame>
      <p:sp>
        <p:nvSpPr>
          <p:cNvPr id="5" name="TextBox 4">
            <a:extLst>
              <a:ext uri="{FF2B5EF4-FFF2-40B4-BE49-F238E27FC236}">
                <a16:creationId xmlns:a16="http://schemas.microsoft.com/office/drawing/2014/main" id="{BF693B8B-E04A-367F-68DA-66FC3432EEB0}"/>
              </a:ext>
            </a:extLst>
          </p:cNvPr>
          <p:cNvSpPr txBox="1"/>
          <p:nvPr/>
        </p:nvSpPr>
        <p:spPr>
          <a:xfrm>
            <a:off x="198688" y="4021099"/>
            <a:ext cx="12490314" cy="1587614"/>
          </a:xfrm>
          <a:prstGeom prst="rect">
            <a:avLst/>
          </a:prstGeom>
          <a:noFill/>
        </p:spPr>
        <p:txBody>
          <a:bodyPr wrap="square" lIns="121920" tIns="60960" rIns="121920" bIns="60960" rtlCol="0" anchor="t">
            <a:spAutoFit/>
          </a:bodyPr>
          <a:lstStyle/>
          <a:p>
            <a:pPr>
              <a:lnSpc>
                <a:spcPct val="100000"/>
              </a:lnSpc>
              <a:spcBef>
                <a:spcPts val="1200"/>
              </a:spcBef>
            </a:pPr>
            <a:r>
              <a:rPr lang="en-US" sz="1400" b="1">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p>
          <a:p>
            <a:pPr marL="285750" indent="-285750">
              <a:lnSpc>
                <a:spcPct val="100000"/>
              </a:lnSpc>
              <a:spcBef>
                <a:spcPts val="1200"/>
              </a:spcBef>
              <a:buFont typeface="Arial" panose="020B0604020202020204" pitchFamily="34" charset="0"/>
              <a:buChar char="•"/>
            </a:pPr>
            <a:r>
              <a:rPr lang="en-US" sz="14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Smooth/seamless transition from Type-C adapter to AC adapter and vice versa is not supported if battery is not connected.</a:t>
            </a:r>
          </a:p>
          <a:p>
            <a:pPr marL="285750" indent="-285750">
              <a:lnSpc>
                <a:spcPct val="100000"/>
              </a:lnSpc>
              <a:spcBef>
                <a:spcPts val="1200"/>
              </a:spcBef>
              <a:buFont typeface="Arial" panose="020B0604020202020204" pitchFamily="34" charset="0"/>
              <a:buChar char="•"/>
            </a:pPr>
            <a:r>
              <a:rPr lang="en-US" sz="14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Type C adapter should provide minimum power of 180W (36V @ 5A) without Battery to boot the system</a:t>
            </a:r>
          </a:p>
          <a:p>
            <a:pPr>
              <a:lnSpc>
                <a:spcPct val="100000"/>
              </a:lnSpc>
            </a:pPr>
            <a:endParaRPr lang="en-US" sz="14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5901755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3924" y="-25974"/>
            <a:ext cx="10489476" cy="473650"/>
          </a:xfrm>
        </p:spPr>
        <p:txBody>
          <a:bodyPr anchor="ctr"/>
          <a:lstStyle/>
          <a:p>
            <a:r>
              <a:rPr lang="en-US" sz="3450" b="1">
                <a:solidFill>
                  <a:schemeClr val="bg2"/>
                </a:solidFill>
                <a:latin typeface="Intel Clear Light"/>
                <a:cs typeface="Intel Clear Light" panose="020B0404020203020204" pitchFamily="34" charset="0"/>
              </a:rPr>
              <a:t>NVL-</a:t>
            </a:r>
            <a:r>
              <a:rPr lang="en-US" sz="3450" b="1" err="1">
                <a:solidFill>
                  <a:schemeClr val="bg2"/>
                </a:solidFill>
                <a:latin typeface="Intel Clear Light"/>
                <a:cs typeface="Intel Clear Light" panose="020B0404020203020204" pitchFamily="34" charset="0"/>
              </a:rPr>
              <a:t>Hx</a:t>
            </a:r>
            <a:r>
              <a:rPr lang="en-US" sz="3450" b="1">
                <a:solidFill>
                  <a:schemeClr val="bg2"/>
                </a:solidFill>
                <a:latin typeface="Intel Clear Light"/>
                <a:cs typeface="Intel Clear Light" panose="020B0404020203020204" pitchFamily="34" charset="0"/>
              </a:rPr>
              <a:t> RVP SoC rails overview (POR)</a:t>
            </a:r>
          </a:p>
        </p:txBody>
      </p:sp>
      <p:sp>
        <p:nvSpPr>
          <p:cNvPr id="64" name="TextBox 63">
            <a:extLst>
              <a:ext uri="{FF2B5EF4-FFF2-40B4-BE49-F238E27FC236}">
                <a16:creationId xmlns:a16="http://schemas.microsoft.com/office/drawing/2014/main" id="{9DFA8B82-C152-54B5-1522-FB2E3DD12283}"/>
              </a:ext>
            </a:extLst>
          </p:cNvPr>
          <p:cNvSpPr txBox="1"/>
          <p:nvPr/>
        </p:nvSpPr>
        <p:spPr>
          <a:xfrm>
            <a:off x="384154" y="574633"/>
            <a:ext cx="356131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1200" b="1">
                <a:solidFill>
                  <a:srgbClr val="525252"/>
                </a:solidFill>
              </a:rPr>
              <a:t>NVL-</a:t>
            </a:r>
            <a:r>
              <a:rPr lang="en-US" sz="1200" b="1" err="1">
                <a:solidFill>
                  <a:srgbClr val="525252"/>
                </a:solidFill>
              </a:rPr>
              <a:t>Hx</a:t>
            </a:r>
            <a:r>
              <a:rPr lang="en-US" sz="1200" b="1">
                <a:solidFill>
                  <a:srgbClr val="525252"/>
                </a:solidFill>
              </a:rPr>
              <a:t> + DDR5 SODIMM w/ PCH </a:t>
            </a:r>
            <a:r>
              <a:rPr kumimoji="0" lang="en-US" sz="1200" b="1" i="0" u="none" strike="noStrike" cap="none" spc="0" normalizeH="0" baseline="0">
                <a:ln>
                  <a:noFill/>
                </a:ln>
                <a:solidFill>
                  <a:srgbClr val="525252"/>
                </a:solidFill>
                <a:effectLst/>
                <a:uFillTx/>
                <a:latin typeface="+mn-lt"/>
                <a:ea typeface="+mn-ea"/>
                <a:cs typeface="+mn-cs"/>
                <a:sym typeface="Helvetica Neue"/>
              </a:rPr>
              <a:t>(1D</a:t>
            </a:r>
            <a:r>
              <a:rPr lang="en-US" sz="1200" b="1">
                <a:solidFill>
                  <a:srgbClr val="525252"/>
                </a:solidFill>
              </a:rPr>
              <a:t>PC/2DPC)</a:t>
            </a:r>
          </a:p>
          <a:p>
            <a:pPr marL="0" marR="0" indent="0" algn="ctr" defTabSz="2438338" rtl="0" fontAlgn="auto" latinLnBrk="0" hangingPunct="0">
              <a:lnSpc>
                <a:spcPct val="100000"/>
              </a:lnSpc>
              <a:spcBef>
                <a:spcPts val="0"/>
              </a:spcBef>
              <a:spcAft>
                <a:spcPts val="0"/>
              </a:spcAft>
              <a:buClrTx/>
              <a:buSzTx/>
              <a:buFontTx/>
              <a:buNone/>
              <a:tabLst/>
            </a:pPr>
            <a:endParaRPr kumimoji="0" lang="en-US" sz="1200" b="1" i="0" u="none" strike="noStrike" cap="none" spc="0" normalizeH="0" baseline="0">
              <a:ln>
                <a:noFill/>
              </a:ln>
              <a:solidFill>
                <a:srgbClr val="525252"/>
              </a:solidFill>
              <a:effectLst/>
              <a:uFillTx/>
              <a:latin typeface="+mn-lt"/>
              <a:ea typeface="+mn-ea"/>
              <a:cs typeface="+mn-cs"/>
              <a:sym typeface="Helvetica Neue"/>
            </a:endParaRPr>
          </a:p>
        </p:txBody>
      </p:sp>
      <p:sp>
        <p:nvSpPr>
          <p:cNvPr id="105" name="TextBox 104">
            <a:extLst>
              <a:ext uri="{FF2B5EF4-FFF2-40B4-BE49-F238E27FC236}">
                <a16:creationId xmlns:a16="http://schemas.microsoft.com/office/drawing/2014/main" id="{0B4A9DB5-6819-6FCC-1FD6-A8AB07E5F4E1}"/>
              </a:ext>
            </a:extLst>
          </p:cNvPr>
          <p:cNvSpPr txBox="1"/>
          <p:nvPr/>
        </p:nvSpPr>
        <p:spPr>
          <a:xfrm>
            <a:off x="8131800" y="574633"/>
            <a:ext cx="256160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1200" b="1">
                <a:solidFill>
                  <a:srgbClr val="525252"/>
                </a:solidFill>
              </a:rPr>
              <a:t>NVL-</a:t>
            </a:r>
            <a:r>
              <a:rPr lang="en-US" sz="1200" b="1" err="1">
                <a:solidFill>
                  <a:srgbClr val="525252"/>
                </a:solidFill>
              </a:rPr>
              <a:t>Hx</a:t>
            </a:r>
            <a:r>
              <a:rPr lang="en-US" sz="1200" b="1">
                <a:solidFill>
                  <a:srgbClr val="525252"/>
                </a:solidFill>
              </a:rPr>
              <a:t> + LP5x solder down w/ PCH</a:t>
            </a:r>
            <a:endParaRPr kumimoji="0" lang="en-US" sz="1200" b="1" i="0" u="none" strike="noStrike" cap="none" spc="0" normalizeH="0" baseline="0">
              <a:ln>
                <a:noFill/>
              </a:ln>
              <a:solidFill>
                <a:srgbClr val="525252"/>
              </a:solidFill>
              <a:effectLst/>
              <a:uFillTx/>
              <a:latin typeface="+mn-lt"/>
              <a:ea typeface="+mn-ea"/>
              <a:cs typeface="+mn-cs"/>
              <a:sym typeface="Helvetica Neue"/>
            </a:endParaRPr>
          </a:p>
        </p:txBody>
      </p:sp>
      <p:sp>
        <p:nvSpPr>
          <p:cNvPr id="172" name="Rectangle: Rounded Corners 171">
            <a:extLst>
              <a:ext uri="{FF2B5EF4-FFF2-40B4-BE49-F238E27FC236}">
                <a16:creationId xmlns:a16="http://schemas.microsoft.com/office/drawing/2014/main" id="{C4663474-5C28-5B58-D18E-E6163BEE8AE9}"/>
              </a:ext>
            </a:extLst>
          </p:cNvPr>
          <p:cNvSpPr/>
          <p:nvPr/>
        </p:nvSpPr>
        <p:spPr>
          <a:xfrm>
            <a:off x="1825870" y="5081866"/>
            <a:ext cx="1022895" cy="1265893"/>
          </a:xfrm>
          <a:prstGeom prst="round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PCH-IOE</a:t>
            </a:r>
          </a:p>
          <a:p>
            <a:pPr marL="0" marR="0" indent="0" algn="ctr" defTabSz="825500" rtl="0" fontAlgn="auto" latinLnBrk="0" hangingPunct="0">
              <a:lnSpc>
                <a:spcPct val="100000"/>
              </a:lnSpc>
              <a:spcBef>
                <a:spcPts val="0"/>
              </a:spcBef>
              <a:spcAft>
                <a:spcPts val="0"/>
              </a:spcAft>
              <a:buClrTx/>
              <a:buSzTx/>
              <a:buFontTx/>
              <a:buNone/>
              <a:tabLst/>
            </a:pPr>
            <a:endParaRPr lang="en-US" sz="110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110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110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Rounded Corners 8">
            <a:extLst>
              <a:ext uri="{FF2B5EF4-FFF2-40B4-BE49-F238E27FC236}">
                <a16:creationId xmlns:a16="http://schemas.microsoft.com/office/drawing/2014/main" id="{66BF55DA-E0A1-8C5F-466D-65404ADF2B1D}"/>
              </a:ext>
            </a:extLst>
          </p:cNvPr>
          <p:cNvSpPr/>
          <p:nvPr/>
        </p:nvSpPr>
        <p:spPr>
          <a:xfrm>
            <a:off x="9431858" y="5016677"/>
            <a:ext cx="1022895" cy="1265893"/>
          </a:xfrm>
          <a:prstGeom prst="round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PCH-IOE</a:t>
            </a:r>
          </a:p>
          <a:p>
            <a:pPr marL="0" marR="0" indent="0" algn="ctr" defTabSz="825500" rtl="0" fontAlgn="auto" latinLnBrk="0" hangingPunct="0">
              <a:lnSpc>
                <a:spcPct val="100000"/>
              </a:lnSpc>
              <a:spcBef>
                <a:spcPts val="0"/>
              </a:spcBef>
              <a:spcAft>
                <a:spcPts val="0"/>
              </a:spcAft>
              <a:buClrTx/>
              <a:buSzTx/>
              <a:buFontTx/>
              <a:buNone/>
              <a:tabLst/>
            </a:pPr>
            <a:endParaRPr lang="en-US" sz="110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110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110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3" name="Rectangle: Rounded Corners 62">
            <a:extLst>
              <a:ext uri="{FF2B5EF4-FFF2-40B4-BE49-F238E27FC236}">
                <a16:creationId xmlns:a16="http://schemas.microsoft.com/office/drawing/2014/main" id="{5B8AC525-9206-C5C3-84AA-5FEA2C24AADC}"/>
              </a:ext>
            </a:extLst>
          </p:cNvPr>
          <p:cNvSpPr/>
          <p:nvPr/>
        </p:nvSpPr>
        <p:spPr>
          <a:xfrm>
            <a:off x="1744647" y="1172034"/>
            <a:ext cx="1068845" cy="3082547"/>
          </a:xfrm>
          <a:prstGeom prst="round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5" name="Rectangle: Rounded Corners 64">
            <a:extLst>
              <a:ext uri="{FF2B5EF4-FFF2-40B4-BE49-F238E27FC236}">
                <a16:creationId xmlns:a16="http://schemas.microsoft.com/office/drawing/2014/main" id="{267703D7-A554-5DA4-9DC0-B0AF0BB95A9E}"/>
              </a:ext>
            </a:extLst>
          </p:cNvPr>
          <p:cNvSpPr/>
          <p:nvPr/>
        </p:nvSpPr>
        <p:spPr>
          <a:xfrm>
            <a:off x="1937031" y="1302146"/>
            <a:ext cx="742722" cy="201620"/>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IA cores</a:t>
            </a:r>
          </a:p>
        </p:txBody>
      </p:sp>
      <p:sp>
        <p:nvSpPr>
          <p:cNvPr id="66" name="Rectangle: Rounded Corners 65">
            <a:extLst>
              <a:ext uri="{FF2B5EF4-FFF2-40B4-BE49-F238E27FC236}">
                <a16:creationId xmlns:a16="http://schemas.microsoft.com/office/drawing/2014/main" id="{CFAEF425-46A8-0AC8-8AD3-4B62C1805114}"/>
              </a:ext>
            </a:extLst>
          </p:cNvPr>
          <p:cNvSpPr/>
          <p:nvPr/>
        </p:nvSpPr>
        <p:spPr>
          <a:xfrm>
            <a:off x="1939343" y="1512935"/>
            <a:ext cx="742722" cy="13133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Atom</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7" name="Rectangle: Rounded Corners 66">
            <a:extLst>
              <a:ext uri="{FF2B5EF4-FFF2-40B4-BE49-F238E27FC236}">
                <a16:creationId xmlns:a16="http://schemas.microsoft.com/office/drawing/2014/main" id="{8AC53043-E4CA-63B1-6F3A-993E32A440EF}"/>
              </a:ext>
            </a:extLst>
          </p:cNvPr>
          <p:cNvSpPr/>
          <p:nvPr/>
        </p:nvSpPr>
        <p:spPr>
          <a:xfrm>
            <a:off x="1929294" y="1733248"/>
            <a:ext cx="742722" cy="13133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algn="ctr" defTabSz="825500">
              <a:lnSpc>
                <a:spcPct val="100000"/>
              </a:lnSpc>
              <a:spcBef>
                <a:spcPts val="0"/>
              </a:spcBef>
            </a:pPr>
            <a:r>
              <a:rPr lang="en-US" sz="800">
                <a:solidFill>
                  <a:srgbClr val="FFFFFF"/>
                </a:solidFill>
                <a:latin typeface="Helvetica Neue Medium"/>
                <a:ea typeface="Helvetica Neue Medium"/>
                <a:cs typeface="Helvetica Neue Medium"/>
                <a:sym typeface="Helvetica Neue Medium"/>
              </a:rPr>
              <a:t>Iceland cores</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8" name="Rectangle: Rounded Corners 67">
            <a:extLst>
              <a:ext uri="{FF2B5EF4-FFF2-40B4-BE49-F238E27FC236}">
                <a16:creationId xmlns:a16="http://schemas.microsoft.com/office/drawing/2014/main" id="{C6E9F284-15E7-9CC1-E8B4-1C38BD2A3362}"/>
              </a:ext>
            </a:extLst>
          </p:cNvPr>
          <p:cNvSpPr/>
          <p:nvPr/>
        </p:nvSpPr>
        <p:spPr>
          <a:xfrm>
            <a:off x="1942931" y="1953560"/>
            <a:ext cx="742722" cy="205469"/>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Graphics</a:t>
            </a:r>
          </a:p>
        </p:txBody>
      </p:sp>
      <p:sp>
        <p:nvSpPr>
          <p:cNvPr id="69" name="Rectangle: Rounded Corners 68">
            <a:extLst>
              <a:ext uri="{FF2B5EF4-FFF2-40B4-BE49-F238E27FC236}">
                <a16:creationId xmlns:a16="http://schemas.microsoft.com/office/drawing/2014/main" id="{4ACBD2EE-A15B-CACF-295D-DA15AF56479C}"/>
              </a:ext>
            </a:extLst>
          </p:cNvPr>
          <p:cNvSpPr/>
          <p:nvPr/>
        </p:nvSpPr>
        <p:spPr>
          <a:xfrm>
            <a:off x="1925148" y="2243180"/>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System Agent</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0" name="Rectangle: Rounded Corners 69">
            <a:extLst>
              <a:ext uri="{FF2B5EF4-FFF2-40B4-BE49-F238E27FC236}">
                <a16:creationId xmlns:a16="http://schemas.microsoft.com/office/drawing/2014/main" id="{D8960348-6A50-912B-62A1-351A46C98BC5}"/>
              </a:ext>
            </a:extLst>
          </p:cNvPr>
          <p:cNvSpPr/>
          <p:nvPr/>
        </p:nvSpPr>
        <p:spPr>
          <a:xfrm>
            <a:off x="627193" y="1410755"/>
            <a:ext cx="1003513" cy="201620"/>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VCCIA</a:t>
            </a:r>
          </a:p>
        </p:txBody>
      </p:sp>
      <p:sp>
        <p:nvSpPr>
          <p:cNvPr id="71" name="Rectangle: Rounded Corners 70">
            <a:extLst>
              <a:ext uri="{FF2B5EF4-FFF2-40B4-BE49-F238E27FC236}">
                <a16:creationId xmlns:a16="http://schemas.microsoft.com/office/drawing/2014/main" id="{BE6F2D02-BA90-A144-3C28-00CFF903F00C}"/>
              </a:ext>
            </a:extLst>
          </p:cNvPr>
          <p:cNvSpPr/>
          <p:nvPr/>
        </p:nvSpPr>
        <p:spPr>
          <a:xfrm>
            <a:off x="627193" y="1724599"/>
            <a:ext cx="1003968" cy="138613"/>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VCC_LP_ECORE</a:t>
            </a:r>
          </a:p>
        </p:txBody>
      </p:sp>
      <p:sp>
        <p:nvSpPr>
          <p:cNvPr id="72" name="Rectangle: Rounded Corners 71">
            <a:extLst>
              <a:ext uri="{FF2B5EF4-FFF2-40B4-BE49-F238E27FC236}">
                <a16:creationId xmlns:a16="http://schemas.microsoft.com/office/drawing/2014/main" id="{BA64992F-AF13-E509-60E1-CEFAFD841466}"/>
              </a:ext>
            </a:extLst>
          </p:cNvPr>
          <p:cNvSpPr/>
          <p:nvPr/>
        </p:nvSpPr>
        <p:spPr>
          <a:xfrm>
            <a:off x="627193" y="1958940"/>
            <a:ext cx="1003513" cy="196794"/>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VCCGT</a:t>
            </a:r>
          </a:p>
        </p:txBody>
      </p:sp>
      <p:sp>
        <p:nvSpPr>
          <p:cNvPr id="73" name="Rectangle: Rounded Corners 72">
            <a:extLst>
              <a:ext uri="{FF2B5EF4-FFF2-40B4-BE49-F238E27FC236}">
                <a16:creationId xmlns:a16="http://schemas.microsoft.com/office/drawing/2014/main" id="{D8F45D77-399E-5364-1BD7-8D9C0160D16B}"/>
              </a:ext>
            </a:extLst>
          </p:cNvPr>
          <p:cNvSpPr/>
          <p:nvPr/>
        </p:nvSpPr>
        <p:spPr>
          <a:xfrm>
            <a:off x="627193" y="2246635"/>
            <a:ext cx="1003513" cy="196794"/>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VCCSA</a:t>
            </a:r>
          </a:p>
        </p:txBody>
      </p:sp>
      <p:sp>
        <p:nvSpPr>
          <p:cNvPr id="74" name="Rectangle: Rounded Corners 73">
            <a:extLst>
              <a:ext uri="{FF2B5EF4-FFF2-40B4-BE49-F238E27FC236}">
                <a16:creationId xmlns:a16="http://schemas.microsoft.com/office/drawing/2014/main" id="{A2782D01-C9B4-54D4-DD27-033E24C8D550}"/>
              </a:ext>
            </a:extLst>
          </p:cNvPr>
          <p:cNvSpPr/>
          <p:nvPr/>
        </p:nvSpPr>
        <p:spPr>
          <a:xfrm>
            <a:off x="611548" y="2757244"/>
            <a:ext cx="1003513" cy="201619"/>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VNNAON</a:t>
            </a:r>
          </a:p>
        </p:txBody>
      </p:sp>
      <p:sp>
        <p:nvSpPr>
          <p:cNvPr id="75" name="Rectangle: Rounded Corners 74">
            <a:extLst>
              <a:ext uri="{FF2B5EF4-FFF2-40B4-BE49-F238E27FC236}">
                <a16:creationId xmlns:a16="http://schemas.microsoft.com/office/drawing/2014/main" id="{17B0AE98-C7F8-029C-AF12-769FEAB1DD27}"/>
              </a:ext>
            </a:extLst>
          </p:cNvPr>
          <p:cNvSpPr/>
          <p:nvPr/>
        </p:nvSpPr>
        <p:spPr>
          <a:xfrm>
            <a:off x="611547" y="3049390"/>
            <a:ext cx="1003513" cy="201619"/>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VCCIO</a:t>
            </a:r>
          </a:p>
        </p:txBody>
      </p:sp>
      <p:sp>
        <p:nvSpPr>
          <p:cNvPr id="76" name="Rectangle: Rounded Corners 75">
            <a:extLst>
              <a:ext uri="{FF2B5EF4-FFF2-40B4-BE49-F238E27FC236}">
                <a16:creationId xmlns:a16="http://schemas.microsoft.com/office/drawing/2014/main" id="{A7923D80-3C46-E0A9-5625-ED8D3F8BCBE2}"/>
              </a:ext>
            </a:extLst>
          </p:cNvPr>
          <p:cNvSpPr/>
          <p:nvPr/>
        </p:nvSpPr>
        <p:spPr>
          <a:xfrm>
            <a:off x="1910912" y="2758613"/>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SoC/GT IO’s IP</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7" name="Rectangle: Rounded Corners 76">
            <a:extLst>
              <a:ext uri="{FF2B5EF4-FFF2-40B4-BE49-F238E27FC236}">
                <a16:creationId xmlns:a16="http://schemas.microsoft.com/office/drawing/2014/main" id="{F01878CA-AF04-23DE-C08F-2E75F74A0FD6}"/>
              </a:ext>
            </a:extLst>
          </p:cNvPr>
          <p:cNvSpPr/>
          <p:nvPr/>
        </p:nvSpPr>
        <p:spPr>
          <a:xfrm>
            <a:off x="1899408" y="3046729"/>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HSIO</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8" name="Rectangle: Rounded Corners 77">
            <a:extLst>
              <a:ext uri="{FF2B5EF4-FFF2-40B4-BE49-F238E27FC236}">
                <a16:creationId xmlns:a16="http://schemas.microsoft.com/office/drawing/2014/main" id="{5C1E5680-87C8-CC99-FDE9-DDA9496B9C6E}"/>
              </a:ext>
            </a:extLst>
          </p:cNvPr>
          <p:cNvSpPr/>
          <p:nvPr/>
        </p:nvSpPr>
        <p:spPr>
          <a:xfrm>
            <a:off x="1899408" y="3341176"/>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Analog/GPIO</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9" name="Rectangle: Rounded Corners 78">
            <a:extLst>
              <a:ext uri="{FF2B5EF4-FFF2-40B4-BE49-F238E27FC236}">
                <a16:creationId xmlns:a16="http://schemas.microsoft.com/office/drawing/2014/main" id="{8956B5C3-5CD6-34FA-C351-D6F0C0992D65}"/>
              </a:ext>
            </a:extLst>
          </p:cNvPr>
          <p:cNvSpPr/>
          <p:nvPr/>
        </p:nvSpPr>
        <p:spPr>
          <a:xfrm>
            <a:off x="602535" y="3341731"/>
            <a:ext cx="1003513" cy="201619"/>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V1P8A</a:t>
            </a:r>
          </a:p>
        </p:txBody>
      </p:sp>
      <p:sp>
        <p:nvSpPr>
          <p:cNvPr id="80" name="Rectangle: Rounded Corners 79">
            <a:extLst>
              <a:ext uri="{FF2B5EF4-FFF2-40B4-BE49-F238E27FC236}">
                <a16:creationId xmlns:a16="http://schemas.microsoft.com/office/drawing/2014/main" id="{6E26E00E-4AE5-2CFD-FBB1-D6391027F29A}"/>
              </a:ext>
            </a:extLst>
          </p:cNvPr>
          <p:cNvSpPr/>
          <p:nvPr/>
        </p:nvSpPr>
        <p:spPr>
          <a:xfrm>
            <a:off x="1899408" y="3620048"/>
            <a:ext cx="746310" cy="163327"/>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RTC</a:t>
            </a:r>
          </a:p>
        </p:txBody>
      </p:sp>
      <p:sp>
        <p:nvSpPr>
          <p:cNvPr id="81" name="Rectangle: Rounded Corners 80">
            <a:extLst>
              <a:ext uri="{FF2B5EF4-FFF2-40B4-BE49-F238E27FC236}">
                <a16:creationId xmlns:a16="http://schemas.microsoft.com/office/drawing/2014/main" id="{8ABE405A-CBB8-1B4B-7C07-F1ED1C0A1A29}"/>
              </a:ext>
            </a:extLst>
          </p:cNvPr>
          <p:cNvSpPr/>
          <p:nvPr/>
        </p:nvSpPr>
        <p:spPr>
          <a:xfrm>
            <a:off x="1897747" y="3825042"/>
            <a:ext cx="746310" cy="38003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MEM PHY and</a:t>
            </a:r>
          </a:p>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controller</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2" name="Rectangle: Rounded Corners 81">
            <a:extLst>
              <a:ext uri="{FF2B5EF4-FFF2-40B4-BE49-F238E27FC236}">
                <a16:creationId xmlns:a16="http://schemas.microsoft.com/office/drawing/2014/main" id="{AB736856-5EA1-9481-05F5-CAE437D013E2}"/>
              </a:ext>
            </a:extLst>
          </p:cNvPr>
          <p:cNvSpPr/>
          <p:nvPr/>
        </p:nvSpPr>
        <p:spPr>
          <a:xfrm>
            <a:off x="868658" y="5946757"/>
            <a:ext cx="706739" cy="180968"/>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V3P3A</a:t>
            </a:r>
          </a:p>
        </p:txBody>
      </p:sp>
      <p:sp>
        <p:nvSpPr>
          <p:cNvPr id="83" name="Rectangle: Rounded Corners 82">
            <a:extLst>
              <a:ext uri="{FF2B5EF4-FFF2-40B4-BE49-F238E27FC236}">
                <a16:creationId xmlns:a16="http://schemas.microsoft.com/office/drawing/2014/main" id="{F4598798-7704-C514-C405-25AA0A92E552}"/>
              </a:ext>
            </a:extLst>
          </p:cNvPr>
          <p:cNvSpPr/>
          <p:nvPr/>
        </p:nvSpPr>
        <p:spPr>
          <a:xfrm>
            <a:off x="891696" y="3622528"/>
            <a:ext cx="698705" cy="159477"/>
          </a:xfrm>
          <a:prstGeom prst="roundRect">
            <a:avLst>
              <a:gd name="adj" fmla="val 31143"/>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VCCRTC 1P2</a:t>
            </a:r>
          </a:p>
        </p:txBody>
      </p:sp>
      <p:sp>
        <p:nvSpPr>
          <p:cNvPr id="84" name="Rectangle: Rounded Corners 83">
            <a:extLst>
              <a:ext uri="{FF2B5EF4-FFF2-40B4-BE49-F238E27FC236}">
                <a16:creationId xmlns:a16="http://schemas.microsoft.com/office/drawing/2014/main" id="{1ADFD44D-060D-6E2D-E5D5-FD41E73763AA}"/>
              </a:ext>
            </a:extLst>
          </p:cNvPr>
          <p:cNvSpPr/>
          <p:nvPr/>
        </p:nvSpPr>
        <p:spPr>
          <a:xfrm>
            <a:off x="611547" y="3846479"/>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VDD2H</a:t>
            </a:r>
          </a:p>
        </p:txBody>
      </p:sp>
      <p:sp>
        <p:nvSpPr>
          <p:cNvPr id="86" name="Rectangle: Rounded Corners 85">
            <a:extLst>
              <a:ext uri="{FF2B5EF4-FFF2-40B4-BE49-F238E27FC236}">
                <a16:creationId xmlns:a16="http://schemas.microsoft.com/office/drawing/2014/main" id="{299AC9A4-8764-FA89-C41D-6E16241EC82F}"/>
              </a:ext>
            </a:extLst>
          </p:cNvPr>
          <p:cNvSpPr/>
          <p:nvPr/>
        </p:nvSpPr>
        <p:spPr>
          <a:xfrm>
            <a:off x="871833" y="4581664"/>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V5A</a:t>
            </a:r>
          </a:p>
        </p:txBody>
      </p:sp>
      <p:cxnSp>
        <p:nvCxnSpPr>
          <p:cNvPr id="87" name="Straight Arrow Connector 86">
            <a:extLst>
              <a:ext uri="{FF2B5EF4-FFF2-40B4-BE49-F238E27FC236}">
                <a16:creationId xmlns:a16="http://schemas.microsoft.com/office/drawing/2014/main" id="{A69D4823-AC80-0DDF-6E85-B14FBAF222D9}"/>
              </a:ext>
            </a:extLst>
          </p:cNvPr>
          <p:cNvCxnSpPr>
            <a:stCxn id="71" idx="3"/>
            <a:endCxn id="67" idx="1"/>
          </p:cNvCxnSpPr>
          <p:nvPr/>
        </p:nvCxnSpPr>
        <p:spPr>
          <a:xfrm>
            <a:off x="1631161" y="1793906"/>
            <a:ext cx="298132" cy="500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8" name="Straight Arrow Connector 87">
            <a:extLst>
              <a:ext uri="{FF2B5EF4-FFF2-40B4-BE49-F238E27FC236}">
                <a16:creationId xmlns:a16="http://schemas.microsoft.com/office/drawing/2014/main" id="{F78D46DE-4E74-6912-1B6F-AA3DFA0E3FF7}"/>
              </a:ext>
            </a:extLst>
          </p:cNvPr>
          <p:cNvCxnSpPr>
            <a:stCxn id="72" idx="3"/>
            <a:endCxn id="68" idx="1"/>
          </p:cNvCxnSpPr>
          <p:nvPr/>
        </p:nvCxnSpPr>
        <p:spPr>
          <a:xfrm flipV="1">
            <a:off x="1630706" y="2056295"/>
            <a:ext cx="312225" cy="104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9" name="Straight Arrow Connector 88">
            <a:extLst>
              <a:ext uri="{FF2B5EF4-FFF2-40B4-BE49-F238E27FC236}">
                <a16:creationId xmlns:a16="http://schemas.microsoft.com/office/drawing/2014/main" id="{6C1B1101-DA66-4D96-1FEB-275886571F30}"/>
              </a:ext>
            </a:extLst>
          </p:cNvPr>
          <p:cNvCxnSpPr>
            <a:stCxn id="73" idx="3"/>
            <a:endCxn id="69" idx="1"/>
          </p:cNvCxnSpPr>
          <p:nvPr/>
        </p:nvCxnSpPr>
        <p:spPr>
          <a:xfrm>
            <a:off x="1630706" y="2345032"/>
            <a:ext cx="294442" cy="88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0" name="Straight Arrow Connector 89">
            <a:extLst>
              <a:ext uri="{FF2B5EF4-FFF2-40B4-BE49-F238E27FC236}">
                <a16:creationId xmlns:a16="http://schemas.microsoft.com/office/drawing/2014/main" id="{63554F6D-4939-9AC6-BBE8-46847AFBD9D8}"/>
              </a:ext>
            </a:extLst>
          </p:cNvPr>
          <p:cNvCxnSpPr>
            <a:stCxn id="74" idx="3"/>
            <a:endCxn id="76" idx="1"/>
          </p:cNvCxnSpPr>
          <p:nvPr/>
        </p:nvCxnSpPr>
        <p:spPr>
          <a:xfrm>
            <a:off x="1615061" y="2858053"/>
            <a:ext cx="295851" cy="329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1" name="Straight Arrow Connector 90">
            <a:extLst>
              <a:ext uri="{FF2B5EF4-FFF2-40B4-BE49-F238E27FC236}">
                <a16:creationId xmlns:a16="http://schemas.microsoft.com/office/drawing/2014/main" id="{D08DB9A1-0A68-C613-2914-F3F9989E42E0}"/>
              </a:ext>
            </a:extLst>
          </p:cNvPr>
          <p:cNvCxnSpPr>
            <a:cxnSpLocks/>
            <a:stCxn id="75" idx="3"/>
            <a:endCxn id="77" idx="1"/>
          </p:cNvCxnSpPr>
          <p:nvPr/>
        </p:nvCxnSpPr>
        <p:spPr>
          <a:xfrm flipV="1">
            <a:off x="1615060" y="3149463"/>
            <a:ext cx="284348" cy="73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2" name="Straight Arrow Connector 91">
            <a:extLst>
              <a:ext uri="{FF2B5EF4-FFF2-40B4-BE49-F238E27FC236}">
                <a16:creationId xmlns:a16="http://schemas.microsoft.com/office/drawing/2014/main" id="{FC2B0BF6-8F45-47AC-403C-40CFFAAFCD67}"/>
              </a:ext>
            </a:extLst>
          </p:cNvPr>
          <p:cNvCxnSpPr>
            <a:stCxn id="79" idx="3"/>
            <a:endCxn id="78" idx="1"/>
          </p:cNvCxnSpPr>
          <p:nvPr/>
        </p:nvCxnSpPr>
        <p:spPr>
          <a:xfrm>
            <a:off x="1606048" y="3442540"/>
            <a:ext cx="293360" cy="137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3" name="Straight Arrow Connector 92">
            <a:extLst>
              <a:ext uri="{FF2B5EF4-FFF2-40B4-BE49-F238E27FC236}">
                <a16:creationId xmlns:a16="http://schemas.microsoft.com/office/drawing/2014/main" id="{E04CDAF6-B6DB-B1D7-E478-2CDF984D6E23}"/>
              </a:ext>
            </a:extLst>
          </p:cNvPr>
          <p:cNvCxnSpPr>
            <a:stCxn id="83" idx="3"/>
            <a:endCxn id="80" idx="1"/>
          </p:cNvCxnSpPr>
          <p:nvPr/>
        </p:nvCxnSpPr>
        <p:spPr>
          <a:xfrm flipV="1">
            <a:off x="1590401" y="3701712"/>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4" name="Connector: Elbow 93">
            <a:extLst>
              <a:ext uri="{FF2B5EF4-FFF2-40B4-BE49-F238E27FC236}">
                <a16:creationId xmlns:a16="http://schemas.microsoft.com/office/drawing/2014/main" id="{C6CF45FD-5831-6977-EBB4-9AB99CF08FF3}"/>
              </a:ext>
            </a:extLst>
          </p:cNvPr>
          <p:cNvCxnSpPr>
            <a:cxnSpLocks/>
            <a:stCxn id="74" idx="3"/>
          </p:cNvCxnSpPr>
          <p:nvPr/>
        </p:nvCxnSpPr>
        <p:spPr>
          <a:xfrm>
            <a:off x="1615061" y="2858053"/>
            <a:ext cx="271964" cy="232631"/>
          </a:xfrm>
          <a:prstGeom prst="bentConnector3">
            <a:avLst>
              <a:gd name="adj1" fmla="val 2667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967DFEA8-62DE-007A-0CD1-9B4FB1A7C0F4}"/>
              </a:ext>
            </a:extLst>
          </p:cNvPr>
          <p:cNvCxnSpPr>
            <a:cxnSpLocks/>
          </p:cNvCxnSpPr>
          <p:nvPr/>
        </p:nvCxnSpPr>
        <p:spPr>
          <a:xfrm>
            <a:off x="1633835" y="1512644"/>
            <a:ext cx="298132" cy="500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6" name="Rectangle: Rounded Corners 95">
            <a:extLst>
              <a:ext uri="{FF2B5EF4-FFF2-40B4-BE49-F238E27FC236}">
                <a16:creationId xmlns:a16="http://schemas.microsoft.com/office/drawing/2014/main" id="{473AE95F-B0A9-6471-88F7-F1F9E7532FA9}"/>
              </a:ext>
            </a:extLst>
          </p:cNvPr>
          <p:cNvSpPr/>
          <p:nvPr/>
        </p:nvSpPr>
        <p:spPr>
          <a:xfrm>
            <a:off x="1865360" y="4292019"/>
            <a:ext cx="746310" cy="7387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DDR5 SODIMM</a:t>
            </a:r>
          </a:p>
        </p:txBody>
      </p:sp>
      <p:sp>
        <p:nvSpPr>
          <p:cNvPr id="97" name="Rectangle: Rounded Corners 96">
            <a:extLst>
              <a:ext uri="{FF2B5EF4-FFF2-40B4-BE49-F238E27FC236}">
                <a16:creationId xmlns:a16="http://schemas.microsoft.com/office/drawing/2014/main" id="{10563194-4F8E-A6F4-3EEF-0CEB14AF5892}"/>
              </a:ext>
            </a:extLst>
          </p:cNvPr>
          <p:cNvSpPr/>
          <p:nvPr/>
        </p:nvSpPr>
        <p:spPr>
          <a:xfrm>
            <a:off x="1933442" y="2528154"/>
            <a:ext cx="746310" cy="13861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GT fabric</a:t>
            </a:r>
          </a:p>
        </p:txBody>
      </p:sp>
      <p:cxnSp>
        <p:nvCxnSpPr>
          <p:cNvPr id="98" name="Connector: Elbow 97">
            <a:extLst>
              <a:ext uri="{FF2B5EF4-FFF2-40B4-BE49-F238E27FC236}">
                <a16:creationId xmlns:a16="http://schemas.microsoft.com/office/drawing/2014/main" id="{D16CA56E-687D-7259-0CAD-81E8A2401886}"/>
              </a:ext>
            </a:extLst>
          </p:cNvPr>
          <p:cNvCxnSpPr>
            <a:stCxn id="73" idx="3"/>
            <a:endCxn id="97" idx="1"/>
          </p:cNvCxnSpPr>
          <p:nvPr/>
        </p:nvCxnSpPr>
        <p:spPr>
          <a:xfrm>
            <a:off x="1630706" y="2345032"/>
            <a:ext cx="302736" cy="252429"/>
          </a:xfrm>
          <a:prstGeom prst="bentConnector3">
            <a:avLst>
              <a:gd name="adj1" fmla="val 942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F064BC7-CB7E-F210-F6C7-07C91E2D2A78}"/>
              </a:ext>
            </a:extLst>
          </p:cNvPr>
          <p:cNvCxnSpPr>
            <a:cxnSpLocks/>
            <a:stCxn id="84" idx="3"/>
          </p:cNvCxnSpPr>
          <p:nvPr/>
        </p:nvCxnSpPr>
        <p:spPr>
          <a:xfrm>
            <a:off x="1310252" y="3926218"/>
            <a:ext cx="568796" cy="702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F806E077-27AC-34B2-7ED4-599851A18249}"/>
              </a:ext>
            </a:extLst>
          </p:cNvPr>
          <p:cNvCxnSpPr>
            <a:cxnSpLocks/>
          </p:cNvCxnSpPr>
          <p:nvPr/>
        </p:nvCxnSpPr>
        <p:spPr>
          <a:xfrm flipV="1">
            <a:off x="1559482" y="4661403"/>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2" name="Rectangle: Rounded Corners 101">
            <a:extLst>
              <a:ext uri="{FF2B5EF4-FFF2-40B4-BE49-F238E27FC236}">
                <a16:creationId xmlns:a16="http://schemas.microsoft.com/office/drawing/2014/main" id="{CE893214-B2E2-AEB5-8699-12E6B77F5DE8}"/>
              </a:ext>
            </a:extLst>
          </p:cNvPr>
          <p:cNvSpPr/>
          <p:nvPr/>
        </p:nvSpPr>
        <p:spPr>
          <a:xfrm>
            <a:off x="1863686" y="5858765"/>
            <a:ext cx="746310" cy="38003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USB </a:t>
            </a:r>
            <a:r>
              <a:rPr lang="en-US" sz="800" err="1">
                <a:solidFill>
                  <a:srgbClr val="FFFFFF"/>
                </a:solidFill>
                <a:latin typeface="Helvetica Neue Medium"/>
                <a:ea typeface="Helvetica Neue Medium"/>
                <a:cs typeface="Helvetica Neue Medium"/>
                <a:sym typeface="Helvetica Neue Medium"/>
              </a:rPr>
              <a:t>Phy</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03" name="Straight Arrow Connector 102">
            <a:extLst>
              <a:ext uri="{FF2B5EF4-FFF2-40B4-BE49-F238E27FC236}">
                <a16:creationId xmlns:a16="http://schemas.microsoft.com/office/drawing/2014/main" id="{8666599E-1389-1485-8560-BDB6E0E8E7D8}"/>
              </a:ext>
            </a:extLst>
          </p:cNvPr>
          <p:cNvCxnSpPr>
            <a:cxnSpLocks/>
          </p:cNvCxnSpPr>
          <p:nvPr/>
        </p:nvCxnSpPr>
        <p:spPr>
          <a:xfrm flipV="1">
            <a:off x="1556352" y="6036207"/>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4" name="Rectangle: Rounded Corners 103">
            <a:extLst>
              <a:ext uri="{FF2B5EF4-FFF2-40B4-BE49-F238E27FC236}">
                <a16:creationId xmlns:a16="http://schemas.microsoft.com/office/drawing/2014/main" id="{60EE7441-C2F8-A26D-91A9-BDD526189372}"/>
              </a:ext>
            </a:extLst>
          </p:cNvPr>
          <p:cNvSpPr/>
          <p:nvPr/>
        </p:nvSpPr>
        <p:spPr>
          <a:xfrm>
            <a:off x="9430316" y="1089652"/>
            <a:ext cx="1068845" cy="3082547"/>
          </a:xfrm>
          <a:prstGeom prst="round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6" name="Rectangle: Rounded Corners 105">
            <a:extLst>
              <a:ext uri="{FF2B5EF4-FFF2-40B4-BE49-F238E27FC236}">
                <a16:creationId xmlns:a16="http://schemas.microsoft.com/office/drawing/2014/main" id="{71E3C532-26D5-605B-B4D1-66861E0A30FD}"/>
              </a:ext>
            </a:extLst>
          </p:cNvPr>
          <p:cNvSpPr/>
          <p:nvPr/>
        </p:nvSpPr>
        <p:spPr>
          <a:xfrm>
            <a:off x="9622699" y="1219764"/>
            <a:ext cx="742722" cy="201620"/>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IA cores</a:t>
            </a:r>
          </a:p>
        </p:txBody>
      </p:sp>
      <p:sp>
        <p:nvSpPr>
          <p:cNvPr id="107" name="Rectangle: Rounded Corners 106">
            <a:extLst>
              <a:ext uri="{FF2B5EF4-FFF2-40B4-BE49-F238E27FC236}">
                <a16:creationId xmlns:a16="http://schemas.microsoft.com/office/drawing/2014/main" id="{E0B98EF7-5FCA-7DB9-4056-2B73C06BD962}"/>
              </a:ext>
            </a:extLst>
          </p:cNvPr>
          <p:cNvSpPr/>
          <p:nvPr/>
        </p:nvSpPr>
        <p:spPr>
          <a:xfrm>
            <a:off x="9625011" y="1430553"/>
            <a:ext cx="742722" cy="13133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Atom</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8" name="Rectangle: Rounded Corners 107">
            <a:extLst>
              <a:ext uri="{FF2B5EF4-FFF2-40B4-BE49-F238E27FC236}">
                <a16:creationId xmlns:a16="http://schemas.microsoft.com/office/drawing/2014/main" id="{139FF375-0399-FE8F-B087-EB140E8AE5CC}"/>
              </a:ext>
            </a:extLst>
          </p:cNvPr>
          <p:cNvSpPr/>
          <p:nvPr/>
        </p:nvSpPr>
        <p:spPr>
          <a:xfrm>
            <a:off x="9614962" y="1650866"/>
            <a:ext cx="742722" cy="13133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algn="ctr" defTabSz="825500">
              <a:lnSpc>
                <a:spcPct val="100000"/>
              </a:lnSpc>
              <a:spcBef>
                <a:spcPts val="0"/>
              </a:spcBef>
            </a:pPr>
            <a:r>
              <a:rPr lang="en-US" sz="800">
                <a:solidFill>
                  <a:srgbClr val="FFFFFF"/>
                </a:solidFill>
                <a:latin typeface="Helvetica Neue Medium"/>
                <a:ea typeface="Helvetica Neue Medium"/>
                <a:cs typeface="Helvetica Neue Medium"/>
                <a:sym typeface="Helvetica Neue Medium"/>
              </a:rPr>
              <a:t>Iceland cores</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9" name="Rectangle: Rounded Corners 108">
            <a:extLst>
              <a:ext uri="{FF2B5EF4-FFF2-40B4-BE49-F238E27FC236}">
                <a16:creationId xmlns:a16="http://schemas.microsoft.com/office/drawing/2014/main" id="{B2E06267-929E-44B0-5895-48EDF8D23776}"/>
              </a:ext>
            </a:extLst>
          </p:cNvPr>
          <p:cNvSpPr/>
          <p:nvPr/>
        </p:nvSpPr>
        <p:spPr>
          <a:xfrm>
            <a:off x="9628599" y="1871178"/>
            <a:ext cx="742722" cy="205469"/>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Graphics</a:t>
            </a:r>
          </a:p>
        </p:txBody>
      </p:sp>
      <p:sp>
        <p:nvSpPr>
          <p:cNvPr id="110" name="Rectangle: Rounded Corners 109">
            <a:extLst>
              <a:ext uri="{FF2B5EF4-FFF2-40B4-BE49-F238E27FC236}">
                <a16:creationId xmlns:a16="http://schemas.microsoft.com/office/drawing/2014/main" id="{3E6CCF05-306B-E43C-42F8-7BFF77861EA0}"/>
              </a:ext>
            </a:extLst>
          </p:cNvPr>
          <p:cNvSpPr/>
          <p:nvPr/>
        </p:nvSpPr>
        <p:spPr>
          <a:xfrm>
            <a:off x="9610816" y="2160798"/>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System Agent</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1" name="Rectangle: Rounded Corners 110">
            <a:extLst>
              <a:ext uri="{FF2B5EF4-FFF2-40B4-BE49-F238E27FC236}">
                <a16:creationId xmlns:a16="http://schemas.microsoft.com/office/drawing/2014/main" id="{AC4F63E0-BF88-1E09-F7D9-1F3349CEFD29}"/>
              </a:ext>
            </a:extLst>
          </p:cNvPr>
          <p:cNvSpPr/>
          <p:nvPr/>
        </p:nvSpPr>
        <p:spPr>
          <a:xfrm>
            <a:off x="8312861" y="1328373"/>
            <a:ext cx="1003513" cy="201620"/>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VCCIA</a:t>
            </a:r>
          </a:p>
        </p:txBody>
      </p:sp>
      <p:sp>
        <p:nvSpPr>
          <p:cNvPr id="112" name="Rectangle: Rounded Corners 111">
            <a:extLst>
              <a:ext uri="{FF2B5EF4-FFF2-40B4-BE49-F238E27FC236}">
                <a16:creationId xmlns:a16="http://schemas.microsoft.com/office/drawing/2014/main" id="{BD603129-B3EA-BC89-4971-07F0B53F1906}"/>
              </a:ext>
            </a:extLst>
          </p:cNvPr>
          <p:cNvSpPr/>
          <p:nvPr/>
        </p:nvSpPr>
        <p:spPr>
          <a:xfrm>
            <a:off x="8312861" y="1642217"/>
            <a:ext cx="1003968" cy="138613"/>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VCC_LP_ECORE</a:t>
            </a:r>
          </a:p>
        </p:txBody>
      </p:sp>
      <p:sp>
        <p:nvSpPr>
          <p:cNvPr id="113" name="Rectangle: Rounded Corners 112">
            <a:extLst>
              <a:ext uri="{FF2B5EF4-FFF2-40B4-BE49-F238E27FC236}">
                <a16:creationId xmlns:a16="http://schemas.microsoft.com/office/drawing/2014/main" id="{1D403D2B-BD80-ADD9-884B-0334CF2023BE}"/>
              </a:ext>
            </a:extLst>
          </p:cNvPr>
          <p:cNvSpPr/>
          <p:nvPr/>
        </p:nvSpPr>
        <p:spPr>
          <a:xfrm>
            <a:off x="8312861" y="1876558"/>
            <a:ext cx="1003513" cy="196794"/>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VCCGT</a:t>
            </a:r>
          </a:p>
        </p:txBody>
      </p:sp>
      <p:sp>
        <p:nvSpPr>
          <p:cNvPr id="114" name="Rectangle: Rounded Corners 113">
            <a:extLst>
              <a:ext uri="{FF2B5EF4-FFF2-40B4-BE49-F238E27FC236}">
                <a16:creationId xmlns:a16="http://schemas.microsoft.com/office/drawing/2014/main" id="{6B9099DA-CE36-C602-ED18-2D40CD50DACF}"/>
              </a:ext>
            </a:extLst>
          </p:cNvPr>
          <p:cNvSpPr/>
          <p:nvPr/>
        </p:nvSpPr>
        <p:spPr>
          <a:xfrm>
            <a:off x="8312861" y="2164253"/>
            <a:ext cx="1003513" cy="196794"/>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VCCSA</a:t>
            </a:r>
          </a:p>
        </p:txBody>
      </p:sp>
      <p:sp>
        <p:nvSpPr>
          <p:cNvPr id="115" name="Rectangle: Rounded Corners 114">
            <a:extLst>
              <a:ext uri="{FF2B5EF4-FFF2-40B4-BE49-F238E27FC236}">
                <a16:creationId xmlns:a16="http://schemas.microsoft.com/office/drawing/2014/main" id="{3770D91A-C5A6-DDFA-50F7-8481A9C4D5A2}"/>
              </a:ext>
            </a:extLst>
          </p:cNvPr>
          <p:cNvSpPr/>
          <p:nvPr/>
        </p:nvSpPr>
        <p:spPr>
          <a:xfrm>
            <a:off x="8297216" y="2674861"/>
            <a:ext cx="1003513" cy="201619"/>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VNNAON</a:t>
            </a:r>
          </a:p>
        </p:txBody>
      </p:sp>
      <p:sp>
        <p:nvSpPr>
          <p:cNvPr id="116" name="Rectangle: Rounded Corners 115">
            <a:extLst>
              <a:ext uri="{FF2B5EF4-FFF2-40B4-BE49-F238E27FC236}">
                <a16:creationId xmlns:a16="http://schemas.microsoft.com/office/drawing/2014/main" id="{C91BFF16-E8FF-67DD-9AAD-DD75036768BC}"/>
              </a:ext>
            </a:extLst>
          </p:cNvPr>
          <p:cNvSpPr/>
          <p:nvPr/>
        </p:nvSpPr>
        <p:spPr>
          <a:xfrm>
            <a:off x="8297215" y="2967008"/>
            <a:ext cx="1003513" cy="201619"/>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VCCIO</a:t>
            </a:r>
          </a:p>
        </p:txBody>
      </p:sp>
      <p:sp>
        <p:nvSpPr>
          <p:cNvPr id="117" name="Rectangle: Rounded Corners 116">
            <a:extLst>
              <a:ext uri="{FF2B5EF4-FFF2-40B4-BE49-F238E27FC236}">
                <a16:creationId xmlns:a16="http://schemas.microsoft.com/office/drawing/2014/main" id="{B9B92D5C-FE2C-B6D0-4889-9325708384B1}"/>
              </a:ext>
            </a:extLst>
          </p:cNvPr>
          <p:cNvSpPr/>
          <p:nvPr/>
        </p:nvSpPr>
        <p:spPr>
          <a:xfrm>
            <a:off x="9596581" y="2676231"/>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SoC/GT IO’s IP</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8" name="Rectangle: Rounded Corners 117">
            <a:extLst>
              <a:ext uri="{FF2B5EF4-FFF2-40B4-BE49-F238E27FC236}">
                <a16:creationId xmlns:a16="http://schemas.microsoft.com/office/drawing/2014/main" id="{C6FCA30F-703B-79AB-2EEE-2C8C49F95305}"/>
              </a:ext>
            </a:extLst>
          </p:cNvPr>
          <p:cNvSpPr/>
          <p:nvPr/>
        </p:nvSpPr>
        <p:spPr>
          <a:xfrm>
            <a:off x="9585076" y="2964346"/>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HSIO</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9" name="Rectangle: Rounded Corners 118">
            <a:extLst>
              <a:ext uri="{FF2B5EF4-FFF2-40B4-BE49-F238E27FC236}">
                <a16:creationId xmlns:a16="http://schemas.microsoft.com/office/drawing/2014/main" id="{82A8A147-5683-A803-3A74-A42B5AD253FC}"/>
              </a:ext>
            </a:extLst>
          </p:cNvPr>
          <p:cNvSpPr/>
          <p:nvPr/>
        </p:nvSpPr>
        <p:spPr>
          <a:xfrm>
            <a:off x="9585076" y="3258794"/>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Analog/GPIO</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0" name="Rectangle: Rounded Corners 119">
            <a:extLst>
              <a:ext uri="{FF2B5EF4-FFF2-40B4-BE49-F238E27FC236}">
                <a16:creationId xmlns:a16="http://schemas.microsoft.com/office/drawing/2014/main" id="{785B2AF5-9731-2689-351D-37B626C92CB4}"/>
              </a:ext>
            </a:extLst>
          </p:cNvPr>
          <p:cNvSpPr/>
          <p:nvPr/>
        </p:nvSpPr>
        <p:spPr>
          <a:xfrm>
            <a:off x="8288203" y="3259349"/>
            <a:ext cx="1003513" cy="201619"/>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V1P8A</a:t>
            </a:r>
          </a:p>
        </p:txBody>
      </p:sp>
      <p:sp>
        <p:nvSpPr>
          <p:cNvPr id="121" name="Rectangle: Rounded Corners 120">
            <a:extLst>
              <a:ext uri="{FF2B5EF4-FFF2-40B4-BE49-F238E27FC236}">
                <a16:creationId xmlns:a16="http://schemas.microsoft.com/office/drawing/2014/main" id="{DA86B4D6-BC68-BEB1-AE1F-AFACB0551C09}"/>
              </a:ext>
            </a:extLst>
          </p:cNvPr>
          <p:cNvSpPr/>
          <p:nvPr/>
        </p:nvSpPr>
        <p:spPr>
          <a:xfrm>
            <a:off x="9585076" y="3537666"/>
            <a:ext cx="746310" cy="163327"/>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RTC</a:t>
            </a:r>
          </a:p>
        </p:txBody>
      </p:sp>
      <p:sp>
        <p:nvSpPr>
          <p:cNvPr id="122" name="Rectangle: Rounded Corners 121">
            <a:extLst>
              <a:ext uri="{FF2B5EF4-FFF2-40B4-BE49-F238E27FC236}">
                <a16:creationId xmlns:a16="http://schemas.microsoft.com/office/drawing/2014/main" id="{7DE24993-CDD8-7282-04EA-561FE548B0AA}"/>
              </a:ext>
            </a:extLst>
          </p:cNvPr>
          <p:cNvSpPr/>
          <p:nvPr/>
        </p:nvSpPr>
        <p:spPr>
          <a:xfrm>
            <a:off x="9583415" y="3742660"/>
            <a:ext cx="746310" cy="38003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MEM PHY and</a:t>
            </a:r>
          </a:p>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controller</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3" name="Rectangle: Rounded Corners 122">
            <a:extLst>
              <a:ext uri="{FF2B5EF4-FFF2-40B4-BE49-F238E27FC236}">
                <a16:creationId xmlns:a16="http://schemas.microsoft.com/office/drawing/2014/main" id="{4E8C8E65-7CC5-0F3A-1215-D3D0B4D64BC8}"/>
              </a:ext>
            </a:extLst>
          </p:cNvPr>
          <p:cNvSpPr/>
          <p:nvPr/>
        </p:nvSpPr>
        <p:spPr>
          <a:xfrm>
            <a:off x="8459196" y="5744795"/>
            <a:ext cx="706739" cy="180968"/>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V3P3A</a:t>
            </a:r>
          </a:p>
        </p:txBody>
      </p:sp>
      <p:sp>
        <p:nvSpPr>
          <p:cNvPr id="124" name="Rectangle: Rounded Corners 123">
            <a:extLst>
              <a:ext uri="{FF2B5EF4-FFF2-40B4-BE49-F238E27FC236}">
                <a16:creationId xmlns:a16="http://schemas.microsoft.com/office/drawing/2014/main" id="{B0DA46B4-EAB4-1102-F82D-5FD942D5634C}"/>
              </a:ext>
            </a:extLst>
          </p:cNvPr>
          <p:cNvSpPr/>
          <p:nvPr/>
        </p:nvSpPr>
        <p:spPr>
          <a:xfrm>
            <a:off x="8577364" y="3540146"/>
            <a:ext cx="698705" cy="159477"/>
          </a:xfrm>
          <a:prstGeom prst="roundRect">
            <a:avLst>
              <a:gd name="adj" fmla="val 31143"/>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VCCRTC 1P2</a:t>
            </a:r>
          </a:p>
        </p:txBody>
      </p:sp>
      <p:sp>
        <p:nvSpPr>
          <p:cNvPr id="125" name="Rectangle: Rounded Corners 124">
            <a:extLst>
              <a:ext uri="{FF2B5EF4-FFF2-40B4-BE49-F238E27FC236}">
                <a16:creationId xmlns:a16="http://schemas.microsoft.com/office/drawing/2014/main" id="{CFF68ACD-899B-2459-F463-46F735DE3DF3}"/>
              </a:ext>
            </a:extLst>
          </p:cNvPr>
          <p:cNvSpPr/>
          <p:nvPr/>
        </p:nvSpPr>
        <p:spPr>
          <a:xfrm>
            <a:off x="8467230" y="6052756"/>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V5A</a:t>
            </a:r>
          </a:p>
        </p:txBody>
      </p:sp>
      <p:cxnSp>
        <p:nvCxnSpPr>
          <p:cNvPr id="126" name="Straight Arrow Connector 125">
            <a:extLst>
              <a:ext uri="{FF2B5EF4-FFF2-40B4-BE49-F238E27FC236}">
                <a16:creationId xmlns:a16="http://schemas.microsoft.com/office/drawing/2014/main" id="{25DB1ED4-6F15-5E77-B166-E89D49F9BF7A}"/>
              </a:ext>
            </a:extLst>
          </p:cNvPr>
          <p:cNvCxnSpPr>
            <a:stCxn id="112" idx="3"/>
            <a:endCxn id="108" idx="1"/>
          </p:cNvCxnSpPr>
          <p:nvPr/>
        </p:nvCxnSpPr>
        <p:spPr>
          <a:xfrm>
            <a:off x="9316830" y="1711524"/>
            <a:ext cx="298132" cy="500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7" name="Straight Arrow Connector 126">
            <a:extLst>
              <a:ext uri="{FF2B5EF4-FFF2-40B4-BE49-F238E27FC236}">
                <a16:creationId xmlns:a16="http://schemas.microsoft.com/office/drawing/2014/main" id="{C8D4D974-CA1B-F1FB-4F7E-E1B9D31C9DCC}"/>
              </a:ext>
            </a:extLst>
          </p:cNvPr>
          <p:cNvCxnSpPr>
            <a:stCxn id="113" idx="3"/>
            <a:endCxn id="109" idx="1"/>
          </p:cNvCxnSpPr>
          <p:nvPr/>
        </p:nvCxnSpPr>
        <p:spPr>
          <a:xfrm flipV="1">
            <a:off x="9316375" y="1973913"/>
            <a:ext cx="312225" cy="104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8" name="Straight Arrow Connector 127">
            <a:extLst>
              <a:ext uri="{FF2B5EF4-FFF2-40B4-BE49-F238E27FC236}">
                <a16:creationId xmlns:a16="http://schemas.microsoft.com/office/drawing/2014/main" id="{874BFC1A-9DB7-3330-B106-9BCCADA21DC1}"/>
              </a:ext>
            </a:extLst>
          </p:cNvPr>
          <p:cNvCxnSpPr>
            <a:stCxn id="114" idx="3"/>
            <a:endCxn id="110" idx="1"/>
          </p:cNvCxnSpPr>
          <p:nvPr/>
        </p:nvCxnSpPr>
        <p:spPr>
          <a:xfrm>
            <a:off x="9316375" y="2262650"/>
            <a:ext cx="294442" cy="88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9" name="Straight Arrow Connector 128">
            <a:extLst>
              <a:ext uri="{FF2B5EF4-FFF2-40B4-BE49-F238E27FC236}">
                <a16:creationId xmlns:a16="http://schemas.microsoft.com/office/drawing/2014/main" id="{ABEB2A8E-92F7-5E08-409E-E3043DEB7309}"/>
              </a:ext>
            </a:extLst>
          </p:cNvPr>
          <p:cNvCxnSpPr>
            <a:stCxn id="115" idx="3"/>
            <a:endCxn id="117" idx="1"/>
          </p:cNvCxnSpPr>
          <p:nvPr/>
        </p:nvCxnSpPr>
        <p:spPr>
          <a:xfrm>
            <a:off x="9300729" y="2775671"/>
            <a:ext cx="295851" cy="329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0" name="Straight Arrow Connector 129">
            <a:extLst>
              <a:ext uri="{FF2B5EF4-FFF2-40B4-BE49-F238E27FC236}">
                <a16:creationId xmlns:a16="http://schemas.microsoft.com/office/drawing/2014/main" id="{AC3F4C11-5E2A-0244-5722-AF091E349CB4}"/>
              </a:ext>
            </a:extLst>
          </p:cNvPr>
          <p:cNvCxnSpPr>
            <a:stCxn id="116" idx="3"/>
            <a:endCxn id="118" idx="1"/>
          </p:cNvCxnSpPr>
          <p:nvPr/>
        </p:nvCxnSpPr>
        <p:spPr>
          <a:xfrm flipV="1">
            <a:off x="9300728" y="3067081"/>
            <a:ext cx="284348" cy="73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1" name="Straight Arrow Connector 130">
            <a:extLst>
              <a:ext uri="{FF2B5EF4-FFF2-40B4-BE49-F238E27FC236}">
                <a16:creationId xmlns:a16="http://schemas.microsoft.com/office/drawing/2014/main" id="{14C7C386-C329-9770-DF4E-35714AFB58A7}"/>
              </a:ext>
            </a:extLst>
          </p:cNvPr>
          <p:cNvCxnSpPr>
            <a:stCxn id="120" idx="3"/>
            <a:endCxn id="119" idx="1"/>
          </p:cNvCxnSpPr>
          <p:nvPr/>
        </p:nvCxnSpPr>
        <p:spPr>
          <a:xfrm>
            <a:off x="9291716" y="3360158"/>
            <a:ext cx="293360" cy="137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2" name="Straight Arrow Connector 131">
            <a:extLst>
              <a:ext uri="{FF2B5EF4-FFF2-40B4-BE49-F238E27FC236}">
                <a16:creationId xmlns:a16="http://schemas.microsoft.com/office/drawing/2014/main" id="{3BF3C394-EF8A-5D7B-D3B8-6A90FCB363C5}"/>
              </a:ext>
            </a:extLst>
          </p:cNvPr>
          <p:cNvCxnSpPr>
            <a:stCxn id="124" idx="3"/>
            <a:endCxn id="121" idx="1"/>
          </p:cNvCxnSpPr>
          <p:nvPr/>
        </p:nvCxnSpPr>
        <p:spPr>
          <a:xfrm flipV="1">
            <a:off x="9276069" y="3619330"/>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3" name="Connector: Elbow 132">
            <a:extLst>
              <a:ext uri="{FF2B5EF4-FFF2-40B4-BE49-F238E27FC236}">
                <a16:creationId xmlns:a16="http://schemas.microsoft.com/office/drawing/2014/main" id="{563159C7-19A0-C3EE-8627-59CAA190E715}"/>
              </a:ext>
            </a:extLst>
          </p:cNvPr>
          <p:cNvCxnSpPr>
            <a:cxnSpLocks/>
            <a:stCxn id="115" idx="3"/>
          </p:cNvCxnSpPr>
          <p:nvPr/>
        </p:nvCxnSpPr>
        <p:spPr>
          <a:xfrm>
            <a:off x="9300729" y="2775671"/>
            <a:ext cx="271964" cy="232631"/>
          </a:xfrm>
          <a:prstGeom prst="bentConnector3">
            <a:avLst>
              <a:gd name="adj1" fmla="val 2667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4" name="Straight Arrow Connector 133">
            <a:extLst>
              <a:ext uri="{FF2B5EF4-FFF2-40B4-BE49-F238E27FC236}">
                <a16:creationId xmlns:a16="http://schemas.microsoft.com/office/drawing/2014/main" id="{CA185920-4360-444B-0F10-62A94B904944}"/>
              </a:ext>
            </a:extLst>
          </p:cNvPr>
          <p:cNvCxnSpPr>
            <a:cxnSpLocks/>
          </p:cNvCxnSpPr>
          <p:nvPr/>
        </p:nvCxnSpPr>
        <p:spPr>
          <a:xfrm>
            <a:off x="9319504" y="1430262"/>
            <a:ext cx="298132" cy="500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5" name="Rectangle: Rounded Corners 134">
            <a:extLst>
              <a:ext uri="{FF2B5EF4-FFF2-40B4-BE49-F238E27FC236}">
                <a16:creationId xmlns:a16="http://schemas.microsoft.com/office/drawing/2014/main" id="{970161CA-1D67-8FF8-480B-B2FFD7FBCDD2}"/>
              </a:ext>
            </a:extLst>
          </p:cNvPr>
          <p:cNvSpPr/>
          <p:nvPr/>
        </p:nvSpPr>
        <p:spPr>
          <a:xfrm>
            <a:off x="9551028" y="4209637"/>
            <a:ext cx="746310" cy="7387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LP5x </a:t>
            </a:r>
          </a:p>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solder down</a:t>
            </a:r>
          </a:p>
        </p:txBody>
      </p:sp>
      <p:sp>
        <p:nvSpPr>
          <p:cNvPr id="136" name="Rectangle: Rounded Corners 135">
            <a:extLst>
              <a:ext uri="{FF2B5EF4-FFF2-40B4-BE49-F238E27FC236}">
                <a16:creationId xmlns:a16="http://schemas.microsoft.com/office/drawing/2014/main" id="{E666843A-36D5-E5BF-F2B5-112A8EBF4CF0}"/>
              </a:ext>
            </a:extLst>
          </p:cNvPr>
          <p:cNvSpPr/>
          <p:nvPr/>
        </p:nvSpPr>
        <p:spPr>
          <a:xfrm>
            <a:off x="9619111" y="2445772"/>
            <a:ext cx="746310" cy="13861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GT fabric</a:t>
            </a:r>
          </a:p>
        </p:txBody>
      </p:sp>
      <p:cxnSp>
        <p:nvCxnSpPr>
          <p:cNvPr id="137" name="Connector: Elbow 136">
            <a:extLst>
              <a:ext uri="{FF2B5EF4-FFF2-40B4-BE49-F238E27FC236}">
                <a16:creationId xmlns:a16="http://schemas.microsoft.com/office/drawing/2014/main" id="{EE157D06-1443-2077-7CA7-68B7B933329C}"/>
              </a:ext>
            </a:extLst>
          </p:cNvPr>
          <p:cNvCxnSpPr>
            <a:stCxn id="114" idx="3"/>
            <a:endCxn id="136" idx="1"/>
          </p:cNvCxnSpPr>
          <p:nvPr/>
        </p:nvCxnSpPr>
        <p:spPr>
          <a:xfrm>
            <a:off x="9316375" y="2262650"/>
            <a:ext cx="302736" cy="252429"/>
          </a:xfrm>
          <a:prstGeom prst="bentConnector3">
            <a:avLst>
              <a:gd name="adj1" fmla="val 942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8" name="Rectangle: Rounded Corners 137">
            <a:extLst>
              <a:ext uri="{FF2B5EF4-FFF2-40B4-BE49-F238E27FC236}">
                <a16:creationId xmlns:a16="http://schemas.microsoft.com/office/drawing/2014/main" id="{06E38D01-88DB-1221-2EDA-83996C839BA1}"/>
              </a:ext>
            </a:extLst>
          </p:cNvPr>
          <p:cNvSpPr/>
          <p:nvPr/>
        </p:nvSpPr>
        <p:spPr>
          <a:xfrm>
            <a:off x="9611374" y="5650147"/>
            <a:ext cx="746310" cy="38003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USB </a:t>
            </a:r>
            <a:r>
              <a:rPr lang="en-US" sz="800" err="1">
                <a:solidFill>
                  <a:srgbClr val="FFFFFF"/>
                </a:solidFill>
                <a:latin typeface="Helvetica Neue Medium"/>
                <a:ea typeface="Helvetica Neue Medium"/>
                <a:cs typeface="Helvetica Neue Medium"/>
                <a:sym typeface="Helvetica Neue Medium"/>
              </a:rPr>
              <a:t>Phy</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39" name="Straight Arrow Connector 138">
            <a:extLst>
              <a:ext uri="{FF2B5EF4-FFF2-40B4-BE49-F238E27FC236}">
                <a16:creationId xmlns:a16="http://schemas.microsoft.com/office/drawing/2014/main" id="{849291E9-53E7-A143-2B67-F6F4509CF41E}"/>
              </a:ext>
            </a:extLst>
          </p:cNvPr>
          <p:cNvCxnSpPr>
            <a:cxnSpLocks/>
            <a:endCxn id="138" idx="1"/>
          </p:cNvCxnSpPr>
          <p:nvPr/>
        </p:nvCxnSpPr>
        <p:spPr>
          <a:xfrm>
            <a:off x="9146890" y="5827868"/>
            <a:ext cx="464484" cy="1229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0" name="Rectangle: Rounded Corners 139">
            <a:extLst>
              <a:ext uri="{FF2B5EF4-FFF2-40B4-BE49-F238E27FC236}">
                <a16:creationId xmlns:a16="http://schemas.microsoft.com/office/drawing/2014/main" id="{0213EDCA-8ECA-8049-F552-49BBB70DD58A}"/>
              </a:ext>
            </a:extLst>
          </p:cNvPr>
          <p:cNvSpPr/>
          <p:nvPr/>
        </p:nvSpPr>
        <p:spPr>
          <a:xfrm>
            <a:off x="8571065" y="4176558"/>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VDD2H</a:t>
            </a:r>
          </a:p>
        </p:txBody>
      </p:sp>
      <p:sp>
        <p:nvSpPr>
          <p:cNvPr id="141" name="Rectangle: Rounded Corners 140">
            <a:extLst>
              <a:ext uri="{FF2B5EF4-FFF2-40B4-BE49-F238E27FC236}">
                <a16:creationId xmlns:a16="http://schemas.microsoft.com/office/drawing/2014/main" id="{3C033B46-FC4E-397B-0D63-226F4251062D}"/>
              </a:ext>
            </a:extLst>
          </p:cNvPr>
          <p:cNvSpPr/>
          <p:nvPr/>
        </p:nvSpPr>
        <p:spPr>
          <a:xfrm>
            <a:off x="8560932" y="4365948"/>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VDDQ</a:t>
            </a:r>
          </a:p>
        </p:txBody>
      </p:sp>
      <p:sp>
        <p:nvSpPr>
          <p:cNvPr id="142" name="Rectangle: Rounded Corners 141">
            <a:extLst>
              <a:ext uri="{FF2B5EF4-FFF2-40B4-BE49-F238E27FC236}">
                <a16:creationId xmlns:a16="http://schemas.microsoft.com/office/drawing/2014/main" id="{F2D871E0-116F-90C8-9995-4BC2B7A120FB}"/>
              </a:ext>
            </a:extLst>
          </p:cNvPr>
          <p:cNvSpPr/>
          <p:nvPr/>
        </p:nvSpPr>
        <p:spPr>
          <a:xfrm>
            <a:off x="8549400" y="4553620"/>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VDD2L</a:t>
            </a:r>
          </a:p>
        </p:txBody>
      </p:sp>
      <p:cxnSp>
        <p:nvCxnSpPr>
          <p:cNvPr id="144" name="Straight Arrow Connector 143">
            <a:extLst>
              <a:ext uri="{FF2B5EF4-FFF2-40B4-BE49-F238E27FC236}">
                <a16:creationId xmlns:a16="http://schemas.microsoft.com/office/drawing/2014/main" id="{DD42114A-7AD5-87EB-CEE6-4D1730418FA9}"/>
              </a:ext>
            </a:extLst>
          </p:cNvPr>
          <p:cNvCxnSpPr>
            <a:cxnSpLocks/>
          </p:cNvCxnSpPr>
          <p:nvPr/>
        </p:nvCxnSpPr>
        <p:spPr>
          <a:xfrm flipV="1">
            <a:off x="9236907" y="4821665"/>
            <a:ext cx="305723" cy="109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6" name="Straight Arrow Connector 145">
            <a:extLst>
              <a:ext uri="{FF2B5EF4-FFF2-40B4-BE49-F238E27FC236}">
                <a16:creationId xmlns:a16="http://schemas.microsoft.com/office/drawing/2014/main" id="{446313DC-E231-9C90-AC00-20F0309D5AC9}"/>
              </a:ext>
            </a:extLst>
          </p:cNvPr>
          <p:cNvCxnSpPr>
            <a:cxnSpLocks/>
          </p:cNvCxnSpPr>
          <p:nvPr/>
        </p:nvCxnSpPr>
        <p:spPr>
          <a:xfrm flipV="1">
            <a:off x="9236907" y="4626653"/>
            <a:ext cx="305723" cy="109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7" name="Straight Arrow Connector 146">
            <a:extLst>
              <a:ext uri="{FF2B5EF4-FFF2-40B4-BE49-F238E27FC236}">
                <a16:creationId xmlns:a16="http://schemas.microsoft.com/office/drawing/2014/main" id="{6835D92A-46FE-BC7D-4D64-326E1F8BE263}"/>
              </a:ext>
            </a:extLst>
          </p:cNvPr>
          <p:cNvCxnSpPr>
            <a:cxnSpLocks/>
          </p:cNvCxnSpPr>
          <p:nvPr/>
        </p:nvCxnSpPr>
        <p:spPr>
          <a:xfrm flipV="1">
            <a:off x="9237294" y="4427074"/>
            <a:ext cx="305723" cy="109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8" name="Straight Arrow Connector 147">
            <a:extLst>
              <a:ext uri="{FF2B5EF4-FFF2-40B4-BE49-F238E27FC236}">
                <a16:creationId xmlns:a16="http://schemas.microsoft.com/office/drawing/2014/main" id="{AFAF3621-A3CC-923C-97F6-F16AE97C16FA}"/>
              </a:ext>
            </a:extLst>
          </p:cNvPr>
          <p:cNvCxnSpPr>
            <a:cxnSpLocks/>
          </p:cNvCxnSpPr>
          <p:nvPr/>
        </p:nvCxnSpPr>
        <p:spPr>
          <a:xfrm flipV="1">
            <a:off x="9266814" y="4248739"/>
            <a:ext cx="305723" cy="109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9" name="Connector: Elbow 148">
            <a:extLst>
              <a:ext uri="{FF2B5EF4-FFF2-40B4-BE49-F238E27FC236}">
                <a16:creationId xmlns:a16="http://schemas.microsoft.com/office/drawing/2014/main" id="{B8B80405-F105-2496-6B55-B5936F043658}"/>
              </a:ext>
            </a:extLst>
          </p:cNvPr>
          <p:cNvCxnSpPr>
            <a:cxnSpLocks/>
          </p:cNvCxnSpPr>
          <p:nvPr/>
        </p:nvCxnSpPr>
        <p:spPr>
          <a:xfrm rot="5400000" flipH="1" flipV="1">
            <a:off x="9132681" y="4008083"/>
            <a:ext cx="609997" cy="230168"/>
          </a:xfrm>
          <a:prstGeom prst="bentConnector3">
            <a:avLst>
              <a:gd name="adj1" fmla="val 100601"/>
            </a:avLst>
          </a:prstGeom>
          <a:noFill/>
          <a:ln w="25400" cap="flat">
            <a:solidFill>
              <a:srgbClr val="000000"/>
            </a:solidFill>
            <a:prstDash val="solid"/>
            <a:miter lim="400000"/>
            <a:headEnd type="oval" w="med" len="med"/>
            <a:tailEnd type="triangle" w="med" len="med"/>
          </a:ln>
          <a:effectLst/>
          <a:sp3d/>
        </p:spPr>
        <p:style>
          <a:lnRef idx="0">
            <a:scrgbClr r="0" g="0" b="0"/>
          </a:lnRef>
          <a:fillRef idx="0">
            <a:scrgbClr r="0" g="0" b="0"/>
          </a:fillRef>
          <a:effectRef idx="0">
            <a:scrgbClr r="0" g="0" b="0"/>
          </a:effectRef>
          <a:fontRef idx="none"/>
        </p:style>
      </p:cxnSp>
      <p:cxnSp>
        <p:nvCxnSpPr>
          <p:cNvPr id="150" name="Connector: Elbow 149">
            <a:extLst>
              <a:ext uri="{FF2B5EF4-FFF2-40B4-BE49-F238E27FC236}">
                <a16:creationId xmlns:a16="http://schemas.microsoft.com/office/drawing/2014/main" id="{645ECA91-EE16-8A8B-9E2C-89D1F62F0CA6}"/>
              </a:ext>
            </a:extLst>
          </p:cNvPr>
          <p:cNvCxnSpPr>
            <a:cxnSpLocks/>
          </p:cNvCxnSpPr>
          <p:nvPr/>
        </p:nvCxnSpPr>
        <p:spPr>
          <a:xfrm rot="5400000" flipH="1" flipV="1">
            <a:off x="9341740" y="4027275"/>
            <a:ext cx="269594" cy="175514"/>
          </a:xfrm>
          <a:prstGeom prst="bentConnector3">
            <a:avLst>
              <a:gd name="adj1" fmla="val 97705"/>
            </a:avLst>
          </a:prstGeom>
          <a:noFill/>
          <a:ln w="25400" cap="flat">
            <a:solidFill>
              <a:srgbClr val="000000"/>
            </a:solidFill>
            <a:prstDash val="solid"/>
            <a:miter lim="400000"/>
            <a:headEnd type="oval" w="med" len="med"/>
            <a:tailEnd type="triangle" w="med" len="med"/>
          </a:ln>
          <a:effectLst/>
          <a:sp3d/>
        </p:spPr>
        <p:style>
          <a:lnRef idx="0">
            <a:scrgbClr r="0" g="0" b="0"/>
          </a:lnRef>
          <a:fillRef idx="0">
            <a:scrgbClr r="0" g="0" b="0"/>
          </a:fillRef>
          <a:effectRef idx="0">
            <a:scrgbClr r="0" g="0" b="0"/>
          </a:effectRef>
          <a:fontRef idx="none"/>
        </p:style>
      </p:cxnSp>
      <p:sp>
        <p:nvSpPr>
          <p:cNvPr id="152" name="Rectangle: Rounded Corners 151">
            <a:extLst>
              <a:ext uri="{FF2B5EF4-FFF2-40B4-BE49-F238E27FC236}">
                <a16:creationId xmlns:a16="http://schemas.microsoft.com/office/drawing/2014/main" id="{0C7AA012-50C4-D156-7A9A-F43F5A455772}"/>
              </a:ext>
            </a:extLst>
          </p:cNvPr>
          <p:cNvSpPr/>
          <p:nvPr/>
        </p:nvSpPr>
        <p:spPr>
          <a:xfrm>
            <a:off x="755755" y="5410581"/>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V0P85A</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53" name="Straight Arrow Connector 152">
            <a:extLst>
              <a:ext uri="{FF2B5EF4-FFF2-40B4-BE49-F238E27FC236}">
                <a16:creationId xmlns:a16="http://schemas.microsoft.com/office/drawing/2014/main" id="{5838C5A2-2A7D-D7AE-6C58-27FFA8834034}"/>
              </a:ext>
            </a:extLst>
          </p:cNvPr>
          <p:cNvCxnSpPr>
            <a:cxnSpLocks/>
          </p:cNvCxnSpPr>
          <p:nvPr/>
        </p:nvCxnSpPr>
        <p:spPr>
          <a:xfrm flipV="1">
            <a:off x="1443404" y="5482278"/>
            <a:ext cx="359441" cy="859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4" name="Rectangle: Rounded Corners 153">
            <a:extLst>
              <a:ext uri="{FF2B5EF4-FFF2-40B4-BE49-F238E27FC236}">
                <a16:creationId xmlns:a16="http://schemas.microsoft.com/office/drawing/2014/main" id="{26DAEAEE-5B49-52AF-42AB-376BF2A96E73}"/>
              </a:ext>
            </a:extLst>
          </p:cNvPr>
          <p:cNvSpPr/>
          <p:nvPr/>
        </p:nvSpPr>
        <p:spPr>
          <a:xfrm>
            <a:off x="745075" y="5674692"/>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V1P25A</a:t>
            </a:r>
          </a:p>
        </p:txBody>
      </p:sp>
      <p:cxnSp>
        <p:nvCxnSpPr>
          <p:cNvPr id="155" name="Straight Arrow Connector 154">
            <a:extLst>
              <a:ext uri="{FF2B5EF4-FFF2-40B4-BE49-F238E27FC236}">
                <a16:creationId xmlns:a16="http://schemas.microsoft.com/office/drawing/2014/main" id="{99091661-75BE-801F-3832-CBE774A86D60}"/>
              </a:ext>
            </a:extLst>
          </p:cNvPr>
          <p:cNvCxnSpPr>
            <a:cxnSpLocks/>
          </p:cNvCxnSpPr>
          <p:nvPr/>
        </p:nvCxnSpPr>
        <p:spPr>
          <a:xfrm>
            <a:off x="1432724" y="5754986"/>
            <a:ext cx="369456"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6" name="Rectangle: Rounded Corners 155">
            <a:extLst>
              <a:ext uri="{FF2B5EF4-FFF2-40B4-BE49-F238E27FC236}">
                <a16:creationId xmlns:a16="http://schemas.microsoft.com/office/drawing/2014/main" id="{6287D226-6DD3-41C6-8514-1689DBF9515A}"/>
              </a:ext>
            </a:extLst>
          </p:cNvPr>
          <p:cNvSpPr/>
          <p:nvPr/>
        </p:nvSpPr>
        <p:spPr>
          <a:xfrm>
            <a:off x="8448026" y="5246318"/>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V0P85A</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57" name="Straight Arrow Connector 156">
            <a:extLst>
              <a:ext uri="{FF2B5EF4-FFF2-40B4-BE49-F238E27FC236}">
                <a16:creationId xmlns:a16="http://schemas.microsoft.com/office/drawing/2014/main" id="{A7ABA9EA-01C0-770F-5F5E-E3B2113542AD}"/>
              </a:ext>
            </a:extLst>
          </p:cNvPr>
          <p:cNvCxnSpPr>
            <a:cxnSpLocks/>
          </p:cNvCxnSpPr>
          <p:nvPr/>
        </p:nvCxnSpPr>
        <p:spPr>
          <a:xfrm flipV="1">
            <a:off x="9135675" y="5326057"/>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8" name="Rectangle: Rounded Corners 157">
            <a:extLst>
              <a:ext uri="{FF2B5EF4-FFF2-40B4-BE49-F238E27FC236}">
                <a16:creationId xmlns:a16="http://schemas.microsoft.com/office/drawing/2014/main" id="{64FF502E-BEDD-59D7-EF47-20F2F1BA57E6}"/>
              </a:ext>
            </a:extLst>
          </p:cNvPr>
          <p:cNvSpPr/>
          <p:nvPr/>
        </p:nvSpPr>
        <p:spPr>
          <a:xfrm>
            <a:off x="8437346" y="5510430"/>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V1P25A</a:t>
            </a:r>
          </a:p>
        </p:txBody>
      </p:sp>
      <p:cxnSp>
        <p:nvCxnSpPr>
          <p:cNvPr id="159" name="Straight Arrow Connector 158">
            <a:extLst>
              <a:ext uri="{FF2B5EF4-FFF2-40B4-BE49-F238E27FC236}">
                <a16:creationId xmlns:a16="http://schemas.microsoft.com/office/drawing/2014/main" id="{1B75C237-80C7-19EE-A8EF-444C8547532F}"/>
              </a:ext>
            </a:extLst>
          </p:cNvPr>
          <p:cNvCxnSpPr>
            <a:cxnSpLocks/>
          </p:cNvCxnSpPr>
          <p:nvPr/>
        </p:nvCxnSpPr>
        <p:spPr>
          <a:xfrm flipV="1">
            <a:off x="9124995" y="5590169"/>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6" name="Connector: Elbow 165">
            <a:extLst>
              <a:ext uri="{FF2B5EF4-FFF2-40B4-BE49-F238E27FC236}">
                <a16:creationId xmlns:a16="http://schemas.microsoft.com/office/drawing/2014/main" id="{FD369F08-EF62-C538-5E3A-BC650523A338}"/>
              </a:ext>
            </a:extLst>
          </p:cNvPr>
          <p:cNvCxnSpPr>
            <a:cxnSpLocks/>
            <a:stCxn id="84" idx="3"/>
          </p:cNvCxnSpPr>
          <p:nvPr/>
        </p:nvCxnSpPr>
        <p:spPr>
          <a:xfrm>
            <a:off x="1310252" y="3926218"/>
            <a:ext cx="560296" cy="194393"/>
          </a:xfrm>
          <a:prstGeom prst="bentConnector3">
            <a:avLst>
              <a:gd name="adj1" fmla="val 1129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1" name="TextBox 170">
            <a:extLst>
              <a:ext uri="{FF2B5EF4-FFF2-40B4-BE49-F238E27FC236}">
                <a16:creationId xmlns:a16="http://schemas.microsoft.com/office/drawing/2014/main" id="{F032C0CF-81AD-4C3B-B157-739B71959341}"/>
              </a:ext>
            </a:extLst>
          </p:cNvPr>
          <p:cNvSpPr txBox="1"/>
          <p:nvPr/>
        </p:nvSpPr>
        <p:spPr>
          <a:xfrm>
            <a:off x="1424451" y="4015059"/>
            <a:ext cx="35215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
                <a:solidFill>
                  <a:schemeClr val="tx1"/>
                </a:solidFill>
                <a:latin typeface="Helvetica Neue Medium"/>
              </a:rPr>
              <a:t>VDDQ</a:t>
            </a:r>
            <a:endParaRPr lang="en-IN" sz="800" err="1">
              <a:solidFill>
                <a:schemeClr val="tx1"/>
              </a:solidFill>
              <a:latin typeface="Helvetica Neue Medium"/>
            </a:endParaRPr>
          </a:p>
        </p:txBody>
      </p:sp>
      <p:sp>
        <p:nvSpPr>
          <p:cNvPr id="199" name="TextBox 198">
            <a:extLst>
              <a:ext uri="{FF2B5EF4-FFF2-40B4-BE49-F238E27FC236}">
                <a16:creationId xmlns:a16="http://schemas.microsoft.com/office/drawing/2014/main" id="{1C1773BE-AAFF-8EFB-935D-52376CD7BAC4}"/>
              </a:ext>
            </a:extLst>
          </p:cNvPr>
          <p:cNvSpPr txBox="1"/>
          <p:nvPr/>
        </p:nvSpPr>
        <p:spPr>
          <a:xfrm>
            <a:off x="794468" y="838565"/>
            <a:ext cx="1761067"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1" i="0" u="none" strike="noStrike" cap="none" spc="0" normalizeH="0" baseline="0">
                <a:ln>
                  <a:noFill/>
                </a:ln>
                <a:solidFill>
                  <a:schemeClr val="accent4"/>
                </a:solidFill>
                <a:effectLst/>
                <a:uFillTx/>
                <a:latin typeface="+mn-lt"/>
                <a:ea typeface="+mn-ea"/>
                <a:cs typeface="+mn-cs"/>
                <a:sym typeface="Helvetica Neue"/>
              </a:rPr>
              <a:t>RVP1/RVP2</a:t>
            </a:r>
            <a:r>
              <a:rPr kumimoji="0" lang="en-US" sz="1400" b="0" i="0" u="none" strike="noStrike" cap="none" spc="0" normalizeH="0" baseline="0">
                <a:ln>
                  <a:noFill/>
                </a:ln>
                <a:solidFill>
                  <a:schemeClr val="tx2"/>
                </a:solidFill>
                <a:effectLst/>
                <a:uFillTx/>
                <a:latin typeface="+mn-lt"/>
                <a:ea typeface="+mn-ea"/>
                <a:cs typeface="+mn-cs"/>
                <a:sym typeface="Helvetica Neue"/>
              </a:rPr>
              <a:t>	</a:t>
            </a:r>
            <a:endParaRPr kumimoji="0" lang="en-IN" sz="1400" b="0" i="0" u="none" strike="noStrike" cap="none" spc="0" normalizeH="0" baseline="0" err="1">
              <a:ln>
                <a:noFill/>
              </a:ln>
              <a:solidFill>
                <a:schemeClr val="tx2"/>
              </a:solidFill>
              <a:effectLst/>
              <a:uFillTx/>
              <a:latin typeface="+mn-lt"/>
              <a:ea typeface="+mn-ea"/>
              <a:cs typeface="+mn-cs"/>
              <a:sym typeface="Helvetica Neue"/>
            </a:endParaRPr>
          </a:p>
        </p:txBody>
      </p:sp>
      <p:sp>
        <p:nvSpPr>
          <p:cNvPr id="200" name="TextBox 199">
            <a:extLst>
              <a:ext uri="{FF2B5EF4-FFF2-40B4-BE49-F238E27FC236}">
                <a16:creationId xmlns:a16="http://schemas.microsoft.com/office/drawing/2014/main" id="{39EB139E-3E7C-54BE-2AAB-D849E0B0F6CF}"/>
              </a:ext>
            </a:extLst>
          </p:cNvPr>
          <p:cNvSpPr txBox="1"/>
          <p:nvPr/>
        </p:nvSpPr>
        <p:spPr>
          <a:xfrm>
            <a:off x="9291716" y="807521"/>
            <a:ext cx="1761067"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1" i="0" u="none" strike="noStrike" cap="none" spc="0" normalizeH="0" baseline="0">
                <a:ln>
                  <a:noFill/>
                </a:ln>
                <a:solidFill>
                  <a:schemeClr val="accent4"/>
                </a:solidFill>
                <a:effectLst/>
                <a:uFillTx/>
                <a:latin typeface="+mn-lt"/>
                <a:ea typeface="+mn-ea"/>
                <a:cs typeface="+mn-cs"/>
                <a:sym typeface="Helvetica Neue"/>
              </a:rPr>
              <a:t>RVP4</a:t>
            </a:r>
            <a:r>
              <a:rPr kumimoji="0" lang="en-US" b="0" i="0" u="none" strike="noStrike" cap="none" spc="0" normalizeH="0" baseline="0">
                <a:ln>
                  <a:noFill/>
                </a:ln>
                <a:solidFill>
                  <a:schemeClr val="tx2"/>
                </a:solidFill>
                <a:effectLst/>
                <a:uFillTx/>
                <a:latin typeface="+mn-lt"/>
                <a:ea typeface="+mn-ea"/>
                <a:cs typeface="+mn-cs"/>
                <a:sym typeface="Helvetica Neue"/>
              </a:rPr>
              <a:t>	</a:t>
            </a:r>
            <a:endParaRPr kumimoji="0" lang="en-IN" b="0" i="0" u="none" strike="noStrike" cap="none" spc="0" normalizeH="0" baseline="0" err="1">
              <a:ln>
                <a:noFill/>
              </a:ln>
              <a:solidFill>
                <a:schemeClr val="tx2"/>
              </a:solidFill>
              <a:effectLst/>
              <a:uFillTx/>
              <a:latin typeface="+mn-lt"/>
              <a:ea typeface="+mn-ea"/>
              <a:cs typeface="+mn-cs"/>
              <a:sym typeface="Helvetica Neue"/>
            </a:endParaRPr>
          </a:p>
        </p:txBody>
      </p:sp>
      <p:sp>
        <p:nvSpPr>
          <p:cNvPr id="202" name="Rectangle: Rounded Corners 201">
            <a:extLst>
              <a:ext uri="{FF2B5EF4-FFF2-40B4-BE49-F238E27FC236}">
                <a16:creationId xmlns:a16="http://schemas.microsoft.com/office/drawing/2014/main" id="{76586B91-872F-B38D-44B8-66EA542983F4}"/>
              </a:ext>
            </a:extLst>
          </p:cNvPr>
          <p:cNvSpPr/>
          <p:nvPr/>
        </p:nvSpPr>
        <p:spPr>
          <a:xfrm>
            <a:off x="8544320" y="4741580"/>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VDD1</a:t>
            </a:r>
          </a:p>
        </p:txBody>
      </p:sp>
      <p:sp>
        <p:nvSpPr>
          <p:cNvPr id="203" name="Rectangle: Rounded Corners 202">
            <a:extLst>
              <a:ext uri="{FF2B5EF4-FFF2-40B4-BE49-F238E27FC236}">
                <a16:creationId xmlns:a16="http://schemas.microsoft.com/office/drawing/2014/main" id="{E531CD56-C23A-0201-3960-1AA665C90410}"/>
              </a:ext>
            </a:extLst>
          </p:cNvPr>
          <p:cNvSpPr/>
          <p:nvPr/>
        </p:nvSpPr>
        <p:spPr>
          <a:xfrm>
            <a:off x="8432584" y="5056526"/>
            <a:ext cx="698705" cy="159477"/>
          </a:xfrm>
          <a:prstGeom prst="roundRect">
            <a:avLst>
              <a:gd name="adj" fmla="val 31143"/>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VCCRTC 3P3</a:t>
            </a:r>
          </a:p>
        </p:txBody>
      </p:sp>
      <p:cxnSp>
        <p:nvCxnSpPr>
          <p:cNvPr id="204" name="Straight Arrow Connector 203">
            <a:extLst>
              <a:ext uri="{FF2B5EF4-FFF2-40B4-BE49-F238E27FC236}">
                <a16:creationId xmlns:a16="http://schemas.microsoft.com/office/drawing/2014/main" id="{0C0031EB-0DB9-6650-FB5A-DD559094DAEA}"/>
              </a:ext>
            </a:extLst>
          </p:cNvPr>
          <p:cNvCxnSpPr>
            <a:cxnSpLocks/>
          </p:cNvCxnSpPr>
          <p:nvPr/>
        </p:nvCxnSpPr>
        <p:spPr>
          <a:xfrm flipV="1">
            <a:off x="9131289" y="5158417"/>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5" name="Rectangle: Rounded Corners 204">
            <a:extLst>
              <a:ext uri="{FF2B5EF4-FFF2-40B4-BE49-F238E27FC236}">
                <a16:creationId xmlns:a16="http://schemas.microsoft.com/office/drawing/2014/main" id="{5238D782-A4BE-5DCF-BD9F-8B989363074E}"/>
              </a:ext>
            </a:extLst>
          </p:cNvPr>
          <p:cNvSpPr/>
          <p:nvPr/>
        </p:nvSpPr>
        <p:spPr>
          <a:xfrm>
            <a:off x="794468" y="5179937"/>
            <a:ext cx="698705" cy="159477"/>
          </a:xfrm>
          <a:prstGeom prst="roundRect">
            <a:avLst>
              <a:gd name="adj" fmla="val 31143"/>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VCCRTC 3P3</a:t>
            </a:r>
          </a:p>
        </p:txBody>
      </p:sp>
      <p:cxnSp>
        <p:nvCxnSpPr>
          <p:cNvPr id="206" name="Straight Arrow Connector 205">
            <a:extLst>
              <a:ext uri="{FF2B5EF4-FFF2-40B4-BE49-F238E27FC236}">
                <a16:creationId xmlns:a16="http://schemas.microsoft.com/office/drawing/2014/main" id="{720C28DB-4401-02FA-9124-5D453FC40DD8}"/>
              </a:ext>
            </a:extLst>
          </p:cNvPr>
          <p:cNvCxnSpPr>
            <a:cxnSpLocks/>
          </p:cNvCxnSpPr>
          <p:nvPr/>
        </p:nvCxnSpPr>
        <p:spPr>
          <a:xfrm flipV="1">
            <a:off x="1493173" y="5281828"/>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8" name="TextBox 207">
            <a:extLst>
              <a:ext uri="{FF2B5EF4-FFF2-40B4-BE49-F238E27FC236}">
                <a16:creationId xmlns:a16="http://schemas.microsoft.com/office/drawing/2014/main" id="{4CE94747-779E-AE61-C085-6AE72743601B}"/>
              </a:ext>
            </a:extLst>
          </p:cNvPr>
          <p:cNvSpPr txBox="1"/>
          <p:nvPr/>
        </p:nvSpPr>
        <p:spPr>
          <a:xfrm>
            <a:off x="4973116" y="537097"/>
            <a:ext cx="1607812"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1200" b="1">
                <a:solidFill>
                  <a:srgbClr val="525252"/>
                </a:solidFill>
              </a:rPr>
              <a:t>NVL-</a:t>
            </a:r>
            <a:r>
              <a:rPr lang="en-US" sz="1200" b="1" err="1">
                <a:solidFill>
                  <a:srgbClr val="525252"/>
                </a:solidFill>
              </a:rPr>
              <a:t>Hx</a:t>
            </a:r>
            <a:r>
              <a:rPr lang="en-US" sz="1200" b="1">
                <a:solidFill>
                  <a:srgbClr val="525252"/>
                </a:solidFill>
              </a:rPr>
              <a:t> + LP5x_CAMM</a:t>
            </a:r>
            <a:endParaRPr kumimoji="0" lang="en-US" sz="1200" b="1" i="0" u="none" strike="noStrike" cap="none" spc="0" normalizeH="0" baseline="0">
              <a:ln>
                <a:noFill/>
              </a:ln>
              <a:solidFill>
                <a:srgbClr val="525252"/>
              </a:solidFill>
              <a:effectLst/>
              <a:uFillTx/>
              <a:latin typeface="+mn-lt"/>
              <a:ea typeface="+mn-ea"/>
              <a:cs typeface="+mn-cs"/>
              <a:sym typeface="Helvetica Neue"/>
            </a:endParaRPr>
          </a:p>
        </p:txBody>
      </p:sp>
      <p:sp>
        <p:nvSpPr>
          <p:cNvPr id="209" name="Rectangle: Rounded Corners 208">
            <a:extLst>
              <a:ext uri="{FF2B5EF4-FFF2-40B4-BE49-F238E27FC236}">
                <a16:creationId xmlns:a16="http://schemas.microsoft.com/office/drawing/2014/main" id="{CF225486-915E-FCC3-1AC1-44B263DD4E8C}"/>
              </a:ext>
            </a:extLst>
          </p:cNvPr>
          <p:cNvSpPr/>
          <p:nvPr/>
        </p:nvSpPr>
        <p:spPr>
          <a:xfrm>
            <a:off x="5796126" y="4948308"/>
            <a:ext cx="1022895" cy="1265893"/>
          </a:xfrm>
          <a:prstGeom prst="round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PCIe x1 Slot</a:t>
            </a:r>
          </a:p>
          <a:p>
            <a:pPr marL="0" marR="0" indent="0" algn="ctr" defTabSz="825500" rtl="0" fontAlgn="auto" latinLnBrk="0" hangingPunct="0">
              <a:lnSpc>
                <a:spcPct val="100000"/>
              </a:lnSpc>
              <a:spcBef>
                <a:spcPts val="0"/>
              </a:spcBef>
              <a:spcAft>
                <a:spcPts val="0"/>
              </a:spcAft>
              <a:buClrTx/>
              <a:buSzTx/>
              <a:buFontTx/>
              <a:buNone/>
              <a:tabLst/>
            </a:pPr>
            <a:endParaRPr lang="en-US" sz="110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110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110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0" name="Rectangle: Rounded Corners 209">
            <a:extLst>
              <a:ext uri="{FF2B5EF4-FFF2-40B4-BE49-F238E27FC236}">
                <a16:creationId xmlns:a16="http://schemas.microsoft.com/office/drawing/2014/main" id="{5011C5A8-32C5-2B63-D5DB-D108F115CC97}"/>
              </a:ext>
            </a:extLst>
          </p:cNvPr>
          <p:cNvSpPr/>
          <p:nvPr/>
        </p:nvSpPr>
        <p:spPr>
          <a:xfrm>
            <a:off x="3129104" y="5537167"/>
            <a:ext cx="1112991" cy="144797"/>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IMVP9.3 VR</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1" name="Rectangle: Rounded Corners 210">
            <a:extLst>
              <a:ext uri="{FF2B5EF4-FFF2-40B4-BE49-F238E27FC236}">
                <a16:creationId xmlns:a16="http://schemas.microsoft.com/office/drawing/2014/main" id="{87DEDCD1-D405-C4F6-3EA3-0A40B85A4B47}"/>
              </a:ext>
            </a:extLst>
          </p:cNvPr>
          <p:cNvSpPr/>
          <p:nvPr/>
        </p:nvSpPr>
        <p:spPr>
          <a:xfrm>
            <a:off x="3129104" y="5744795"/>
            <a:ext cx="1112990" cy="14479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Discrete VR</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2" name="Rectangle: Rounded Corners 211">
            <a:extLst>
              <a:ext uri="{FF2B5EF4-FFF2-40B4-BE49-F238E27FC236}">
                <a16:creationId xmlns:a16="http://schemas.microsoft.com/office/drawing/2014/main" id="{3370730F-6CCC-1391-1BFB-0E6251628FDE}"/>
              </a:ext>
            </a:extLst>
          </p:cNvPr>
          <p:cNvSpPr/>
          <p:nvPr/>
        </p:nvSpPr>
        <p:spPr>
          <a:xfrm>
            <a:off x="3129103" y="5952422"/>
            <a:ext cx="1112991" cy="144797"/>
          </a:xfrm>
          <a:prstGeom prst="roundRect">
            <a:avLst>
              <a:gd name="adj" fmla="val 31143"/>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chemeClr val="tx1"/>
                </a:solidFill>
                <a:latin typeface="Helvetica Neue Medium"/>
                <a:ea typeface="Helvetica Neue Medium"/>
                <a:cs typeface="Helvetica Neue Medium"/>
                <a:sym typeface="Helvetica Neue Medium"/>
              </a:rPr>
              <a:t>Load Switch / </a:t>
            </a:r>
            <a:r>
              <a:rPr lang="en-US" sz="800" err="1">
                <a:solidFill>
                  <a:schemeClr val="tx1"/>
                </a:solidFill>
                <a:latin typeface="Helvetica Neue Medium"/>
                <a:ea typeface="Helvetica Neue Medium"/>
                <a:cs typeface="Helvetica Neue Medium"/>
                <a:sym typeface="Helvetica Neue Medium"/>
              </a:rPr>
              <a:t>Pwr</a:t>
            </a:r>
            <a:r>
              <a:rPr lang="en-US" sz="800">
                <a:solidFill>
                  <a:schemeClr val="tx1"/>
                </a:solidFill>
                <a:latin typeface="Helvetica Neue Medium"/>
                <a:ea typeface="Helvetica Neue Medium"/>
                <a:cs typeface="Helvetica Neue Medium"/>
                <a:sym typeface="Helvetica Neue Medium"/>
              </a:rPr>
              <a:t> Gate</a:t>
            </a:r>
            <a:endParaRPr kumimoji="0" lang="en-US" sz="80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213" name="Rectangle: Rounded Corners 212">
            <a:extLst>
              <a:ext uri="{FF2B5EF4-FFF2-40B4-BE49-F238E27FC236}">
                <a16:creationId xmlns:a16="http://schemas.microsoft.com/office/drawing/2014/main" id="{D454A84B-6203-1607-5C85-4DD97A8E5DF6}"/>
              </a:ext>
            </a:extLst>
          </p:cNvPr>
          <p:cNvSpPr/>
          <p:nvPr/>
        </p:nvSpPr>
        <p:spPr>
          <a:xfrm>
            <a:off x="3114688" y="6171443"/>
            <a:ext cx="1112990" cy="136047"/>
          </a:xfrm>
          <a:prstGeom prst="roundRect">
            <a:avLst>
              <a:gd name="adj" fmla="val 31143"/>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LDO</a:t>
            </a:r>
          </a:p>
        </p:txBody>
      </p:sp>
      <p:sp>
        <p:nvSpPr>
          <p:cNvPr id="214" name="Rectangle: Rounded Corners 213">
            <a:extLst>
              <a:ext uri="{FF2B5EF4-FFF2-40B4-BE49-F238E27FC236}">
                <a16:creationId xmlns:a16="http://schemas.microsoft.com/office/drawing/2014/main" id="{4154D12E-C7D0-1E13-5C35-B5BFABB89DD0}"/>
              </a:ext>
            </a:extLst>
          </p:cNvPr>
          <p:cNvSpPr/>
          <p:nvPr/>
        </p:nvSpPr>
        <p:spPr>
          <a:xfrm>
            <a:off x="5737929" y="1052116"/>
            <a:ext cx="1068845" cy="3082547"/>
          </a:xfrm>
          <a:prstGeom prst="round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5" name="Rectangle: Rounded Corners 214">
            <a:extLst>
              <a:ext uri="{FF2B5EF4-FFF2-40B4-BE49-F238E27FC236}">
                <a16:creationId xmlns:a16="http://schemas.microsoft.com/office/drawing/2014/main" id="{B8C69CA8-4F0F-0DCD-A8DC-BB805D78FCCC}"/>
              </a:ext>
            </a:extLst>
          </p:cNvPr>
          <p:cNvSpPr/>
          <p:nvPr/>
        </p:nvSpPr>
        <p:spPr>
          <a:xfrm>
            <a:off x="5930312" y="1182228"/>
            <a:ext cx="742722" cy="201620"/>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IA cores</a:t>
            </a:r>
          </a:p>
        </p:txBody>
      </p:sp>
      <p:sp>
        <p:nvSpPr>
          <p:cNvPr id="216" name="Rectangle: Rounded Corners 215">
            <a:extLst>
              <a:ext uri="{FF2B5EF4-FFF2-40B4-BE49-F238E27FC236}">
                <a16:creationId xmlns:a16="http://schemas.microsoft.com/office/drawing/2014/main" id="{BFF8C9A8-AF9B-E887-2BF3-8FFFAC2E0953}"/>
              </a:ext>
            </a:extLst>
          </p:cNvPr>
          <p:cNvSpPr/>
          <p:nvPr/>
        </p:nvSpPr>
        <p:spPr>
          <a:xfrm>
            <a:off x="5932624" y="1393017"/>
            <a:ext cx="742722" cy="13133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Atom</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7" name="Rectangle: Rounded Corners 216">
            <a:extLst>
              <a:ext uri="{FF2B5EF4-FFF2-40B4-BE49-F238E27FC236}">
                <a16:creationId xmlns:a16="http://schemas.microsoft.com/office/drawing/2014/main" id="{344C20F3-72A3-C912-4A02-9738196158D3}"/>
              </a:ext>
            </a:extLst>
          </p:cNvPr>
          <p:cNvSpPr/>
          <p:nvPr/>
        </p:nvSpPr>
        <p:spPr>
          <a:xfrm>
            <a:off x="5922575" y="1613330"/>
            <a:ext cx="742722" cy="13133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algn="ctr" defTabSz="825500">
              <a:lnSpc>
                <a:spcPct val="100000"/>
              </a:lnSpc>
              <a:spcBef>
                <a:spcPts val="0"/>
              </a:spcBef>
            </a:pPr>
            <a:r>
              <a:rPr lang="en-US" sz="800">
                <a:solidFill>
                  <a:srgbClr val="FFFFFF"/>
                </a:solidFill>
                <a:latin typeface="Helvetica Neue Medium"/>
                <a:ea typeface="Helvetica Neue Medium"/>
                <a:cs typeface="Helvetica Neue Medium"/>
                <a:sym typeface="Helvetica Neue Medium"/>
              </a:rPr>
              <a:t>Iceland cores</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8" name="Rectangle: Rounded Corners 217">
            <a:extLst>
              <a:ext uri="{FF2B5EF4-FFF2-40B4-BE49-F238E27FC236}">
                <a16:creationId xmlns:a16="http://schemas.microsoft.com/office/drawing/2014/main" id="{0E481A70-2A69-25C8-1970-04EAA226E28B}"/>
              </a:ext>
            </a:extLst>
          </p:cNvPr>
          <p:cNvSpPr/>
          <p:nvPr/>
        </p:nvSpPr>
        <p:spPr>
          <a:xfrm>
            <a:off x="5936212" y="1833642"/>
            <a:ext cx="742722" cy="205469"/>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Graphics</a:t>
            </a:r>
          </a:p>
        </p:txBody>
      </p:sp>
      <p:sp>
        <p:nvSpPr>
          <p:cNvPr id="219" name="Rectangle: Rounded Corners 218">
            <a:extLst>
              <a:ext uri="{FF2B5EF4-FFF2-40B4-BE49-F238E27FC236}">
                <a16:creationId xmlns:a16="http://schemas.microsoft.com/office/drawing/2014/main" id="{E1F969E6-2552-BFBE-9802-3D6040A99F21}"/>
              </a:ext>
            </a:extLst>
          </p:cNvPr>
          <p:cNvSpPr/>
          <p:nvPr/>
        </p:nvSpPr>
        <p:spPr>
          <a:xfrm>
            <a:off x="5918429" y="2123262"/>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System Agent</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0" name="Rectangle: Rounded Corners 219">
            <a:extLst>
              <a:ext uri="{FF2B5EF4-FFF2-40B4-BE49-F238E27FC236}">
                <a16:creationId xmlns:a16="http://schemas.microsoft.com/office/drawing/2014/main" id="{16B63BB6-91F6-FC83-8F7B-484E59876BAE}"/>
              </a:ext>
            </a:extLst>
          </p:cNvPr>
          <p:cNvSpPr/>
          <p:nvPr/>
        </p:nvSpPr>
        <p:spPr>
          <a:xfrm>
            <a:off x="4620475" y="1290837"/>
            <a:ext cx="1003513" cy="201620"/>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VCCIA</a:t>
            </a:r>
          </a:p>
        </p:txBody>
      </p:sp>
      <p:sp>
        <p:nvSpPr>
          <p:cNvPr id="221" name="Rectangle: Rounded Corners 220">
            <a:extLst>
              <a:ext uri="{FF2B5EF4-FFF2-40B4-BE49-F238E27FC236}">
                <a16:creationId xmlns:a16="http://schemas.microsoft.com/office/drawing/2014/main" id="{C838C9C6-B378-7862-3A5F-084389C0AADB}"/>
              </a:ext>
            </a:extLst>
          </p:cNvPr>
          <p:cNvSpPr/>
          <p:nvPr/>
        </p:nvSpPr>
        <p:spPr>
          <a:xfrm>
            <a:off x="4620475" y="1604681"/>
            <a:ext cx="1003968" cy="138613"/>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VCC_LP_ECORE</a:t>
            </a:r>
          </a:p>
        </p:txBody>
      </p:sp>
      <p:sp>
        <p:nvSpPr>
          <p:cNvPr id="222" name="Rectangle: Rounded Corners 221">
            <a:extLst>
              <a:ext uri="{FF2B5EF4-FFF2-40B4-BE49-F238E27FC236}">
                <a16:creationId xmlns:a16="http://schemas.microsoft.com/office/drawing/2014/main" id="{870E635A-3AD7-26EE-809E-B1EC209A40CE}"/>
              </a:ext>
            </a:extLst>
          </p:cNvPr>
          <p:cNvSpPr/>
          <p:nvPr/>
        </p:nvSpPr>
        <p:spPr>
          <a:xfrm>
            <a:off x="4620475" y="1839022"/>
            <a:ext cx="1003513" cy="196794"/>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VCCGT</a:t>
            </a:r>
          </a:p>
        </p:txBody>
      </p:sp>
      <p:sp>
        <p:nvSpPr>
          <p:cNvPr id="223" name="Rectangle: Rounded Corners 222">
            <a:extLst>
              <a:ext uri="{FF2B5EF4-FFF2-40B4-BE49-F238E27FC236}">
                <a16:creationId xmlns:a16="http://schemas.microsoft.com/office/drawing/2014/main" id="{5C60B008-DF3C-B36B-B4FC-E27716363582}"/>
              </a:ext>
            </a:extLst>
          </p:cNvPr>
          <p:cNvSpPr/>
          <p:nvPr/>
        </p:nvSpPr>
        <p:spPr>
          <a:xfrm>
            <a:off x="4620475" y="2126717"/>
            <a:ext cx="1003513" cy="196794"/>
          </a:xfrm>
          <a:prstGeom prst="roundRect">
            <a:avLst>
              <a:gd name="adj" fmla="val 31143"/>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VCCSA</a:t>
            </a:r>
          </a:p>
        </p:txBody>
      </p:sp>
      <p:sp>
        <p:nvSpPr>
          <p:cNvPr id="224" name="Rectangle: Rounded Corners 223">
            <a:extLst>
              <a:ext uri="{FF2B5EF4-FFF2-40B4-BE49-F238E27FC236}">
                <a16:creationId xmlns:a16="http://schemas.microsoft.com/office/drawing/2014/main" id="{22DAB6DE-3459-4990-A264-7ED44551F306}"/>
              </a:ext>
            </a:extLst>
          </p:cNvPr>
          <p:cNvSpPr/>
          <p:nvPr/>
        </p:nvSpPr>
        <p:spPr>
          <a:xfrm>
            <a:off x="4604829" y="2637325"/>
            <a:ext cx="1003513" cy="201619"/>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VNNAON</a:t>
            </a:r>
          </a:p>
        </p:txBody>
      </p:sp>
      <p:sp>
        <p:nvSpPr>
          <p:cNvPr id="225" name="Rectangle: Rounded Corners 224">
            <a:extLst>
              <a:ext uri="{FF2B5EF4-FFF2-40B4-BE49-F238E27FC236}">
                <a16:creationId xmlns:a16="http://schemas.microsoft.com/office/drawing/2014/main" id="{E8210D78-41D6-FB41-0ED9-7CC1F475D132}"/>
              </a:ext>
            </a:extLst>
          </p:cNvPr>
          <p:cNvSpPr/>
          <p:nvPr/>
        </p:nvSpPr>
        <p:spPr>
          <a:xfrm>
            <a:off x="4604828" y="2929472"/>
            <a:ext cx="1003513" cy="201619"/>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VCCIO</a:t>
            </a:r>
          </a:p>
        </p:txBody>
      </p:sp>
      <p:sp>
        <p:nvSpPr>
          <p:cNvPr id="226" name="Rectangle: Rounded Corners 225">
            <a:extLst>
              <a:ext uri="{FF2B5EF4-FFF2-40B4-BE49-F238E27FC236}">
                <a16:creationId xmlns:a16="http://schemas.microsoft.com/office/drawing/2014/main" id="{48C0D1C9-953E-C95E-4F8B-8C9483748123}"/>
              </a:ext>
            </a:extLst>
          </p:cNvPr>
          <p:cNvSpPr/>
          <p:nvPr/>
        </p:nvSpPr>
        <p:spPr>
          <a:xfrm>
            <a:off x="5904194" y="2638695"/>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SoC/GT IO’s IP</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7" name="Rectangle: Rounded Corners 226">
            <a:extLst>
              <a:ext uri="{FF2B5EF4-FFF2-40B4-BE49-F238E27FC236}">
                <a16:creationId xmlns:a16="http://schemas.microsoft.com/office/drawing/2014/main" id="{DC78A22F-F782-4FC8-64B6-53B0635B6D1E}"/>
              </a:ext>
            </a:extLst>
          </p:cNvPr>
          <p:cNvSpPr/>
          <p:nvPr/>
        </p:nvSpPr>
        <p:spPr>
          <a:xfrm>
            <a:off x="5892689" y="2926810"/>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HSIO</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8" name="Rectangle: Rounded Corners 227">
            <a:extLst>
              <a:ext uri="{FF2B5EF4-FFF2-40B4-BE49-F238E27FC236}">
                <a16:creationId xmlns:a16="http://schemas.microsoft.com/office/drawing/2014/main" id="{3E42DCF0-ADBB-431D-FE8D-2297CE4EFFF8}"/>
              </a:ext>
            </a:extLst>
          </p:cNvPr>
          <p:cNvSpPr/>
          <p:nvPr/>
        </p:nvSpPr>
        <p:spPr>
          <a:xfrm>
            <a:off x="5892689" y="3221258"/>
            <a:ext cx="746310" cy="2054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Analog/GPIO</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9" name="Rectangle: Rounded Corners 228">
            <a:extLst>
              <a:ext uri="{FF2B5EF4-FFF2-40B4-BE49-F238E27FC236}">
                <a16:creationId xmlns:a16="http://schemas.microsoft.com/office/drawing/2014/main" id="{B592A067-BC90-E535-8A5B-EC8C59C09FEF}"/>
              </a:ext>
            </a:extLst>
          </p:cNvPr>
          <p:cNvSpPr/>
          <p:nvPr/>
        </p:nvSpPr>
        <p:spPr>
          <a:xfrm>
            <a:off x="4595816" y="3221813"/>
            <a:ext cx="1003513" cy="201619"/>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V1P8A</a:t>
            </a:r>
          </a:p>
        </p:txBody>
      </p:sp>
      <p:sp>
        <p:nvSpPr>
          <p:cNvPr id="230" name="Rectangle: Rounded Corners 229">
            <a:extLst>
              <a:ext uri="{FF2B5EF4-FFF2-40B4-BE49-F238E27FC236}">
                <a16:creationId xmlns:a16="http://schemas.microsoft.com/office/drawing/2014/main" id="{B64D77F4-A144-1761-2281-FFB4B4CFD065}"/>
              </a:ext>
            </a:extLst>
          </p:cNvPr>
          <p:cNvSpPr/>
          <p:nvPr/>
        </p:nvSpPr>
        <p:spPr>
          <a:xfrm>
            <a:off x="5892689" y="3500130"/>
            <a:ext cx="746310" cy="163327"/>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RTC</a:t>
            </a:r>
          </a:p>
        </p:txBody>
      </p:sp>
      <p:sp>
        <p:nvSpPr>
          <p:cNvPr id="231" name="Rectangle: Rounded Corners 230">
            <a:extLst>
              <a:ext uri="{FF2B5EF4-FFF2-40B4-BE49-F238E27FC236}">
                <a16:creationId xmlns:a16="http://schemas.microsoft.com/office/drawing/2014/main" id="{144D5223-716D-B388-34EF-9DE54D6073CF}"/>
              </a:ext>
            </a:extLst>
          </p:cNvPr>
          <p:cNvSpPr/>
          <p:nvPr/>
        </p:nvSpPr>
        <p:spPr>
          <a:xfrm>
            <a:off x="5891028" y="3705124"/>
            <a:ext cx="746310" cy="38003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MEM PHY and</a:t>
            </a:r>
          </a:p>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controller</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2" name="Rectangle: Rounded Corners 231">
            <a:extLst>
              <a:ext uri="{FF2B5EF4-FFF2-40B4-BE49-F238E27FC236}">
                <a16:creationId xmlns:a16="http://schemas.microsoft.com/office/drawing/2014/main" id="{57FB6A07-B979-8783-40E2-5474D6046A4B}"/>
              </a:ext>
            </a:extLst>
          </p:cNvPr>
          <p:cNvSpPr/>
          <p:nvPr/>
        </p:nvSpPr>
        <p:spPr>
          <a:xfrm>
            <a:off x="4884977" y="3502610"/>
            <a:ext cx="698705" cy="159477"/>
          </a:xfrm>
          <a:prstGeom prst="roundRect">
            <a:avLst>
              <a:gd name="adj" fmla="val 31143"/>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VCCRTC 1P2</a:t>
            </a:r>
          </a:p>
        </p:txBody>
      </p:sp>
      <p:sp>
        <p:nvSpPr>
          <p:cNvPr id="233" name="Rectangle: Rounded Corners 232">
            <a:extLst>
              <a:ext uri="{FF2B5EF4-FFF2-40B4-BE49-F238E27FC236}">
                <a16:creationId xmlns:a16="http://schemas.microsoft.com/office/drawing/2014/main" id="{66B4A267-16F8-B748-238E-F0D667DDC226}"/>
              </a:ext>
            </a:extLst>
          </p:cNvPr>
          <p:cNvSpPr/>
          <p:nvPr/>
        </p:nvSpPr>
        <p:spPr>
          <a:xfrm>
            <a:off x="4895984" y="3709810"/>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VDD2H</a:t>
            </a:r>
          </a:p>
        </p:txBody>
      </p:sp>
      <p:sp>
        <p:nvSpPr>
          <p:cNvPr id="234" name="Rectangle: Rounded Corners 233">
            <a:extLst>
              <a:ext uri="{FF2B5EF4-FFF2-40B4-BE49-F238E27FC236}">
                <a16:creationId xmlns:a16="http://schemas.microsoft.com/office/drawing/2014/main" id="{B2C13A93-7EB5-4C97-D752-053AE8C3E42D}"/>
              </a:ext>
            </a:extLst>
          </p:cNvPr>
          <p:cNvSpPr/>
          <p:nvPr/>
        </p:nvSpPr>
        <p:spPr>
          <a:xfrm>
            <a:off x="4893313" y="3886510"/>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VDDQ</a:t>
            </a:r>
          </a:p>
        </p:txBody>
      </p:sp>
      <p:sp>
        <p:nvSpPr>
          <p:cNvPr id="235" name="Rectangle: Rounded Corners 234">
            <a:extLst>
              <a:ext uri="{FF2B5EF4-FFF2-40B4-BE49-F238E27FC236}">
                <a16:creationId xmlns:a16="http://schemas.microsoft.com/office/drawing/2014/main" id="{79D8FB0A-A51C-043D-B74B-64B75E134957}"/>
              </a:ext>
            </a:extLst>
          </p:cNvPr>
          <p:cNvSpPr/>
          <p:nvPr/>
        </p:nvSpPr>
        <p:spPr>
          <a:xfrm>
            <a:off x="4865114" y="4461746"/>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V5A</a:t>
            </a:r>
          </a:p>
        </p:txBody>
      </p:sp>
      <p:cxnSp>
        <p:nvCxnSpPr>
          <p:cNvPr id="236" name="Straight Arrow Connector 235">
            <a:extLst>
              <a:ext uri="{FF2B5EF4-FFF2-40B4-BE49-F238E27FC236}">
                <a16:creationId xmlns:a16="http://schemas.microsoft.com/office/drawing/2014/main" id="{C69D51BE-A346-92C8-4479-08717266EF69}"/>
              </a:ext>
            </a:extLst>
          </p:cNvPr>
          <p:cNvCxnSpPr>
            <a:stCxn id="221" idx="3"/>
            <a:endCxn id="217" idx="1"/>
          </p:cNvCxnSpPr>
          <p:nvPr/>
        </p:nvCxnSpPr>
        <p:spPr>
          <a:xfrm>
            <a:off x="5624443" y="1673988"/>
            <a:ext cx="298132" cy="500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7" name="Straight Arrow Connector 236">
            <a:extLst>
              <a:ext uri="{FF2B5EF4-FFF2-40B4-BE49-F238E27FC236}">
                <a16:creationId xmlns:a16="http://schemas.microsoft.com/office/drawing/2014/main" id="{E30AC8B9-95B0-5616-D4A2-5F50AC35DA31}"/>
              </a:ext>
            </a:extLst>
          </p:cNvPr>
          <p:cNvCxnSpPr>
            <a:stCxn id="222" idx="3"/>
            <a:endCxn id="218" idx="1"/>
          </p:cNvCxnSpPr>
          <p:nvPr/>
        </p:nvCxnSpPr>
        <p:spPr>
          <a:xfrm flipV="1">
            <a:off x="5623988" y="1936377"/>
            <a:ext cx="312225" cy="104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8" name="Straight Arrow Connector 237">
            <a:extLst>
              <a:ext uri="{FF2B5EF4-FFF2-40B4-BE49-F238E27FC236}">
                <a16:creationId xmlns:a16="http://schemas.microsoft.com/office/drawing/2014/main" id="{EB311B15-1E54-F217-4D94-0FF51DF2829F}"/>
              </a:ext>
            </a:extLst>
          </p:cNvPr>
          <p:cNvCxnSpPr>
            <a:stCxn id="223" idx="3"/>
            <a:endCxn id="219" idx="1"/>
          </p:cNvCxnSpPr>
          <p:nvPr/>
        </p:nvCxnSpPr>
        <p:spPr>
          <a:xfrm>
            <a:off x="5623988" y="2225114"/>
            <a:ext cx="294442" cy="88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9" name="Straight Arrow Connector 238">
            <a:extLst>
              <a:ext uri="{FF2B5EF4-FFF2-40B4-BE49-F238E27FC236}">
                <a16:creationId xmlns:a16="http://schemas.microsoft.com/office/drawing/2014/main" id="{0BC7F137-60C9-0AAD-36A4-F97AC1E41A4C}"/>
              </a:ext>
            </a:extLst>
          </p:cNvPr>
          <p:cNvCxnSpPr>
            <a:stCxn id="224" idx="3"/>
            <a:endCxn id="226" idx="1"/>
          </p:cNvCxnSpPr>
          <p:nvPr/>
        </p:nvCxnSpPr>
        <p:spPr>
          <a:xfrm>
            <a:off x="5608342" y="2738135"/>
            <a:ext cx="295851" cy="329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0" name="Straight Arrow Connector 239">
            <a:extLst>
              <a:ext uri="{FF2B5EF4-FFF2-40B4-BE49-F238E27FC236}">
                <a16:creationId xmlns:a16="http://schemas.microsoft.com/office/drawing/2014/main" id="{3B318957-B6B3-011C-662D-ED51A90D6329}"/>
              </a:ext>
            </a:extLst>
          </p:cNvPr>
          <p:cNvCxnSpPr>
            <a:stCxn id="225" idx="3"/>
            <a:endCxn id="227" idx="1"/>
          </p:cNvCxnSpPr>
          <p:nvPr/>
        </p:nvCxnSpPr>
        <p:spPr>
          <a:xfrm flipV="1">
            <a:off x="5608341" y="3029545"/>
            <a:ext cx="284348" cy="73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1" name="Straight Arrow Connector 240">
            <a:extLst>
              <a:ext uri="{FF2B5EF4-FFF2-40B4-BE49-F238E27FC236}">
                <a16:creationId xmlns:a16="http://schemas.microsoft.com/office/drawing/2014/main" id="{D9C82B95-7060-B7FC-F334-A6349AB60FB4}"/>
              </a:ext>
            </a:extLst>
          </p:cNvPr>
          <p:cNvCxnSpPr>
            <a:stCxn id="229" idx="3"/>
            <a:endCxn id="228" idx="1"/>
          </p:cNvCxnSpPr>
          <p:nvPr/>
        </p:nvCxnSpPr>
        <p:spPr>
          <a:xfrm>
            <a:off x="5599329" y="3322622"/>
            <a:ext cx="293360" cy="137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2" name="Straight Arrow Connector 241">
            <a:extLst>
              <a:ext uri="{FF2B5EF4-FFF2-40B4-BE49-F238E27FC236}">
                <a16:creationId xmlns:a16="http://schemas.microsoft.com/office/drawing/2014/main" id="{740FBFB1-DCD7-8C91-784A-73F21B266D89}"/>
              </a:ext>
            </a:extLst>
          </p:cNvPr>
          <p:cNvCxnSpPr>
            <a:stCxn id="232" idx="3"/>
            <a:endCxn id="230" idx="1"/>
          </p:cNvCxnSpPr>
          <p:nvPr/>
        </p:nvCxnSpPr>
        <p:spPr>
          <a:xfrm flipV="1">
            <a:off x="5583682" y="3581794"/>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3" name="Connector: Elbow 242">
            <a:extLst>
              <a:ext uri="{FF2B5EF4-FFF2-40B4-BE49-F238E27FC236}">
                <a16:creationId xmlns:a16="http://schemas.microsoft.com/office/drawing/2014/main" id="{73D444C1-077E-5685-2530-D3ACF91254FA}"/>
              </a:ext>
            </a:extLst>
          </p:cNvPr>
          <p:cNvCxnSpPr>
            <a:cxnSpLocks/>
            <a:stCxn id="224" idx="3"/>
          </p:cNvCxnSpPr>
          <p:nvPr/>
        </p:nvCxnSpPr>
        <p:spPr>
          <a:xfrm>
            <a:off x="5608342" y="2738135"/>
            <a:ext cx="271964" cy="232631"/>
          </a:xfrm>
          <a:prstGeom prst="bentConnector3">
            <a:avLst>
              <a:gd name="adj1" fmla="val 2667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4" name="Straight Arrow Connector 243">
            <a:extLst>
              <a:ext uri="{FF2B5EF4-FFF2-40B4-BE49-F238E27FC236}">
                <a16:creationId xmlns:a16="http://schemas.microsoft.com/office/drawing/2014/main" id="{33D017DB-FAF5-0CD5-FA92-F31E026DCB3C}"/>
              </a:ext>
            </a:extLst>
          </p:cNvPr>
          <p:cNvCxnSpPr>
            <a:cxnSpLocks/>
          </p:cNvCxnSpPr>
          <p:nvPr/>
        </p:nvCxnSpPr>
        <p:spPr>
          <a:xfrm>
            <a:off x="5627117" y="1392726"/>
            <a:ext cx="298132" cy="500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5" name="Rectangle: Rounded Corners 244">
            <a:extLst>
              <a:ext uri="{FF2B5EF4-FFF2-40B4-BE49-F238E27FC236}">
                <a16:creationId xmlns:a16="http://schemas.microsoft.com/office/drawing/2014/main" id="{E9808490-F5C0-5FAC-A527-41C711276FDF}"/>
              </a:ext>
            </a:extLst>
          </p:cNvPr>
          <p:cNvSpPr/>
          <p:nvPr/>
        </p:nvSpPr>
        <p:spPr>
          <a:xfrm>
            <a:off x="5858641" y="4172101"/>
            <a:ext cx="746310" cy="738768"/>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LPDDR5 CAMM</a:t>
            </a:r>
          </a:p>
        </p:txBody>
      </p:sp>
      <p:sp>
        <p:nvSpPr>
          <p:cNvPr id="246" name="Rectangle: Rounded Corners 245">
            <a:extLst>
              <a:ext uri="{FF2B5EF4-FFF2-40B4-BE49-F238E27FC236}">
                <a16:creationId xmlns:a16="http://schemas.microsoft.com/office/drawing/2014/main" id="{8CFD24AB-3B35-F20F-B816-922BF618F3F6}"/>
              </a:ext>
            </a:extLst>
          </p:cNvPr>
          <p:cNvSpPr/>
          <p:nvPr/>
        </p:nvSpPr>
        <p:spPr>
          <a:xfrm>
            <a:off x="5926724" y="2408236"/>
            <a:ext cx="746310" cy="138614"/>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GT fabric</a:t>
            </a:r>
          </a:p>
        </p:txBody>
      </p:sp>
      <p:cxnSp>
        <p:nvCxnSpPr>
          <p:cNvPr id="247" name="Connector: Elbow 246">
            <a:extLst>
              <a:ext uri="{FF2B5EF4-FFF2-40B4-BE49-F238E27FC236}">
                <a16:creationId xmlns:a16="http://schemas.microsoft.com/office/drawing/2014/main" id="{C9C0574B-68DA-F8D3-2139-D3B79EF4378D}"/>
              </a:ext>
            </a:extLst>
          </p:cNvPr>
          <p:cNvCxnSpPr>
            <a:stCxn id="223" idx="3"/>
            <a:endCxn id="246" idx="1"/>
          </p:cNvCxnSpPr>
          <p:nvPr/>
        </p:nvCxnSpPr>
        <p:spPr>
          <a:xfrm>
            <a:off x="5623988" y="2225114"/>
            <a:ext cx="302736" cy="252429"/>
          </a:xfrm>
          <a:prstGeom prst="bentConnector3">
            <a:avLst>
              <a:gd name="adj1" fmla="val 942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8" name="Straight Arrow Connector 247">
            <a:extLst>
              <a:ext uri="{FF2B5EF4-FFF2-40B4-BE49-F238E27FC236}">
                <a16:creationId xmlns:a16="http://schemas.microsoft.com/office/drawing/2014/main" id="{B7409755-8DF2-9D79-137B-8893F5D5889D}"/>
              </a:ext>
            </a:extLst>
          </p:cNvPr>
          <p:cNvCxnSpPr>
            <a:cxnSpLocks/>
          </p:cNvCxnSpPr>
          <p:nvPr/>
        </p:nvCxnSpPr>
        <p:spPr>
          <a:xfrm flipV="1">
            <a:off x="5578864" y="3780838"/>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9" name="Straight Arrow Connector 248">
            <a:extLst>
              <a:ext uri="{FF2B5EF4-FFF2-40B4-BE49-F238E27FC236}">
                <a16:creationId xmlns:a16="http://schemas.microsoft.com/office/drawing/2014/main" id="{00C4CB2D-4D56-7F17-86AD-08B69FA5F095}"/>
              </a:ext>
            </a:extLst>
          </p:cNvPr>
          <p:cNvCxnSpPr>
            <a:cxnSpLocks/>
          </p:cNvCxnSpPr>
          <p:nvPr/>
        </p:nvCxnSpPr>
        <p:spPr>
          <a:xfrm flipV="1">
            <a:off x="5582021" y="3964941"/>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0" name="Straight Arrow Connector 249">
            <a:extLst>
              <a:ext uri="{FF2B5EF4-FFF2-40B4-BE49-F238E27FC236}">
                <a16:creationId xmlns:a16="http://schemas.microsoft.com/office/drawing/2014/main" id="{71A95769-F054-9B27-D437-EC0CE1DF0412}"/>
              </a:ext>
            </a:extLst>
          </p:cNvPr>
          <p:cNvCxnSpPr>
            <a:cxnSpLocks/>
          </p:cNvCxnSpPr>
          <p:nvPr/>
        </p:nvCxnSpPr>
        <p:spPr>
          <a:xfrm flipV="1">
            <a:off x="5552763" y="4541485"/>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1" name="Straight Arrow Connector 250">
            <a:extLst>
              <a:ext uri="{FF2B5EF4-FFF2-40B4-BE49-F238E27FC236}">
                <a16:creationId xmlns:a16="http://schemas.microsoft.com/office/drawing/2014/main" id="{981B8767-DEB3-AF0D-88F9-FB7F9B3757DA}"/>
              </a:ext>
            </a:extLst>
          </p:cNvPr>
          <p:cNvCxnSpPr>
            <a:cxnSpLocks/>
          </p:cNvCxnSpPr>
          <p:nvPr/>
        </p:nvCxnSpPr>
        <p:spPr>
          <a:xfrm>
            <a:off x="5627117" y="4351919"/>
            <a:ext cx="23465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2" name="Straight Connector 251">
            <a:extLst>
              <a:ext uri="{FF2B5EF4-FFF2-40B4-BE49-F238E27FC236}">
                <a16:creationId xmlns:a16="http://schemas.microsoft.com/office/drawing/2014/main" id="{A96A9819-BB77-7E86-FC7E-4A659DE779B2}"/>
              </a:ext>
            </a:extLst>
          </p:cNvPr>
          <p:cNvCxnSpPr>
            <a:cxnSpLocks/>
          </p:cNvCxnSpPr>
          <p:nvPr/>
        </p:nvCxnSpPr>
        <p:spPr>
          <a:xfrm>
            <a:off x="5652761" y="3968772"/>
            <a:ext cx="0" cy="40118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53" name="Rectangle: Rounded Corners 252">
            <a:extLst>
              <a:ext uri="{FF2B5EF4-FFF2-40B4-BE49-F238E27FC236}">
                <a16:creationId xmlns:a16="http://schemas.microsoft.com/office/drawing/2014/main" id="{74B04F41-6973-A16B-CB28-AD3A6C0A1112}"/>
              </a:ext>
            </a:extLst>
          </p:cNvPr>
          <p:cNvSpPr/>
          <p:nvPr/>
        </p:nvSpPr>
        <p:spPr>
          <a:xfrm>
            <a:off x="5941561" y="5365104"/>
            <a:ext cx="713923" cy="671552"/>
          </a:xfrm>
          <a:prstGeom prst="roundRect">
            <a:avLst>
              <a:gd name="adj" fmla="val 31143"/>
            </a:avLst>
          </a:prstGeom>
          <a:solidFill>
            <a:schemeClr val="accent6">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PCH – IOE </a:t>
            </a:r>
          </a:p>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AIC</a:t>
            </a:r>
            <a:endPar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4" name="Rectangle: Rounded Corners 253">
            <a:extLst>
              <a:ext uri="{FF2B5EF4-FFF2-40B4-BE49-F238E27FC236}">
                <a16:creationId xmlns:a16="http://schemas.microsoft.com/office/drawing/2014/main" id="{EB26712A-9FB8-5B34-D613-0639210138BC}"/>
              </a:ext>
            </a:extLst>
          </p:cNvPr>
          <p:cNvSpPr/>
          <p:nvPr/>
        </p:nvSpPr>
        <p:spPr>
          <a:xfrm>
            <a:off x="4799830" y="5569852"/>
            <a:ext cx="698705" cy="159477"/>
          </a:xfrm>
          <a:prstGeom prst="roundRect">
            <a:avLst>
              <a:gd name="adj" fmla="val 3114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VBATA</a:t>
            </a:r>
          </a:p>
        </p:txBody>
      </p:sp>
      <p:cxnSp>
        <p:nvCxnSpPr>
          <p:cNvPr id="255" name="Straight Arrow Connector 254">
            <a:extLst>
              <a:ext uri="{FF2B5EF4-FFF2-40B4-BE49-F238E27FC236}">
                <a16:creationId xmlns:a16="http://schemas.microsoft.com/office/drawing/2014/main" id="{37F87CE6-51C1-64C5-4F9F-BD7763EB6B84}"/>
              </a:ext>
            </a:extLst>
          </p:cNvPr>
          <p:cNvCxnSpPr>
            <a:cxnSpLocks/>
          </p:cNvCxnSpPr>
          <p:nvPr/>
        </p:nvCxnSpPr>
        <p:spPr>
          <a:xfrm flipV="1">
            <a:off x="5487479" y="5649592"/>
            <a:ext cx="309007" cy="55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6" name="TextBox 255">
            <a:extLst>
              <a:ext uri="{FF2B5EF4-FFF2-40B4-BE49-F238E27FC236}">
                <a16:creationId xmlns:a16="http://schemas.microsoft.com/office/drawing/2014/main" id="{39618C1C-4C94-8CE9-0ED6-73AB3D1CBA00}"/>
              </a:ext>
            </a:extLst>
          </p:cNvPr>
          <p:cNvSpPr txBox="1"/>
          <p:nvPr/>
        </p:nvSpPr>
        <p:spPr>
          <a:xfrm>
            <a:off x="5700395" y="798927"/>
            <a:ext cx="88053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1" i="0" u="none" strike="noStrike" cap="none" spc="0" normalizeH="0" baseline="0">
                <a:ln>
                  <a:noFill/>
                </a:ln>
                <a:solidFill>
                  <a:schemeClr val="accent4"/>
                </a:solidFill>
                <a:effectLst/>
                <a:uFillTx/>
                <a:latin typeface="+mn-lt"/>
                <a:ea typeface="+mn-ea"/>
                <a:cs typeface="+mn-cs"/>
                <a:sym typeface="Helvetica Neue"/>
              </a:rPr>
              <a:t>RVP3</a:t>
            </a:r>
            <a:r>
              <a:rPr kumimoji="0" lang="en-US" sz="1200" b="0" i="0" u="none" strike="noStrike" cap="none" spc="0" normalizeH="0" baseline="0">
                <a:ln>
                  <a:noFill/>
                </a:ln>
                <a:solidFill>
                  <a:schemeClr val="tx2"/>
                </a:solidFill>
                <a:effectLst/>
                <a:uFillTx/>
                <a:latin typeface="+mn-lt"/>
                <a:ea typeface="+mn-ea"/>
                <a:cs typeface="+mn-cs"/>
                <a:sym typeface="Helvetica Neue"/>
              </a:rPr>
              <a:t>	</a:t>
            </a:r>
            <a:endParaRPr kumimoji="0" lang="en-IN" sz="1200" b="0" i="0" u="none" strike="noStrike" cap="none" spc="0" normalizeH="0" baseline="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93596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6594" y="125709"/>
            <a:ext cx="10972800" cy="678631"/>
          </a:xfrm>
        </p:spPr>
        <p:txBody>
          <a:bodyPr anchor="ctr"/>
          <a:lstStyle/>
          <a:p>
            <a:r>
              <a:rPr lang="en-US" sz="3450" b="1">
                <a:solidFill>
                  <a:schemeClr val="bg2"/>
                </a:solidFill>
                <a:latin typeface="Intel Clear Light"/>
                <a:cs typeface="Intel Clear Light" panose="020B0404020203020204" pitchFamily="34" charset="0"/>
              </a:rPr>
              <a:t>NVL-</a:t>
            </a:r>
            <a:r>
              <a:rPr lang="en-US" sz="3450" b="1" err="1">
                <a:solidFill>
                  <a:schemeClr val="bg2"/>
                </a:solidFill>
                <a:latin typeface="Intel Clear Light"/>
                <a:cs typeface="Intel Clear Light" panose="020B0404020203020204" pitchFamily="34" charset="0"/>
              </a:rPr>
              <a:t>Hx</a:t>
            </a:r>
            <a:r>
              <a:rPr lang="en-US" sz="3450" b="1">
                <a:solidFill>
                  <a:schemeClr val="bg2"/>
                </a:solidFill>
                <a:latin typeface="Intel Clear Light"/>
                <a:cs typeface="Intel Clear Light" panose="020B0404020203020204" pitchFamily="34" charset="0"/>
              </a:rPr>
              <a:t> RVP IMVP rail overview</a:t>
            </a:r>
          </a:p>
        </p:txBody>
      </p:sp>
      <p:sp>
        <p:nvSpPr>
          <p:cNvPr id="8" name="TextBox 7">
            <a:extLst>
              <a:ext uri="{FF2B5EF4-FFF2-40B4-BE49-F238E27FC236}">
                <a16:creationId xmlns:a16="http://schemas.microsoft.com/office/drawing/2014/main" id="{65613BA5-E53B-1FD6-2EB6-EB7180874150}"/>
              </a:ext>
            </a:extLst>
          </p:cNvPr>
          <p:cNvSpPr txBox="1"/>
          <p:nvPr/>
        </p:nvSpPr>
        <p:spPr>
          <a:xfrm>
            <a:off x="309645" y="2437449"/>
            <a:ext cx="9550308"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600">
                <a:solidFill>
                  <a:schemeClr val="accent1"/>
                </a:solidFill>
              </a:rPr>
              <a:t>There are Four SVID rails in NVL-</a:t>
            </a:r>
            <a:r>
              <a:rPr lang="en-US" sz="1600" err="1">
                <a:solidFill>
                  <a:schemeClr val="accent1"/>
                </a:solidFill>
              </a:rPr>
              <a:t>Hx</a:t>
            </a:r>
            <a:r>
              <a:rPr lang="en-US" sz="1600">
                <a:solidFill>
                  <a:schemeClr val="accent1"/>
                </a:solidFill>
              </a:rPr>
              <a:t>, namely</a:t>
            </a:r>
            <a:endParaRPr lang="en-US" sz="1200">
              <a:solidFill>
                <a:schemeClr val="accent1"/>
              </a:solidFill>
            </a:endParaRPr>
          </a:p>
          <a:p>
            <a:pPr marL="0" marR="0" indent="0" algn="l" defTabSz="2438338" rtl="0" fontAlgn="auto" latinLnBrk="0" hangingPunct="0">
              <a:lnSpc>
                <a:spcPct val="100000"/>
              </a:lnSpc>
              <a:spcBef>
                <a:spcPts val="0"/>
              </a:spcBef>
              <a:spcAft>
                <a:spcPts val="0"/>
              </a:spcAft>
              <a:buClrTx/>
              <a:buSzTx/>
              <a:buFontTx/>
              <a:buNone/>
              <a:tabLst/>
            </a:pPr>
            <a:endParaRPr lang="en-US" sz="1500" b="1">
              <a:solidFill>
                <a:schemeClr val="lt1"/>
              </a:solidFill>
            </a:endParaRPr>
          </a:p>
        </p:txBody>
      </p:sp>
      <p:graphicFrame>
        <p:nvGraphicFramePr>
          <p:cNvPr id="6" name="Table 5">
            <a:extLst>
              <a:ext uri="{FF2B5EF4-FFF2-40B4-BE49-F238E27FC236}">
                <a16:creationId xmlns:a16="http://schemas.microsoft.com/office/drawing/2014/main" id="{7680AECC-E4FA-DF82-D9AF-3C7DB5D858BD}"/>
              </a:ext>
            </a:extLst>
          </p:cNvPr>
          <p:cNvGraphicFramePr>
            <a:graphicFrameLocks noGrp="1"/>
          </p:cNvGraphicFramePr>
          <p:nvPr/>
        </p:nvGraphicFramePr>
        <p:xfrm>
          <a:off x="309645" y="2819400"/>
          <a:ext cx="11118715" cy="2955443"/>
        </p:xfrm>
        <a:graphic>
          <a:graphicData uri="http://schemas.openxmlformats.org/drawingml/2006/table">
            <a:tbl>
              <a:tblPr firstRow="1" bandRow="1">
                <a:tableStyleId>{5C22544A-7EE6-4342-B048-85BDC9FD1C3A}</a:tableStyleId>
              </a:tblPr>
              <a:tblGrid>
                <a:gridCol w="2859148">
                  <a:extLst>
                    <a:ext uri="{9D8B030D-6E8A-4147-A177-3AD203B41FA5}">
                      <a16:colId xmlns:a16="http://schemas.microsoft.com/office/drawing/2014/main" val="20000"/>
                    </a:ext>
                  </a:extLst>
                </a:gridCol>
                <a:gridCol w="2011680">
                  <a:extLst>
                    <a:ext uri="{9D8B030D-6E8A-4147-A177-3AD203B41FA5}">
                      <a16:colId xmlns:a16="http://schemas.microsoft.com/office/drawing/2014/main" val="20001"/>
                    </a:ext>
                  </a:extLst>
                </a:gridCol>
                <a:gridCol w="1915428">
                  <a:extLst>
                    <a:ext uri="{9D8B030D-6E8A-4147-A177-3AD203B41FA5}">
                      <a16:colId xmlns:a16="http://schemas.microsoft.com/office/drawing/2014/main" val="962827283"/>
                    </a:ext>
                  </a:extLst>
                </a:gridCol>
                <a:gridCol w="2050181">
                  <a:extLst>
                    <a:ext uri="{9D8B030D-6E8A-4147-A177-3AD203B41FA5}">
                      <a16:colId xmlns:a16="http://schemas.microsoft.com/office/drawing/2014/main" val="3457569055"/>
                    </a:ext>
                  </a:extLst>
                </a:gridCol>
                <a:gridCol w="2282278">
                  <a:extLst>
                    <a:ext uri="{9D8B030D-6E8A-4147-A177-3AD203B41FA5}">
                      <a16:colId xmlns:a16="http://schemas.microsoft.com/office/drawing/2014/main" val="3695207893"/>
                    </a:ext>
                  </a:extLst>
                </a:gridCol>
              </a:tblGrid>
              <a:tr h="486040">
                <a:tc>
                  <a:txBody>
                    <a:bodyPr/>
                    <a:lstStyle/>
                    <a:p>
                      <a:pPr algn="ctr"/>
                      <a:r>
                        <a:rPr lang="en-US" sz="1500"/>
                        <a:t>Rail</a:t>
                      </a:r>
                    </a:p>
                  </a:txBody>
                  <a:tcPr marL="101600" marR="101600" marT="50800" marB="50800" anchor="ctr"/>
                </a:tc>
                <a:tc>
                  <a:txBody>
                    <a:bodyPr/>
                    <a:lstStyle/>
                    <a:p>
                      <a:pPr algn="ctr"/>
                      <a:r>
                        <a:rPr lang="en-US" sz="1500"/>
                        <a:t>VCCCORE</a:t>
                      </a:r>
                    </a:p>
                  </a:txBody>
                  <a:tcPr marL="101600" marR="101600" marT="50800" marB="50800" anchor="ctr"/>
                </a:tc>
                <a:tc>
                  <a:txBody>
                    <a:bodyPr/>
                    <a:lstStyle/>
                    <a:p>
                      <a:pPr algn="ctr"/>
                      <a:r>
                        <a:rPr lang="en-US" sz="1500"/>
                        <a:t>VCCGT</a:t>
                      </a:r>
                    </a:p>
                  </a:txBody>
                  <a:tcPr marL="101600" marR="101600" marT="50800" marB="50800" anchor="ctr"/>
                </a:tc>
                <a:tc>
                  <a:txBody>
                    <a:bodyPr/>
                    <a:lstStyle/>
                    <a:p>
                      <a:pPr algn="ctr"/>
                      <a:r>
                        <a:rPr lang="en-US" sz="1500"/>
                        <a:t>VCCSA</a:t>
                      </a:r>
                    </a:p>
                  </a:txBody>
                  <a:tcPr marL="101600" marR="101600" marT="50800" marB="50800" anchor="ctr"/>
                </a:tc>
                <a:tc>
                  <a:txBody>
                    <a:bodyPr/>
                    <a:lstStyle/>
                    <a:p>
                      <a:pPr algn="ctr"/>
                      <a:r>
                        <a:rPr lang="en-US" sz="1500"/>
                        <a:t>VCC_LP_ECORE</a:t>
                      </a:r>
                    </a:p>
                  </a:txBody>
                  <a:tcPr marL="101600" marR="101600" marT="50800" marB="50800" anchor="ctr"/>
                </a:tc>
                <a:extLst>
                  <a:ext uri="{0D108BD9-81ED-4DB2-BD59-A6C34878D82A}">
                    <a16:rowId xmlns:a16="http://schemas.microsoft.com/office/drawing/2014/main" val="10000"/>
                  </a:ext>
                </a:extLst>
              </a:tr>
              <a:tr h="333282">
                <a:tc>
                  <a:txBody>
                    <a:bodyPr/>
                    <a:lstStyle/>
                    <a:p>
                      <a:pPr algn="ctr"/>
                      <a:r>
                        <a:rPr lang="en-US" sz="1200"/>
                        <a:t>Phase  Count</a:t>
                      </a:r>
                    </a:p>
                  </a:txBody>
                  <a:tcPr/>
                </a:tc>
                <a:tc>
                  <a:txBody>
                    <a:bodyPr/>
                    <a:lstStyle/>
                    <a:p>
                      <a:pPr algn="ctr"/>
                      <a:r>
                        <a:rPr lang="en-US" sz="1200"/>
                        <a:t>6</a:t>
                      </a:r>
                    </a:p>
                  </a:txBody>
                  <a:tcPr/>
                </a:tc>
                <a:tc>
                  <a:txBody>
                    <a:bodyPr/>
                    <a:lstStyle/>
                    <a:p>
                      <a:pPr algn="ctr"/>
                      <a:r>
                        <a:rPr lang="en-US" sz="1200"/>
                        <a:t>2</a:t>
                      </a:r>
                      <a:endParaRPr lang="en-US" sz="1200" baseline="0"/>
                    </a:p>
                  </a:txBody>
                  <a:tcPr/>
                </a:tc>
                <a:tc>
                  <a:txBody>
                    <a:bodyPr/>
                    <a:lstStyle/>
                    <a:p>
                      <a:pPr algn="ctr"/>
                      <a:r>
                        <a:rPr lang="en-US" sz="1200"/>
                        <a:t>2</a:t>
                      </a:r>
                    </a:p>
                  </a:txBody>
                  <a:tcPr/>
                </a:tc>
                <a:tc>
                  <a:txBody>
                    <a:bodyPr/>
                    <a:lstStyle/>
                    <a:p>
                      <a:pPr algn="ctr"/>
                      <a:r>
                        <a:rPr lang="en-US" sz="1200"/>
                        <a:t>1</a:t>
                      </a:r>
                    </a:p>
                  </a:txBody>
                  <a:tcPr/>
                </a:tc>
                <a:extLst>
                  <a:ext uri="{0D108BD9-81ED-4DB2-BD59-A6C34878D82A}">
                    <a16:rowId xmlns:a16="http://schemas.microsoft.com/office/drawing/2014/main" val="10001"/>
                  </a:ext>
                </a:extLst>
              </a:tr>
              <a:tr h="333282">
                <a:tc>
                  <a:txBody>
                    <a:bodyPr/>
                    <a:lstStyle/>
                    <a:p>
                      <a:pPr algn="ctr"/>
                      <a:r>
                        <a:rPr lang="en-US" sz="1200" err="1"/>
                        <a:t>ICCMax</a:t>
                      </a:r>
                      <a:r>
                        <a:rPr lang="en-US" sz="1200"/>
                        <a:t> (A)</a:t>
                      </a:r>
                    </a:p>
                  </a:txBody>
                  <a:tcPr/>
                </a:tc>
                <a:tc>
                  <a:txBody>
                    <a:bodyPr/>
                    <a:lstStyle/>
                    <a:p>
                      <a:pPr algn="ctr"/>
                      <a:r>
                        <a:rPr lang="en-US" sz="1200"/>
                        <a:t>240</a:t>
                      </a:r>
                    </a:p>
                  </a:txBody>
                  <a:tcPr/>
                </a:tc>
                <a:tc>
                  <a:txBody>
                    <a:bodyPr/>
                    <a:lstStyle/>
                    <a:p>
                      <a:pPr algn="ctr"/>
                      <a:r>
                        <a:rPr lang="en-US" sz="1200"/>
                        <a:t>80</a:t>
                      </a:r>
                    </a:p>
                  </a:txBody>
                  <a:tcPr/>
                </a:tc>
                <a:tc>
                  <a:txBody>
                    <a:bodyPr/>
                    <a:lstStyle/>
                    <a:p>
                      <a:pPr algn="ctr"/>
                      <a:r>
                        <a:rPr lang="en-US" sz="1200"/>
                        <a:t>84</a:t>
                      </a:r>
                    </a:p>
                  </a:txBody>
                  <a:tcPr/>
                </a:tc>
                <a:tc>
                  <a:txBody>
                    <a:bodyPr/>
                    <a:lstStyle/>
                    <a:p>
                      <a:pPr algn="ctr"/>
                      <a:r>
                        <a:rPr lang="en-US" sz="1200"/>
                        <a:t>26</a:t>
                      </a:r>
                    </a:p>
                  </a:txBody>
                  <a:tcPr/>
                </a:tc>
                <a:extLst>
                  <a:ext uri="{0D108BD9-81ED-4DB2-BD59-A6C34878D82A}">
                    <a16:rowId xmlns:a16="http://schemas.microsoft.com/office/drawing/2014/main" val="10002"/>
                  </a:ext>
                </a:extLst>
              </a:tr>
              <a:tr h="335231">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a:t>ICCMax.App (A)</a:t>
                      </a:r>
                    </a:p>
                  </a:txBody>
                  <a:tcPr/>
                </a:tc>
                <a:tc>
                  <a:txBody>
                    <a:bodyPr/>
                    <a:lstStyle/>
                    <a:p>
                      <a:pPr algn="ctr"/>
                      <a:r>
                        <a:rPr lang="en-US" sz="1200"/>
                        <a:t>202</a:t>
                      </a:r>
                    </a:p>
                  </a:txBody>
                  <a:tcPr/>
                </a:tc>
                <a:tc>
                  <a:txBody>
                    <a:bodyPr/>
                    <a:lstStyle/>
                    <a:p>
                      <a:pPr algn="ctr"/>
                      <a:r>
                        <a:rPr lang="en-US" sz="1200"/>
                        <a:t>35</a:t>
                      </a:r>
                    </a:p>
                  </a:txBody>
                  <a:tcPr/>
                </a:tc>
                <a:tc>
                  <a:txBody>
                    <a:bodyPr/>
                    <a:lstStyle/>
                    <a:p>
                      <a:pPr algn="ctr"/>
                      <a:r>
                        <a:rPr lang="en-US" sz="1200"/>
                        <a:t>50</a:t>
                      </a:r>
                    </a:p>
                  </a:txBody>
                  <a:tcPr/>
                </a:tc>
                <a:tc>
                  <a:txBody>
                    <a:bodyPr/>
                    <a:lstStyle/>
                    <a:p>
                      <a:pPr algn="ctr"/>
                      <a:r>
                        <a:rPr lang="en-US" sz="1200"/>
                        <a:t>14</a:t>
                      </a:r>
                    </a:p>
                  </a:txBody>
                  <a:tcPr/>
                </a:tc>
                <a:extLst>
                  <a:ext uri="{0D108BD9-81ED-4DB2-BD59-A6C34878D82A}">
                    <a16:rowId xmlns:a16="http://schemas.microsoft.com/office/drawing/2014/main" val="10003"/>
                  </a:ext>
                </a:extLst>
              </a:tr>
              <a:tr h="339128">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a:t>IPL2/TDC  (A)</a:t>
                      </a:r>
                    </a:p>
                  </a:txBody>
                  <a:tcPr/>
                </a:tc>
                <a:tc>
                  <a:txBody>
                    <a:bodyPr/>
                    <a:lstStyle/>
                    <a:p>
                      <a:pPr algn="ctr"/>
                      <a:r>
                        <a:rPr lang="en-US" sz="1200"/>
                        <a:t>108</a:t>
                      </a:r>
                    </a:p>
                  </a:txBody>
                  <a:tcPr/>
                </a:tc>
                <a:tc>
                  <a:txBody>
                    <a:bodyPr/>
                    <a:lstStyle/>
                    <a:p>
                      <a:pPr algn="ctr"/>
                      <a:r>
                        <a:rPr lang="en-US" sz="1200"/>
                        <a:t>22</a:t>
                      </a:r>
                    </a:p>
                  </a:txBody>
                  <a:tcPr/>
                </a:tc>
                <a:tc>
                  <a:txBody>
                    <a:bodyPr/>
                    <a:lstStyle/>
                    <a:p>
                      <a:pPr algn="ctr"/>
                      <a:r>
                        <a:rPr lang="en-US" sz="1200"/>
                        <a:t>28</a:t>
                      </a:r>
                    </a:p>
                  </a:txBody>
                  <a:tcPr/>
                </a:tc>
                <a:tc>
                  <a:txBody>
                    <a:bodyPr/>
                    <a:lstStyle/>
                    <a:p>
                      <a:pPr algn="ctr"/>
                      <a:r>
                        <a:rPr lang="en-US" sz="1200"/>
                        <a:t>11</a:t>
                      </a:r>
                    </a:p>
                  </a:txBody>
                  <a:tcPr/>
                </a:tc>
                <a:extLst>
                  <a:ext uri="{0D108BD9-81ED-4DB2-BD59-A6C34878D82A}">
                    <a16:rowId xmlns:a16="http://schemas.microsoft.com/office/drawing/2014/main" val="10004"/>
                  </a:ext>
                </a:extLst>
              </a:tr>
              <a:tr h="409294">
                <a:tc>
                  <a:txBody>
                    <a:bodyPr/>
                    <a:lstStyle/>
                    <a:p>
                      <a:pPr algn="ctr"/>
                      <a:r>
                        <a:rPr lang="en-US" sz="1200"/>
                        <a:t>DCLL (mΩ)</a:t>
                      </a:r>
                    </a:p>
                  </a:txBody>
                  <a:tcPr/>
                </a:tc>
                <a:tc>
                  <a:txBody>
                    <a:bodyPr/>
                    <a:lstStyle/>
                    <a:p>
                      <a:pPr algn="ctr"/>
                      <a:r>
                        <a:rPr lang="en-US" sz="1200"/>
                        <a:t>2</a:t>
                      </a:r>
                    </a:p>
                  </a:txBody>
                  <a:tcPr/>
                </a:tc>
                <a:tc>
                  <a:txBody>
                    <a:bodyPr/>
                    <a:lstStyle/>
                    <a:p>
                      <a:pPr algn="ctr"/>
                      <a:r>
                        <a:rPr lang="en-US" sz="1200"/>
                        <a:t>0</a:t>
                      </a:r>
                    </a:p>
                  </a:txBody>
                  <a:tcPr/>
                </a:tc>
                <a:tc>
                  <a:txBody>
                    <a:bodyPr/>
                    <a:lstStyle/>
                    <a:p>
                      <a:pPr algn="ctr"/>
                      <a:r>
                        <a:rPr lang="en-US" sz="1200"/>
                        <a:t>4</a:t>
                      </a:r>
                    </a:p>
                  </a:txBody>
                  <a:tcPr/>
                </a:tc>
                <a:tc>
                  <a:txBody>
                    <a:bodyPr/>
                    <a:lstStyle/>
                    <a:p>
                      <a:pPr algn="ctr"/>
                      <a:r>
                        <a:rPr lang="en-US" sz="1200"/>
                        <a:t>5.8</a:t>
                      </a:r>
                    </a:p>
                  </a:txBody>
                  <a:tcPr/>
                </a:tc>
                <a:extLst>
                  <a:ext uri="{0D108BD9-81ED-4DB2-BD59-A6C34878D82A}">
                    <a16:rowId xmlns:a16="http://schemas.microsoft.com/office/drawing/2014/main" val="10005"/>
                  </a:ext>
                </a:extLst>
              </a:tr>
              <a:tr h="333282">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a:t>ACLL (mΩ)</a:t>
                      </a:r>
                    </a:p>
                  </a:txBody>
                  <a:tcPr/>
                </a:tc>
                <a:tc>
                  <a:txBody>
                    <a:bodyPr/>
                    <a:lstStyle/>
                    <a:p>
                      <a:pPr algn="ctr"/>
                      <a:r>
                        <a:rPr lang="en-US" sz="1200"/>
                        <a:t>2</a:t>
                      </a:r>
                    </a:p>
                  </a:txBody>
                  <a:tcPr/>
                </a:tc>
                <a:tc>
                  <a:txBody>
                    <a:bodyPr/>
                    <a:lstStyle/>
                    <a:p>
                      <a:pPr algn="ctr"/>
                      <a:r>
                        <a:rPr lang="en-US" sz="1200"/>
                        <a:t>5</a:t>
                      </a:r>
                    </a:p>
                  </a:txBody>
                  <a:tcPr/>
                </a:tc>
                <a:tc>
                  <a:txBody>
                    <a:bodyPr/>
                    <a:lstStyle/>
                    <a:p>
                      <a:pPr algn="ctr"/>
                      <a:r>
                        <a:rPr lang="en-US" sz="1200"/>
                        <a:t>4</a:t>
                      </a:r>
                    </a:p>
                  </a:txBody>
                  <a:tcPr/>
                </a:tc>
                <a:tc>
                  <a:txBody>
                    <a:bodyPr/>
                    <a:lstStyle/>
                    <a:p>
                      <a:pPr algn="ctr"/>
                      <a:r>
                        <a:rPr lang="en-US" sz="1200"/>
                        <a:t>5.8</a:t>
                      </a:r>
                    </a:p>
                  </a:txBody>
                  <a:tcPr/>
                </a:tc>
                <a:extLst>
                  <a:ext uri="{0D108BD9-81ED-4DB2-BD59-A6C34878D82A}">
                    <a16:rowId xmlns:a16="http://schemas.microsoft.com/office/drawing/2014/main" val="3976887162"/>
                  </a:ext>
                </a:extLst>
              </a:tr>
              <a:tr h="385904">
                <a:tc>
                  <a:txBody>
                    <a:bodyPr/>
                    <a:lstStyle/>
                    <a:p>
                      <a:pPr algn="ctr"/>
                      <a:r>
                        <a:rPr lang="en-US" sz="1200"/>
                        <a:t>FVM Support</a:t>
                      </a:r>
                    </a:p>
                  </a:txBody>
                  <a:tcPr/>
                </a:tc>
                <a:tc>
                  <a:txBody>
                    <a:bodyPr/>
                    <a:lstStyle/>
                    <a:p>
                      <a:pPr algn="ctr"/>
                      <a:r>
                        <a:rPr lang="en-US" sz="1400">
                          <a:latin typeface="Yu Mincho Light" panose="020B0400000000000000" pitchFamily="18" charset="-128"/>
                          <a:ea typeface="Yu Mincho Light" panose="020B0400000000000000" pitchFamily="18" charset="-128"/>
                        </a:rPr>
                        <a:t>✓</a:t>
                      </a:r>
                      <a:endParaRPr lang="en-US" sz="1400"/>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400" b="0" i="0" u="none" strike="noStrike" kern="0" cap="none" spc="0" normalizeH="0" baseline="0" noProof="0">
                        <a:ln>
                          <a:noFill/>
                        </a:ln>
                        <a:solidFill>
                          <a:srgbClr val="000000"/>
                        </a:solidFill>
                        <a:effectLst/>
                        <a:uLnTx/>
                        <a:uFillTx/>
                        <a:latin typeface="Intel Clear"/>
                        <a:sym typeface="Intel Clear"/>
                      </a:endParaRP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400" b="0" i="0" u="none" strike="noStrike" kern="0" cap="none" spc="0" normalizeH="0" baseline="0" noProof="0">
                        <a:ln>
                          <a:noFill/>
                        </a:ln>
                        <a:solidFill>
                          <a:srgbClr val="000000"/>
                        </a:solidFill>
                        <a:effectLst/>
                        <a:uLnTx/>
                        <a:uFillTx/>
                        <a:latin typeface="Intel Clear"/>
                        <a:sym typeface="Intel Clear"/>
                      </a:endParaRP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400" b="0" i="0" u="none" strike="noStrike" kern="0" cap="none" spc="0" normalizeH="0" baseline="0" noProof="0">
                        <a:ln>
                          <a:noFill/>
                        </a:ln>
                        <a:solidFill>
                          <a:srgbClr val="000000"/>
                        </a:solidFill>
                        <a:effectLst/>
                        <a:uLnTx/>
                        <a:uFillTx/>
                        <a:latin typeface="+mn-lt"/>
                        <a:sym typeface="Intel Clear"/>
                      </a:endParaRPr>
                    </a:p>
                  </a:txBody>
                  <a:tcPr/>
                </a:tc>
                <a:extLst>
                  <a:ext uri="{0D108BD9-81ED-4DB2-BD59-A6C34878D82A}">
                    <a16:rowId xmlns:a16="http://schemas.microsoft.com/office/drawing/2014/main" val="928011554"/>
                  </a:ext>
                </a:extLst>
              </a:tr>
            </a:tbl>
          </a:graphicData>
        </a:graphic>
      </p:graphicFrame>
      <p:graphicFrame>
        <p:nvGraphicFramePr>
          <p:cNvPr id="2" name="Table 1">
            <a:extLst>
              <a:ext uri="{FF2B5EF4-FFF2-40B4-BE49-F238E27FC236}">
                <a16:creationId xmlns:a16="http://schemas.microsoft.com/office/drawing/2014/main" id="{708D6EA2-AB93-4E8F-1698-C55B5DDF27EF}"/>
              </a:ext>
            </a:extLst>
          </p:cNvPr>
          <p:cNvGraphicFramePr>
            <a:graphicFrameLocks noGrp="1"/>
          </p:cNvGraphicFramePr>
          <p:nvPr>
            <p:extLst>
              <p:ext uri="{D42A27DB-BD31-4B8C-83A1-F6EECF244321}">
                <p14:modId xmlns:p14="http://schemas.microsoft.com/office/powerpoint/2010/main" val="2417937156"/>
              </p:ext>
            </p:extLst>
          </p:nvPr>
        </p:nvGraphicFramePr>
        <p:xfrm>
          <a:off x="309645" y="754107"/>
          <a:ext cx="10990414" cy="955040"/>
        </p:xfrm>
        <a:graphic>
          <a:graphicData uri="http://schemas.openxmlformats.org/drawingml/2006/table">
            <a:tbl>
              <a:tblPr firstRow="1" bandRow="1">
                <a:tableStyleId>{5C22544A-7EE6-4342-B048-85BDC9FD1C3A}</a:tableStyleId>
              </a:tblPr>
              <a:tblGrid>
                <a:gridCol w="2859148">
                  <a:extLst>
                    <a:ext uri="{9D8B030D-6E8A-4147-A177-3AD203B41FA5}">
                      <a16:colId xmlns:a16="http://schemas.microsoft.com/office/drawing/2014/main" val="20000"/>
                    </a:ext>
                  </a:extLst>
                </a:gridCol>
                <a:gridCol w="4723923">
                  <a:extLst>
                    <a:ext uri="{9D8B030D-6E8A-4147-A177-3AD203B41FA5}">
                      <a16:colId xmlns:a16="http://schemas.microsoft.com/office/drawing/2014/main" val="20001"/>
                    </a:ext>
                  </a:extLst>
                </a:gridCol>
                <a:gridCol w="3407343">
                  <a:extLst>
                    <a:ext uri="{9D8B030D-6E8A-4147-A177-3AD203B41FA5}">
                      <a16:colId xmlns:a16="http://schemas.microsoft.com/office/drawing/2014/main" val="3695207893"/>
                    </a:ext>
                  </a:extLst>
                </a:gridCol>
              </a:tblGrid>
              <a:tr h="400053">
                <a:tc>
                  <a:txBody>
                    <a:bodyPr/>
                    <a:lstStyle/>
                    <a:p>
                      <a:pPr algn="ctr"/>
                      <a:r>
                        <a:rPr lang="en-US" sz="1500"/>
                        <a:t>Processor</a:t>
                      </a:r>
                    </a:p>
                  </a:txBody>
                  <a:tcPr marL="101600" marR="101600" marT="50800" marB="50800" anchor="ctr"/>
                </a:tc>
                <a:tc>
                  <a:txBody>
                    <a:bodyPr/>
                    <a:lstStyle/>
                    <a:p>
                      <a:pPr algn="ctr"/>
                      <a:r>
                        <a:rPr lang="en-US" sz="1500"/>
                        <a:t>NVL</a:t>
                      </a:r>
                    </a:p>
                    <a:p>
                      <a:pPr algn="ctr"/>
                      <a:r>
                        <a:rPr lang="en-US" sz="1100"/>
                        <a:t>VCCCORE + VCCGT + VCCSA + VCC_LP_ECORE</a:t>
                      </a:r>
                    </a:p>
                  </a:txBody>
                  <a:tcPr marL="101600" marR="101600" marT="50800" marB="50800" anchor="ctr"/>
                </a:tc>
                <a:tc>
                  <a:txBody>
                    <a:bodyPr/>
                    <a:lstStyle/>
                    <a:p>
                      <a:pPr algn="ctr"/>
                      <a:r>
                        <a:rPr lang="en-US" sz="1500"/>
                        <a:t>Remarks</a:t>
                      </a:r>
                    </a:p>
                  </a:txBody>
                  <a:tcPr marL="101600" marR="101600" marT="50800" marB="50800" anchor="ctr"/>
                </a:tc>
                <a:extLst>
                  <a:ext uri="{0D108BD9-81ED-4DB2-BD59-A6C34878D82A}">
                    <a16:rowId xmlns:a16="http://schemas.microsoft.com/office/drawing/2014/main" val="10000"/>
                  </a:ext>
                </a:extLst>
              </a:tr>
              <a:tr h="424201">
                <a:tc>
                  <a:txBody>
                    <a:bodyPr/>
                    <a:lstStyle/>
                    <a:p>
                      <a:pPr algn="ctr"/>
                      <a:r>
                        <a:rPr lang="en-US" sz="1200"/>
                        <a:t>Processor Base Power – </a:t>
                      </a:r>
                      <a:r>
                        <a:rPr lang="en-US" sz="1200" err="1"/>
                        <a:t>Hx</a:t>
                      </a:r>
                      <a:r>
                        <a:rPr lang="en-US" sz="1200"/>
                        <a:t> 65W </a:t>
                      </a:r>
                    </a:p>
                    <a:p>
                      <a:pPr algn="ctr"/>
                      <a:r>
                        <a:rPr lang="en-US" sz="1200"/>
                        <a:t>NVL </a:t>
                      </a:r>
                      <a:r>
                        <a:rPr lang="en-US" sz="1200" err="1"/>
                        <a:t>Hx</a:t>
                      </a:r>
                      <a:r>
                        <a:rPr lang="en-US" sz="1200"/>
                        <a:t> (Performance SKU)</a:t>
                      </a:r>
                    </a:p>
                  </a:txBody>
                  <a:tcPr/>
                </a:tc>
                <a:tc>
                  <a:txBody>
                    <a:bodyPr/>
                    <a:lstStyle/>
                    <a:p>
                      <a:pPr algn="ctr"/>
                      <a:r>
                        <a:rPr lang="en-US" sz="1200" b="1"/>
                        <a:t>6+2+2+1</a:t>
                      </a:r>
                    </a:p>
                  </a:txBody>
                  <a:tcPr/>
                </a:tc>
                <a:tc>
                  <a:txBody>
                    <a:bodyPr/>
                    <a:lstStyle/>
                    <a:p>
                      <a:pPr algn="ctr"/>
                      <a:r>
                        <a:rPr lang="en-US" sz="1200"/>
                        <a:t>Super set design to support </a:t>
                      </a:r>
                      <a:r>
                        <a:rPr lang="en-US" sz="1200" err="1"/>
                        <a:t>Hx</a:t>
                      </a:r>
                      <a:endParaRPr lang="en-US" sz="120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3114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9B60D9B6-45EC-47CE-AC52-EB1062468D57}"/>
              </a:ext>
            </a:extLst>
          </p:cNvPr>
          <p:cNvSpPr txBox="1">
            <a:spLocks/>
          </p:cNvSpPr>
          <p:nvPr/>
        </p:nvSpPr>
        <p:spPr>
          <a:xfrm>
            <a:off x="82189" y="0"/>
            <a:ext cx="10972800" cy="477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tx2"/>
                </a:solidFill>
                <a:uFillTx/>
                <a:latin typeface="Intel Clear"/>
                <a:ea typeface="Intel Clear Light" panose="020B0404020203020204" pitchFamily="34" charset="0"/>
                <a:cs typeface="Intel Clear"/>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800" b="1">
                <a:solidFill>
                  <a:schemeClr val="bg2"/>
                </a:solidFill>
                <a:latin typeface="Intel Clear Light"/>
                <a:cs typeface="Intel Clear Light" panose="020B0404020203020204" pitchFamily="34" charset="0"/>
              </a:rPr>
              <a:t>NVL-</a:t>
            </a:r>
            <a:r>
              <a:rPr lang="en-US" sz="2800" b="1" err="1">
                <a:solidFill>
                  <a:schemeClr val="bg2"/>
                </a:solidFill>
                <a:latin typeface="Intel Clear Light"/>
                <a:cs typeface="Intel Clear Light" panose="020B0404020203020204" pitchFamily="34" charset="0"/>
              </a:rPr>
              <a:t>Hx</a:t>
            </a:r>
            <a:r>
              <a:rPr lang="en-US" sz="2800" b="1">
                <a:solidFill>
                  <a:schemeClr val="bg2"/>
                </a:solidFill>
                <a:latin typeface="Intel Clear Light"/>
                <a:cs typeface="Intel Clear Light" panose="020B0404020203020204" pitchFamily="34" charset="0"/>
              </a:rPr>
              <a:t> RVP power rail overview</a:t>
            </a:r>
          </a:p>
        </p:txBody>
      </p:sp>
      <p:graphicFrame>
        <p:nvGraphicFramePr>
          <p:cNvPr id="8" name="Table 7">
            <a:extLst>
              <a:ext uri="{FF2B5EF4-FFF2-40B4-BE49-F238E27FC236}">
                <a16:creationId xmlns:a16="http://schemas.microsoft.com/office/drawing/2014/main" id="{DBDC0313-E459-DC54-9CEF-35D0D051C5A9}"/>
              </a:ext>
            </a:extLst>
          </p:cNvPr>
          <p:cNvGraphicFramePr>
            <a:graphicFrameLocks noGrp="1"/>
          </p:cNvGraphicFramePr>
          <p:nvPr/>
        </p:nvGraphicFramePr>
        <p:xfrm>
          <a:off x="207402" y="404721"/>
          <a:ext cx="11391931" cy="5910516"/>
        </p:xfrm>
        <a:graphic>
          <a:graphicData uri="http://schemas.openxmlformats.org/drawingml/2006/table">
            <a:tbl>
              <a:tblPr/>
              <a:tblGrid>
                <a:gridCol w="2086744">
                  <a:extLst>
                    <a:ext uri="{9D8B030D-6E8A-4147-A177-3AD203B41FA5}">
                      <a16:colId xmlns:a16="http://schemas.microsoft.com/office/drawing/2014/main" val="1854944052"/>
                    </a:ext>
                  </a:extLst>
                </a:gridCol>
                <a:gridCol w="1154440">
                  <a:extLst>
                    <a:ext uri="{9D8B030D-6E8A-4147-A177-3AD203B41FA5}">
                      <a16:colId xmlns:a16="http://schemas.microsoft.com/office/drawing/2014/main" val="4270130475"/>
                    </a:ext>
                  </a:extLst>
                </a:gridCol>
                <a:gridCol w="1933111">
                  <a:extLst>
                    <a:ext uri="{9D8B030D-6E8A-4147-A177-3AD203B41FA5}">
                      <a16:colId xmlns:a16="http://schemas.microsoft.com/office/drawing/2014/main" val="3995986209"/>
                    </a:ext>
                  </a:extLst>
                </a:gridCol>
                <a:gridCol w="2097478">
                  <a:extLst>
                    <a:ext uri="{9D8B030D-6E8A-4147-A177-3AD203B41FA5}">
                      <a16:colId xmlns:a16="http://schemas.microsoft.com/office/drawing/2014/main" val="3896250289"/>
                    </a:ext>
                  </a:extLst>
                </a:gridCol>
                <a:gridCol w="2205798">
                  <a:extLst>
                    <a:ext uri="{9D8B030D-6E8A-4147-A177-3AD203B41FA5}">
                      <a16:colId xmlns:a16="http://schemas.microsoft.com/office/drawing/2014/main" val="111941530"/>
                    </a:ext>
                  </a:extLst>
                </a:gridCol>
                <a:gridCol w="1914360">
                  <a:extLst>
                    <a:ext uri="{9D8B030D-6E8A-4147-A177-3AD203B41FA5}">
                      <a16:colId xmlns:a16="http://schemas.microsoft.com/office/drawing/2014/main" val="2279404908"/>
                    </a:ext>
                  </a:extLst>
                </a:gridCol>
              </a:tblGrid>
              <a:tr h="621473">
                <a:tc>
                  <a:txBody>
                    <a:bodyPr/>
                    <a:lstStyle/>
                    <a:p>
                      <a:pPr algn="ctr" rtl="0" fontAlgn="ctr">
                        <a:spcBef>
                          <a:spcPts val="0"/>
                        </a:spcBef>
                        <a:spcAft>
                          <a:spcPts val="0"/>
                        </a:spcAft>
                      </a:pPr>
                      <a:r>
                        <a:rPr lang="en-US" sz="14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VR / Power Gated Rail name</a:t>
                      </a:r>
                      <a:endParaRPr lang="en-US" sz="14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4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Voltage</a:t>
                      </a:r>
                      <a:br>
                        <a:rPr lang="en-US" sz="14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14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a:t>
                      </a:r>
                      <a:endParaRPr lang="en-US" sz="14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71C5"/>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RVP1 </a:t>
                      </a:r>
                    </a:p>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DDR5 SODIMM 1DPC</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71C5"/>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RVP2 </a:t>
                      </a:r>
                    </a:p>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DDR5 SODIMM 2DPC</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71C5"/>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RVP3</a:t>
                      </a:r>
                    </a:p>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LP5X CAMM</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71C5"/>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RVP4</a:t>
                      </a:r>
                    </a:p>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LP5 Memory Down/</a:t>
                      </a:r>
                      <a:r>
                        <a:rPr lang="en-US" sz="1400" b="1" i="0" u="none" strike="noStrike" cap="none" spc="0" baseline="0" err="1">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Skt</a:t>
                      </a:r>
                      <a:endPar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71C5"/>
                    </a:solidFill>
                  </a:tcPr>
                </a:tc>
                <a:extLst>
                  <a:ext uri="{0D108BD9-81ED-4DB2-BD59-A6C34878D82A}">
                    <a16:rowId xmlns:a16="http://schemas.microsoft.com/office/drawing/2014/main" val="2592122714"/>
                  </a:ext>
                </a:extLst>
              </a:tr>
              <a:tr h="226873">
                <a:tc>
                  <a:txBody>
                    <a:bodyPr/>
                    <a:lstStyle/>
                    <a:p>
                      <a:pPr marL="0" marR="0" indent="0" algn="ctr" defTabSz="609600" fontAlgn="ctr" latinLnBrk="0">
                        <a:lnSpc>
                          <a:spcPct val="100000"/>
                        </a:lnSpc>
                        <a:spcBef>
                          <a:spcPts val="0"/>
                        </a:spcBef>
                        <a:spcAft>
                          <a:spcPts val="0"/>
                        </a:spcAft>
                        <a:buClrTx/>
                        <a:buSzTx/>
                        <a:buFontTx/>
                        <a:buNone/>
                        <a:tabLst/>
                      </a:pPr>
                      <a:r>
                        <a:rPr lang="en-US" sz="1200" b="0" i="0" u="none" strike="noStrike" cap="none" spc="0" baseline="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+V1P2_RTC</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lang="en-US" sz="1200" b="0" i="0" u="none" strike="noStrike" cap="none" spc="0" baseline="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1.20</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noProof="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noProof="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noProof="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noProof="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3358634467"/>
                  </a:ext>
                </a:extLst>
              </a:tr>
              <a:tr h="266430">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+V3P3A</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3.30</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695485997"/>
                  </a:ext>
                </a:extLst>
              </a:tr>
              <a:tr h="266430">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+V5A</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5.15</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031044653"/>
                  </a:ext>
                </a:extLst>
              </a:tr>
              <a:tr h="266430">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+V1P8A</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1.80</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1031394678"/>
                  </a:ext>
                </a:extLst>
              </a:tr>
              <a:tr h="266430">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+VCCPRIM_VNNAON</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0.77</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3305101263"/>
                  </a:ext>
                </a:extLst>
              </a:tr>
              <a:tr h="266430">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+VCCPRIM_IO</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1.25</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3127377638"/>
                  </a:ext>
                </a:extLst>
              </a:tr>
              <a:tr h="26643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+VIN_BULK_DRAM</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5.15</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3870669928"/>
                  </a:ext>
                </a:extLst>
              </a:tr>
              <a:tr h="26643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+VDD1_MEM</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1.80</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a:solidFill>
                            <a:srgbClr val="FF0000"/>
                          </a:solidFill>
                          <a:latin typeface="Yu Mincho Light" panose="020B0400000000000000" pitchFamily="18" charset="-128"/>
                          <a:ea typeface="Yu Mincho Light" panose="020B0400000000000000" pitchFamily="18" charset="-128"/>
                        </a:rPr>
                        <a:t>✕</a:t>
                      </a:r>
                      <a:endParaRPr lang="en-US" sz="1200">
                        <a:solidFill>
                          <a:srgbClr val="FF0000"/>
                        </a:solidFill>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lang="en-US" sz="1200">
                        <a:solidFill>
                          <a:srgbClr val="FF0000"/>
                        </a:solidFill>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145034759"/>
                  </a:ext>
                </a:extLst>
              </a:tr>
              <a:tr h="266430">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+VDD2_CPU/ +VDD2H_MEM</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1.065</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r>
                        <a:rPr lang="en-US" sz="1200" b="0" i="0" u="none" strike="noStrike" cap="none" spc="0" baseline="0" noProof="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1.1V)</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r>
                        <a:rPr lang="en-US" sz="1200" b="0" i="0" u="none" strike="noStrike" cap="none" spc="0" baseline="0" noProof="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(1.1V)</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lang="en-US" sz="1200" b="0" i="0" u="none" strike="noStrike" cap="none" spc="0" baseline="0" noProof="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lang="en-US" sz="1200" b="0" i="0" u="none" strike="noStrike" cap="none" spc="0" baseline="0" noProof="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1198609975"/>
                  </a:ext>
                </a:extLst>
              </a:tr>
              <a:tr h="26643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+VDD2L_MEM</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0.92</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a:solidFill>
                            <a:srgbClr val="FF0000"/>
                          </a:solidFill>
                          <a:latin typeface="Yu Mincho Light" panose="020B0400000000000000" pitchFamily="18" charset="-128"/>
                          <a:ea typeface="Yu Mincho Light" panose="020B0400000000000000" pitchFamily="18" charset="-128"/>
                        </a:rPr>
                        <a:t>✕</a:t>
                      </a:r>
                      <a:endParaRPr lang="en-US" sz="1200">
                        <a:solidFill>
                          <a:srgbClr val="FF0000"/>
                        </a:solidFill>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1924774267"/>
                  </a:ext>
                </a:extLst>
              </a:tr>
              <a:tr h="26643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+VDDQ_CPU/ +VDDQ_MEM</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0.52/0.32</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Merged with VDD2_CPU</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Merged with VDD2_CPU</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813315386"/>
                  </a:ext>
                </a:extLst>
              </a:tr>
              <a:tr h="266430">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+VCCCORE</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SVID</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514188617"/>
                  </a:ext>
                </a:extLst>
              </a:tr>
              <a:tr h="266430">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+VCCGT</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SVID</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906609023"/>
                  </a:ext>
                </a:extLst>
              </a:tr>
              <a:tr h="266430">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+VCCSA</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SVID</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850026343"/>
                  </a:ext>
                </a:extLst>
              </a:tr>
              <a:tr h="266430">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+VCC_LP_ECORE</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SVID</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206260502"/>
                  </a:ext>
                </a:extLst>
              </a:tr>
              <a:tr h="26643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+V0P85A _PCH</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0.85</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03280484"/>
                  </a:ext>
                </a:extLst>
              </a:tr>
              <a:tr h="26643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+V1P25_PCH</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1.25</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1489620140"/>
                  </a:ext>
                </a:extLst>
              </a:tr>
              <a:tr h="26643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+V1P8A_PCH</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1.8</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69255763"/>
                  </a:ext>
                </a:extLst>
              </a:tr>
              <a:tr h="26643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+VCCPRIM_3P3_PCH</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3.30</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3172639955"/>
                  </a:ext>
                </a:extLst>
              </a:tr>
              <a:tr h="26643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+VCCRTC_3P3</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3.30</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latin typeface="Yu Mincho Light" panose="020B0400000000000000" pitchFamily="18" charset="-128"/>
                          <a:ea typeface="Yu Mincho Light" panose="020B0400000000000000" pitchFamily="18" charset="-128"/>
                          <a:sym typeface="Intel Clear"/>
                        </a:rPr>
                        <a:t>✕</a:t>
                      </a:r>
                      <a:endParaRPr kumimoji="0" lang="en-US" sz="1200" b="0" i="0" u="none" strike="noStrike" kern="0" cap="none" spc="0" normalizeH="0" baseline="0" noProof="0">
                        <a:ln>
                          <a:noFill/>
                        </a:ln>
                        <a:solidFill>
                          <a:srgbClr val="FF0000"/>
                        </a:solidFill>
                        <a:effectLst/>
                        <a:uLnTx/>
                        <a:uFillTx/>
                        <a:latin typeface="+mn-lt"/>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859053456"/>
                  </a:ext>
                </a:extLst>
              </a:tr>
            </a:tbl>
          </a:graphicData>
        </a:graphic>
      </p:graphicFrame>
    </p:spTree>
    <p:extLst>
      <p:ext uri="{BB962C8B-B14F-4D97-AF65-F5344CB8AC3E}">
        <p14:creationId xmlns:p14="http://schemas.microsoft.com/office/powerpoint/2010/main" val="420540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79758"/>
            <a:ext cx="11572125" cy="678631"/>
          </a:xfrm>
        </p:spPr>
        <p:txBody>
          <a:bodyPr anchor="ctr"/>
          <a:lstStyle/>
          <a:p>
            <a:r>
              <a:rPr lang="en-US" sz="2800" b="1">
                <a:solidFill>
                  <a:schemeClr val="bg2"/>
                </a:solidFill>
                <a:latin typeface="Intel Clear Light" panose="020B0404020203020204" pitchFamily="34" charset="0"/>
                <a:cs typeface="Intel Clear Light" panose="020B0404020203020204" pitchFamily="34" charset="0"/>
              </a:rPr>
              <a:t>NVL-</a:t>
            </a:r>
            <a:r>
              <a:rPr lang="en-US" sz="2800" b="1" err="1">
                <a:solidFill>
                  <a:schemeClr val="bg2"/>
                </a:solidFill>
                <a:latin typeface="Intel Clear Light" panose="020B0404020203020204" pitchFamily="34" charset="0"/>
                <a:cs typeface="Intel Clear Light" panose="020B0404020203020204" pitchFamily="34" charset="0"/>
              </a:rPr>
              <a:t>Hx</a:t>
            </a:r>
            <a:r>
              <a:rPr lang="en-US" sz="2800" b="1">
                <a:solidFill>
                  <a:schemeClr val="bg2"/>
                </a:solidFill>
                <a:latin typeface="Intel Clear Light" panose="020B0404020203020204" pitchFamily="34" charset="0"/>
                <a:cs typeface="Intel Clear Light" panose="020B0404020203020204" pitchFamily="34" charset="0"/>
              </a:rPr>
              <a:t> RVP1/RVP2 power flow overview at platform level</a:t>
            </a:r>
            <a:endParaRPr lang="en-US" sz="1100">
              <a:solidFill>
                <a:schemeClr val="bg2"/>
              </a:solidFill>
              <a:latin typeface="Intel Clear Light" panose="020B0404020203020204" pitchFamily="34" charset="0"/>
              <a:cs typeface="Intel Clear Light" panose="020B0404020203020204" pitchFamily="34" charset="0"/>
            </a:endParaRPr>
          </a:p>
        </p:txBody>
      </p:sp>
      <p:pic>
        <p:nvPicPr>
          <p:cNvPr id="15" name="Picture 14">
            <a:extLst>
              <a:ext uri="{FF2B5EF4-FFF2-40B4-BE49-F238E27FC236}">
                <a16:creationId xmlns:a16="http://schemas.microsoft.com/office/drawing/2014/main" id="{C082FF41-E0AE-FACF-AEE1-7381691E8E1E}"/>
              </a:ext>
            </a:extLst>
          </p:cNvPr>
          <p:cNvPicPr>
            <a:picLocks noChangeAspect="1"/>
          </p:cNvPicPr>
          <p:nvPr/>
        </p:nvPicPr>
        <p:blipFill>
          <a:blip r:embed="rId3"/>
          <a:stretch>
            <a:fillRect/>
          </a:stretch>
        </p:blipFill>
        <p:spPr>
          <a:xfrm>
            <a:off x="1896533" y="425377"/>
            <a:ext cx="7569200" cy="6007245"/>
          </a:xfrm>
          <a:prstGeom prst="rect">
            <a:avLst/>
          </a:prstGeom>
        </p:spPr>
      </p:pic>
    </p:spTree>
    <p:extLst>
      <p:ext uri="{BB962C8B-B14F-4D97-AF65-F5344CB8AC3E}">
        <p14:creationId xmlns:p14="http://schemas.microsoft.com/office/powerpoint/2010/main" val="337465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D7052-426C-30F6-9193-7B90481038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968F31-9F3D-043C-471A-4FEF7BAD321E}"/>
              </a:ext>
            </a:extLst>
          </p:cNvPr>
          <p:cNvSpPr>
            <a:spLocks noGrp="1"/>
          </p:cNvSpPr>
          <p:nvPr>
            <p:ph type="title"/>
          </p:nvPr>
        </p:nvSpPr>
        <p:spPr>
          <a:xfrm>
            <a:off x="0" y="-79758"/>
            <a:ext cx="11572125" cy="678631"/>
          </a:xfrm>
        </p:spPr>
        <p:txBody>
          <a:bodyPr anchor="ctr"/>
          <a:lstStyle/>
          <a:p>
            <a:r>
              <a:rPr lang="en-US" sz="2800" b="1">
                <a:solidFill>
                  <a:schemeClr val="bg2"/>
                </a:solidFill>
                <a:latin typeface="Intel Clear Light" panose="020B0404020203020204" pitchFamily="34" charset="0"/>
                <a:cs typeface="Intel Clear Light" panose="020B0404020203020204" pitchFamily="34" charset="0"/>
              </a:rPr>
              <a:t>NVL-</a:t>
            </a:r>
            <a:r>
              <a:rPr lang="en-US" sz="2800" b="1" err="1">
                <a:solidFill>
                  <a:schemeClr val="bg2"/>
                </a:solidFill>
                <a:latin typeface="Intel Clear Light" panose="020B0404020203020204" pitchFamily="34" charset="0"/>
                <a:cs typeface="Intel Clear Light" panose="020B0404020203020204" pitchFamily="34" charset="0"/>
              </a:rPr>
              <a:t>Hx</a:t>
            </a:r>
            <a:r>
              <a:rPr lang="en-US" sz="2800" b="1">
                <a:solidFill>
                  <a:schemeClr val="bg2"/>
                </a:solidFill>
                <a:latin typeface="Intel Clear Light" panose="020B0404020203020204" pitchFamily="34" charset="0"/>
                <a:cs typeface="Intel Clear Light" panose="020B0404020203020204" pitchFamily="34" charset="0"/>
              </a:rPr>
              <a:t> RVP3 power flow overview at platform level</a:t>
            </a:r>
            <a:endParaRPr lang="en-US" sz="1100">
              <a:solidFill>
                <a:schemeClr val="bg2"/>
              </a:solidFill>
              <a:latin typeface="Intel Clear Light" panose="020B0404020203020204" pitchFamily="34" charset="0"/>
              <a:cs typeface="Intel Clear Light" panose="020B0404020203020204" pitchFamily="34" charset="0"/>
            </a:endParaRPr>
          </a:p>
        </p:txBody>
      </p:sp>
      <p:pic>
        <p:nvPicPr>
          <p:cNvPr id="7" name="Picture 6">
            <a:extLst>
              <a:ext uri="{FF2B5EF4-FFF2-40B4-BE49-F238E27FC236}">
                <a16:creationId xmlns:a16="http://schemas.microsoft.com/office/drawing/2014/main" id="{C54668D4-E90F-1A85-0C65-3463913756D8}"/>
              </a:ext>
            </a:extLst>
          </p:cNvPr>
          <p:cNvPicPr>
            <a:picLocks noChangeAspect="1"/>
          </p:cNvPicPr>
          <p:nvPr/>
        </p:nvPicPr>
        <p:blipFill>
          <a:blip r:embed="rId3"/>
          <a:stretch>
            <a:fillRect/>
          </a:stretch>
        </p:blipFill>
        <p:spPr>
          <a:xfrm>
            <a:off x="2226734" y="448416"/>
            <a:ext cx="7247467" cy="5961167"/>
          </a:xfrm>
          <a:prstGeom prst="rect">
            <a:avLst/>
          </a:prstGeom>
        </p:spPr>
      </p:pic>
    </p:spTree>
    <p:extLst>
      <p:ext uri="{BB962C8B-B14F-4D97-AF65-F5344CB8AC3E}">
        <p14:creationId xmlns:p14="http://schemas.microsoft.com/office/powerpoint/2010/main" val="7560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8428E-5C79-6992-04AA-D3E2371F1D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0824D7-7B08-3449-2410-A4F5A22556C6}"/>
              </a:ext>
            </a:extLst>
          </p:cNvPr>
          <p:cNvSpPr>
            <a:spLocks noGrp="1"/>
          </p:cNvSpPr>
          <p:nvPr>
            <p:ph type="title"/>
          </p:nvPr>
        </p:nvSpPr>
        <p:spPr>
          <a:xfrm>
            <a:off x="0" y="-79758"/>
            <a:ext cx="11572125" cy="678631"/>
          </a:xfrm>
        </p:spPr>
        <p:txBody>
          <a:bodyPr anchor="ctr"/>
          <a:lstStyle/>
          <a:p>
            <a:r>
              <a:rPr lang="en-US" sz="2800" b="1">
                <a:solidFill>
                  <a:schemeClr val="bg2"/>
                </a:solidFill>
                <a:latin typeface="Intel Clear Light" panose="020B0404020203020204" pitchFamily="34" charset="0"/>
                <a:cs typeface="Intel Clear Light" panose="020B0404020203020204" pitchFamily="34" charset="0"/>
              </a:rPr>
              <a:t>NVL-</a:t>
            </a:r>
            <a:r>
              <a:rPr lang="en-US" sz="2800" b="1" err="1">
                <a:solidFill>
                  <a:schemeClr val="bg2"/>
                </a:solidFill>
                <a:latin typeface="Intel Clear Light" panose="020B0404020203020204" pitchFamily="34" charset="0"/>
                <a:cs typeface="Intel Clear Light" panose="020B0404020203020204" pitchFamily="34" charset="0"/>
              </a:rPr>
              <a:t>Hx</a:t>
            </a:r>
            <a:r>
              <a:rPr lang="en-US" sz="2800" b="1">
                <a:solidFill>
                  <a:schemeClr val="bg2"/>
                </a:solidFill>
                <a:latin typeface="Intel Clear Light" panose="020B0404020203020204" pitchFamily="34" charset="0"/>
                <a:cs typeface="Intel Clear Light" panose="020B0404020203020204" pitchFamily="34" charset="0"/>
              </a:rPr>
              <a:t> RVP4 power flow overview at platform level</a:t>
            </a:r>
            <a:endParaRPr lang="en-US" sz="1100">
              <a:solidFill>
                <a:schemeClr val="bg2"/>
              </a:solidFill>
              <a:latin typeface="Intel Clear Light" panose="020B0404020203020204" pitchFamily="34" charset="0"/>
              <a:cs typeface="Intel Clear Light" panose="020B0404020203020204" pitchFamily="34" charset="0"/>
            </a:endParaRPr>
          </a:p>
        </p:txBody>
      </p:sp>
      <p:pic>
        <p:nvPicPr>
          <p:cNvPr id="13" name="Picture 12">
            <a:extLst>
              <a:ext uri="{FF2B5EF4-FFF2-40B4-BE49-F238E27FC236}">
                <a16:creationId xmlns:a16="http://schemas.microsoft.com/office/drawing/2014/main" id="{E31EFC03-B7F9-1CF7-5D94-3CA1F193C246}"/>
              </a:ext>
            </a:extLst>
          </p:cNvPr>
          <p:cNvPicPr>
            <a:picLocks noChangeAspect="1"/>
          </p:cNvPicPr>
          <p:nvPr/>
        </p:nvPicPr>
        <p:blipFill>
          <a:blip r:embed="rId3"/>
          <a:stretch>
            <a:fillRect/>
          </a:stretch>
        </p:blipFill>
        <p:spPr>
          <a:xfrm>
            <a:off x="1947334" y="410918"/>
            <a:ext cx="7696200" cy="6036164"/>
          </a:xfrm>
          <a:prstGeom prst="rect">
            <a:avLst/>
          </a:prstGeom>
        </p:spPr>
      </p:pic>
    </p:spTree>
    <p:extLst>
      <p:ext uri="{BB962C8B-B14F-4D97-AF65-F5344CB8AC3E}">
        <p14:creationId xmlns:p14="http://schemas.microsoft.com/office/powerpoint/2010/main" val="189193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C1E69-04BF-3ED3-1C89-C015B0A3E8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D8E6A-9995-4FB2-0A32-B166C32DE87A}"/>
              </a:ext>
            </a:extLst>
          </p:cNvPr>
          <p:cNvSpPr>
            <a:spLocks noGrp="1"/>
          </p:cNvSpPr>
          <p:nvPr>
            <p:ph type="title"/>
          </p:nvPr>
        </p:nvSpPr>
        <p:spPr>
          <a:xfrm>
            <a:off x="609600" y="300445"/>
            <a:ext cx="10972800" cy="481980"/>
          </a:xfrm>
        </p:spPr>
        <p:txBody>
          <a:bodyPr/>
          <a:lstStyle/>
          <a:p>
            <a:r>
              <a:rPr lang="en-US" sz="3467" b="1"/>
              <a:t>NVL-</a:t>
            </a:r>
            <a:r>
              <a:rPr lang="en-US" sz="3467" b="1" err="1"/>
              <a:t>Hx</a:t>
            </a:r>
            <a:r>
              <a:rPr lang="en-US" sz="3467" b="1"/>
              <a:t> RVP– Key PD Sub-systems</a:t>
            </a:r>
          </a:p>
        </p:txBody>
      </p:sp>
      <p:sp>
        <p:nvSpPr>
          <p:cNvPr id="7" name="TextBox 6">
            <a:extLst>
              <a:ext uri="{FF2B5EF4-FFF2-40B4-BE49-F238E27FC236}">
                <a16:creationId xmlns:a16="http://schemas.microsoft.com/office/drawing/2014/main" id="{49FBE4F7-E9C5-03B9-D503-A583E0C00B20}"/>
              </a:ext>
            </a:extLst>
          </p:cNvPr>
          <p:cNvSpPr txBox="1"/>
          <p:nvPr/>
        </p:nvSpPr>
        <p:spPr>
          <a:xfrm>
            <a:off x="7780740" y="6024996"/>
            <a:ext cx="227145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2"/>
                </a:solidFill>
                <a:effectLst/>
                <a:uFillTx/>
                <a:latin typeface="+mn-lt"/>
                <a:ea typeface="+mn-ea"/>
                <a:cs typeface="+mn-cs"/>
                <a:sym typeface="Helvetica Neue"/>
              </a:rPr>
              <a:t>Link : </a:t>
            </a:r>
            <a:r>
              <a:rPr kumimoji="0" lang="en-US" sz="1000" b="0" i="0" u="none" strike="noStrike" cap="none" spc="0" normalizeH="0" baseline="0">
                <a:ln>
                  <a:noFill/>
                </a:ln>
                <a:solidFill>
                  <a:schemeClr val="tx2"/>
                </a:solidFill>
                <a:effectLst/>
                <a:uFillTx/>
                <a:latin typeface="+mn-lt"/>
                <a:ea typeface="+mn-ea"/>
                <a:cs typeface="+mn-cs"/>
                <a:sym typeface="Helvetica Neue"/>
                <a:hlinkClick r:id="rId3"/>
              </a:rPr>
              <a:t>NVL_Hx RVP Key PD sub-systems</a:t>
            </a:r>
            <a:endParaRPr kumimoji="0" lang="en-IN" sz="1000" b="0" i="0" u="none" strike="noStrike" cap="none" spc="0" normalizeH="0" baseline="0">
              <a:ln>
                <a:noFill/>
              </a:ln>
              <a:solidFill>
                <a:schemeClr val="tx2"/>
              </a:solidFill>
              <a:effectLst/>
              <a:uFillTx/>
              <a:latin typeface="+mn-lt"/>
              <a:ea typeface="+mn-ea"/>
              <a:cs typeface="+mn-cs"/>
              <a:sym typeface="Helvetica Neue"/>
            </a:endParaRPr>
          </a:p>
        </p:txBody>
      </p:sp>
      <p:sp>
        <p:nvSpPr>
          <p:cNvPr id="8" name="Content Placeholder 5">
            <a:extLst>
              <a:ext uri="{FF2B5EF4-FFF2-40B4-BE49-F238E27FC236}">
                <a16:creationId xmlns:a16="http://schemas.microsoft.com/office/drawing/2014/main" id="{A8D9E68F-AAD7-0E76-9745-C073D437A613}"/>
              </a:ext>
            </a:extLst>
          </p:cNvPr>
          <p:cNvSpPr txBox="1">
            <a:spLocks/>
          </p:cNvSpPr>
          <p:nvPr/>
        </p:nvSpPr>
        <p:spPr>
          <a:xfrm>
            <a:off x="129540" y="782425"/>
            <a:ext cx="6073140" cy="39038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vert="horz" lIns="0" tIns="0" rIns="0" bIns="0" rtlCol="0" anchor="t">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lgn="just" hangingPunct="1"/>
            <a:r>
              <a:rPr lang="en-US" sz="1800" b="1" u="sng">
                <a:solidFill>
                  <a:srgbClr val="0070C0"/>
                </a:solidFill>
              </a:rPr>
              <a:t>Energy Management:</a:t>
            </a:r>
            <a:r>
              <a:rPr lang="en-US" sz="3200">
                <a:solidFill>
                  <a:srgbClr val="0070C0"/>
                </a:solidFill>
              </a:rPr>
              <a:t> </a:t>
            </a:r>
          </a:p>
          <a:p>
            <a:pPr marL="203200" lvl="1" indent="0" algn="just" hangingPunct="1">
              <a:buFont typeface="Arial" panose="020B0604020202020204" pitchFamily="34" charset="0"/>
              <a:buNone/>
            </a:pPr>
            <a:r>
              <a:rPr lang="en-US" sz="1600"/>
              <a:t>Battery charger and USB power delivery comes under the energy management sub-system. A Buck-Boost HPBB charger is used to charge the battery pack. System powered up from either main AC adapter or Type-C adapter and battery packs supplement the power based on system power demand.</a:t>
            </a:r>
            <a:endParaRPr lang="en-US" sz="1600" b="1"/>
          </a:p>
          <a:p>
            <a:pPr marL="228600" lvl="1" indent="-228600" algn="just" hangingPunct="1">
              <a:buFont typeface="Wingdings" pitchFamily="2" charset="2"/>
              <a:buChar char="§"/>
            </a:pPr>
            <a:r>
              <a:rPr lang="en-US" sz="1800" b="1" u="sng" err="1">
                <a:solidFill>
                  <a:srgbClr val="0070C0"/>
                </a:solidFill>
              </a:rPr>
              <a:t>RoP</a:t>
            </a:r>
            <a:r>
              <a:rPr lang="en-US" sz="1800" b="1" u="sng">
                <a:solidFill>
                  <a:srgbClr val="0070C0"/>
                </a:solidFill>
              </a:rPr>
              <a:t> Power delivery sub-system: </a:t>
            </a:r>
          </a:p>
          <a:p>
            <a:pPr marL="203200" lvl="1" indent="0" algn="just" hangingPunct="1">
              <a:buFont typeface="Arial" panose="020B0604020202020204" pitchFamily="34" charset="0"/>
              <a:buNone/>
            </a:pPr>
            <a:r>
              <a:rPr lang="en-US" sz="1600" err="1"/>
              <a:t>RoP</a:t>
            </a:r>
            <a:r>
              <a:rPr lang="en-US" sz="1600"/>
              <a:t> power delivery sub-system includes discrete voltage regulators (non-SVID), power sequencing and load switches. Discrete VR’s powering the CPU (non-SVID), PCH and platform components..</a:t>
            </a:r>
          </a:p>
          <a:p>
            <a:pPr algn="just" hangingPunct="1"/>
            <a:r>
              <a:rPr lang="en-US" sz="1800" b="1" u="sng">
                <a:solidFill>
                  <a:srgbClr val="0070C0"/>
                </a:solidFill>
              </a:rPr>
              <a:t>IMVP 9.3 VRs:</a:t>
            </a:r>
            <a:r>
              <a:rPr lang="en-US" sz="1800">
                <a:solidFill>
                  <a:srgbClr val="0070C0"/>
                </a:solidFill>
              </a:rPr>
              <a:t> </a:t>
            </a:r>
          </a:p>
          <a:p>
            <a:pPr marL="203200" lvl="1" indent="0" algn="just" hangingPunct="1">
              <a:buFont typeface="Arial" panose="020B0604020202020204" pitchFamily="34" charset="0"/>
              <a:buNone/>
            </a:pPr>
            <a:r>
              <a:rPr lang="en-US" sz="1600"/>
              <a:t>NVL CPU requires four different SVID rails (VCCCORE, VCCGT, VCCSA and VCC_LPECORE). An IMVP9.3 compliant controller is used for generating these rails. all IMVP rails </a:t>
            </a:r>
            <a:r>
              <a:rPr lang="en-US" sz="1600" err="1"/>
              <a:t>Vboot</a:t>
            </a:r>
            <a:r>
              <a:rPr lang="en-US" sz="1600"/>
              <a:t> voltage is 0V and the IMVP VR’s output voltages change based on workloads via SVID communication. </a:t>
            </a:r>
          </a:p>
        </p:txBody>
      </p:sp>
      <p:pic>
        <p:nvPicPr>
          <p:cNvPr id="5" name="Picture 4">
            <a:extLst>
              <a:ext uri="{FF2B5EF4-FFF2-40B4-BE49-F238E27FC236}">
                <a16:creationId xmlns:a16="http://schemas.microsoft.com/office/drawing/2014/main" id="{8D10A163-C4F8-CEDE-A487-BDD07C2723C6}"/>
              </a:ext>
            </a:extLst>
          </p:cNvPr>
          <p:cNvPicPr>
            <a:picLocks noChangeAspect="1"/>
          </p:cNvPicPr>
          <p:nvPr/>
        </p:nvPicPr>
        <p:blipFill>
          <a:blip r:embed="rId4"/>
          <a:stretch>
            <a:fillRect/>
          </a:stretch>
        </p:blipFill>
        <p:spPr>
          <a:xfrm>
            <a:off x="6361260" y="1320800"/>
            <a:ext cx="5368570" cy="4216400"/>
          </a:xfrm>
          <a:prstGeom prst="rect">
            <a:avLst/>
          </a:prstGeom>
        </p:spPr>
      </p:pic>
    </p:spTree>
    <p:extLst>
      <p:ext uri="{BB962C8B-B14F-4D97-AF65-F5344CB8AC3E}">
        <p14:creationId xmlns:p14="http://schemas.microsoft.com/office/powerpoint/2010/main" val="10609700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7000"/>
            <a:ext cx="10972800" cy="429181"/>
          </a:xfrm>
        </p:spPr>
        <p:txBody>
          <a:bodyPr/>
          <a:lstStyle/>
          <a:p>
            <a:r>
              <a:rPr lang="en-US" sz="3467" b="1"/>
              <a:t>NVL-</a:t>
            </a:r>
            <a:r>
              <a:rPr lang="en-US" sz="3467" b="1" err="1"/>
              <a:t>Hx</a:t>
            </a:r>
            <a:r>
              <a:rPr lang="en-US" sz="3467" b="1"/>
              <a:t> RVP Power Map</a:t>
            </a:r>
          </a:p>
        </p:txBody>
      </p:sp>
      <p:sp>
        <p:nvSpPr>
          <p:cNvPr id="7" name="TextBox 6">
            <a:extLst>
              <a:ext uri="{FF2B5EF4-FFF2-40B4-BE49-F238E27FC236}">
                <a16:creationId xmlns:a16="http://schemas.microsoft.com/office/drawing/2014/main" id="{36ADD664-793A-41EB-A036-9DAB289AB6C2}"/>
              </a:ext>
            </a:extLst>
          </p:cNvPr>
          <p:cNvSpPr txBox="1"/>
          <p:nvPr/>
        </p:nvSpPr>
        <p:spPr>
          <a:xfrm>
            <a:off x="350462" y="5960270"/>
            <a:ext cx="10320000" cy="609334"/>
          </a:xfrm>
          <a:prstGeom prst="rect">
            <a:avLst/>
          </a:prstGeom>
          <a:noFill/>
        </p:spPr>
        <p:txBody>
          <a:bodyPr wrap="square" rtlCol="0">
            <a:spAutoFit/>
          </a:bodyPr>
          <a:lstStyle/>
          <a:p>
            <a:pPr defTabSz="1219170"/>
            <a:r>
              <a:rPr lang="en-US" sz="800" b="1" i="1">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Link:</a:t>
            </a:r>
            <a:r>
              <a:rPr lang="en-US" sz="800" b="1" i="1">
                <a:solidFill>
                  <a:schemeClr val="tx1"/>
                </a:solidFill>
                <a:latin typeface="Arial" panose="020B0604020202020204" pitchFamily="34" charset="0"/>
                <a:ea typeface="Intel Clear Light" panose="020B0404020203020204" pitchFamily="34" charset="0"/>
                <a:cs typeface="Intel Clear Light" panose="020B0404020203020204" pitchFamily="34" charset="0"/>
              </a:rPr>
              <a:t> </a:t>
            </a:r>
            <a:r>
              <a:rPr lang="x-none" sz="800">
                <a:hlinkClick r:id="rId3"/>
              </a:rPr>
              <a:t>NVL_Hx_PowerMap_DDR5_WIP_EXT - Copy.xlsx</a:t>
            </a:r>
            <a:endParaRPr lang="x-none" sz="800"/>
          </a:p>
          <a:p>
            <a:pPr defTabSz="1219170"/>
            <a:endParaRPr lang="en-US" sz="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pic>
        <p:nvPicPr>
          <p:cNvPr id="5" name="Picture 4">
            <a:extLst>
              <a:ext uri="{FF2B5EF4-FFF2-40B4-BE49-F238E27FC236}">
                <a16:creationId xmlns:a16="http://schemas.microsoft.com/office/drawing/2014/main" id="{C51CC96C-E6CD-60CB-F72D-89E0FC0A5A91}"/>
              </a:ext>
            </a:extLst>
          </p:cNvPr>
          <p:cNvPicPr>
            <a:picLocks noChangeAspect="1"/>
          </p:cNvPicPr>
          <p:nvPr/>
        </p:nvPicPr>
        <p:blipFill>
          <a:blip r:embed="rId4"/>
          <a:stretch>
            <a:fillRect/>
          </a:stretch>
        </p:blipFill>
        <p:spPr>
          <a:xfrm>
            <a:off x="0" y="694597"/>
            <a:ext cx="11757437" cy="4690203"/>
          </a:xfrm>
          <a:prstGeom prst="rect">
            <a:avLst/>
          </a:prstGeom>
        </p:spPr>
      </p:pic>
    </p:spTree>
    <p:extLst>
      <p:ext uri="{BB962C8B-B14F-4D97-AF65-F5344CB8AC3E}">
        <p14:creationId xmlns:p14="http://schemas.microsoft.com/office/powerpoint/2010/main" val="363716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541C9-89A3-9617-7C87-E810B56390FF}"/>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C7A7822-09D1-471F-88EF-82E8919119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9" t="5545" r="4796" b="17173"/>
          <a:stretch>
            <a:fillRect/>
          </a:stretch>
        </p:blipFill>
        <p:spPr bwMode="auto">
          <a:xfrm rot="16200000">
            <a:off x="3991371" y="27590"/>
            <a:ext cx="5350683" cy="663885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7BC89179-59E2-4CF2-B6A0-555F0F9E0FDB}"/>
              </a:ext>
            </a:extLst>
          </p:cNvPr>
          <p:cNvSpPr txBox="1">
            <a:spLocks/>
          </p:cNvSpPr>
          <p:nvPr/>
        </p:nvSpPr>
        <p:spPr>
          <a:xfrm>
            <a:off x="196971" y="116984"/>
            <a:ext cx="9494949" cy="489040"/>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2000"/>
              <a:t>NVL-Hx DDR5 1DPC T3 RVP01 - Board Layout – BOTTOM (Flipped) </a:t>
            </a:r>
          </a:p>
        </p:txBody>
      </p:sp>
      <p:sp>
        <p:nvSpPr>
          <p:cNvPr id="5" name="Rectangle 4">
            <a:extLst>
              <a:ext uri="{FF2B5EF4-FFF2-40B4-BE49-F238E27FC236}">
                <a16:creationId xmlns:a16="http://schemas.microsoft.com/office/drawing/2014/main" id="{E3E682C4-BF3B-B3A3-BAA5-F4F058875AC1}"/>
              </a:ext>
            </a:extLst>
          </p:cNvPr>
          <p:cNvSpPr/>
          <p:nvPr/>
        </p:nvSpPr>
        <p:spPr>
          <a:xfrm>
            <a:off x="3482951" y="791010"/>
            <a:ext cx="957638" cy="220445"/>
          </a:xfrm>
          <a:prstGeom prst="rect">
            <a:avLst/>
          </a:prstGeom>
          <a:noFill/>
        </p:spPr>
        <p:txBody>
          <a:bodyPr wrap="square" lIns="121920" tIns="60960" rIns="121920" bIns="60960">
            <a:spAutoFit/>
          </a:bodyPr>
          <a:lstStyle/>
          <a:p>
            <a:pPr algn="ctr"/>
            <a:r>
              <a:rPr lang="en-US" sz="700" b="1">
                <a:ln w="0"/>
                <a:solidFill>
                  <a:srgbClr val="FFFF00"/>
                </a:solidFill>
              </a:rPr>
              <a:t>WLAN</a:t>
            </a:r>
          </a:p>
        </p:txBody>
      </p:sp>
      <p:sp>
        <p:nvSpPr>
          <p:cNvPr id="6" name="Rounded Rectangle 217">
            <a:extLst>
              <a:ext uri="{FF2B5EF4-FFF2-40B4-BE49-F238E27FC236}">
                <a16:creationId xmlns:a16="http://schemas.microsoft.com/office/drawing/2014/main" id="{5221B6FC-2C18-3A55-31AE-6A333535A50A}"/>
              </a:ext>
            </a:extLst>
          </p:cNvPr>
          <p:cNvSpPr/>
          <p:nvPr/>
        </p:nvSpPr>
        <p:spPr>
          <a:xfrm>
            <a:off x="3632759" y="672143"/>
            <a:ext cx="796414" cy="48602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 name="Rectangle 6">
            <a:extLst>
              <a:ext uri="{FF2B5EF4-FFF2-40B4-BE49-F238E27FC236}">
                <a16:creationId xmlns:a16="http://schemas.microsoft.com/office/drawing/2014/main" id="{8BB628B3-FC17-B6FB-F706-23B05A224B55}"/>
              </a:ext>
            </a:extLst>
          </p:cNvPr>
          <p:cNvSpPr/>
          <p:nvPr/>
        </p:nvSpPr>
        <p:spPr>
          <a:xfrm>
            <a:off x="7253426" y="1972810"/>
            <a:ext cx="957638" cy="338554"/>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PCH SSD</a:t>
            </a:r>
          </a:p>
          <a:p>
            <a:pPr algn="ctr">
              <a:lnSpc>
                <a:spcPct val="100000"/>
              </a:lnSpc>
              <a:spcBef>
                <a:spcPts val="0"/>
              </a:spcBef>
            </a:pPr>
            <a:r>
              <a:rPr lang="en-US" sz="700" b="1">
                <a:ln w="0"/>
                <a:solidFill>
                  <a:srgbClr val="FFFF00"/>
                </a:solidFill>
              </a:rPr>
              <a:t>(Port-F)</a:t>
            </a:r>
          </a:p>
        </p:txBody>
      </p:sp>
      <p:sp>
        <p:nvSpPr>
          <p:cNvPr id="8" name="Rounded Rectangle 217">
            <a:extLst>
              <a:ext uri="{FF2B5EF4-FFF2-40B4-BE49-F238E27FC236}">
                <a16:creationId xmlns:a16="http://schemas.microsoft.com/office/drawing/2014/main" id="{FB42D856-0423-40DE-4D79-117A52FE9C15}"/>
              </a:ext>
            </a:extLst>
          </p:cNvPr>
          <p:cNvSpPr/>
          <p:nvPr/>
        </p:nvSpPr>
        <p:spPr>
          <a:xfrm>
            <a:off x="7432362" y="1158164"/>
            <a:ext cx="599767" cy="181139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9" name="Rectangle 8">
            <a:extLst>
              <a:ext uri="{FF2B5EF4-FFF2-40B4-BE49-F238E27FC236}">
                <a16:creationId xmlns:a16="http://schemas.microsoft.com/office/drawing/2014/main" id="{89DB5DE8-06A5-6031-443D-338F44CF363A}"/>
              </a:ext>
            </a:extLst>
          </p:cNvPr>
          <p:cNvSpPr/>
          <p:nvPr/>
        </p:nvSpPr>
        <p:spPr>
          <a:xfrm>
            <a:off x="8436606" y="2486260"/>
            <a:ext cx="957638" cy="317395"/>
          </a:xfrm>
          <a:prstGeom prst="rect">
            <a:avLst/>
          </a:prstGeom>
          <a:noFill/>
        </p:spPr>
        <p:txBody>
          <a:bodyPr wrap="square" lIns="121920" tIns="60960" rIns="121920" bIns="60960">
            <a:spAutoFit/>
          </a:bodyPr>
          <a:lstStyle/>
          <a:p>
            <a:pPr algn="ctr"/>
            <a:r>
              <a:rPr lang="en-US" sz="700" b="1">
                <a:ln w="0"/>
                <a:solidFill>
                  <a:srgbClr val="FFFF00"/>
                </a:solidFill>
              </a:rPr>
              <a:t>Merged MIPI60 JTAG Connector</a:t>
            </a:r>
          </a:p>
        </p:txBody>
      </p:sp>
      <p:sp>
        <p:nvSpPr>
          <p:cNvPr id="10" name="Rounded Rectangle 217">
            <a:extLst>
              <a:ext uri="{FF2B5EF4-FFF2-40B4-BE49-F238E27FC236}">
                <a16:creationId xmlns:a16="http://schemas.microsoft.com/office/drawing/2014/main" id="{31D42F3D-7019-9B37-3018-925B7ADD15F6}"/>
              </a:ext>
            </a:extLst>
          </p:cNvPr>
          <p:cNvSpPr/>
          <p:nvPr/>
        </p:nvSpPr>
        <p:spPr>
          <a:xfrm>
            <a:off x="8615542" y="2803655"/>
            <a:ext cx="599767" cy="3386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 name="Rounded Rectangle 217">
            <a:extLst>
              <a:ext uri="{FF2B5EF4-FFF2-40B4-BE49-F238E27FC236}">
                <a16:creationId xmlns:a16="http://schemas.microsoft.com/office/drawing/2014/main" id="{4DF288C0-E40C-2CE7-2831-DCB509715E4E}"/>
              </a:ext>
            </a:extLst>
          </p:cNvPr>
          <p:cNvSpPr/>
          <p:nvPr/>
        </p:nvSpPr>
        <p:spPr>
          <a:xfrm>
            <a:off x="7374194" y="4956886"/>
            <a:ext cx="1751760" cy="66716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 name="Rectangle 11">
            <a:extLst>
              <a:ext uri="{FF2B5EF4-FFF2-40B4-BE49-F238E27FC236}">
                <a16:creationId xmlns:a16="http://schemas.microsoft.com/office/drawing/2014/main" id="{9BB504C7-0514-7230-FCD9-8E05822A7293}"/>
              </a:ext>
            </a:extLst>
          </p:cNvPr>
          <p:cNvSpPr/>
          <p:nvPr/>
        </p:nvSpPr>
        <p:spPr>
          <a:xfrm>
            <a:off x="7637711" y="5092409"/>
            <a:ext cx="957638" cy="338554"/>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PCH SSD</a:t>
            </a:r>
          </a:p>
          <a:p>
            <a:pPr algn="ctr">
              <a:lnSpc>
                <a:spcPct val="100000"/>
              </a:lnSpc>
              <a:spcBef>
                <a:spcPts val="0"/>
              </a:spcBef>
            </a:pPr>
            <a:r>
              <a:rPr lang="en-US" sz="700" b="1">
                <a:ln w="0"/>
                <a:solidFill>
                  <a:srgbClr val="FFFF00"/>
                </a:solidFill>
              </a:rPr>
              <a:t>(Port-E)</a:t>
            </a:r>
          </a:p>
        </p:txBody>
      </p:sp>
      <p:sp>
        <p:nvSpPr>
          <p:cNvPr id="13" name="Rounded Rectangle 217">
            <a:extLst>
              <a:ext uri="{FF2B5EF4-FFF2-40B4-BE49-F238E27FC236}">
                <a16:creationId xmlns:a16="http://schemas.microsoft.com/office/drawing/2014/main" id="{99F362E6-408F-7AB2-7519-6650271245E8}"/>
              </a:ext>
            </a:extLst>
          </p:cNvPr>
          <p:cNvSpPr/>
          <p:nvPr/>
        </p:nvSpPr>
        <p:spPr>
          <a:xfrm>
            <a:off x="4813446" y="5678579"/>
            <a:ext cx="617919" cy="39541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 name="Rectangle 13">
            <a:extLst>
              <a:ext uri="{FF2B5EF4-FFF2-40B4-BE49-F238E27FC236}">
                <a16:creationId xmlns:a16="http://schemas.microsoft.com/office/drawing/2014/main" id="{F2BD75FD-CD26-FA07-35E8-5895A8AE9610}"/>
              </a:ext>
            </a:extLst>
          </p:cNvPr>
          <p:cNvSpPr/>
          <p:nvPr/>
        </p:nvSpPr>
        <p:spPr>
          <a:xfrm>
            <a:off x="4643586" y="5461251"/>
            <a:ext cx="957638" cy="230832"/>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ISH Sensor HDR</a:t>
            </a:r>
          </a:p>
        </p:txBody>
      </p:sp>
      <p:sp>
        <p:nvSpPr>
          <p:cNvPr id="15" name="Rectangle 14">
            <a:extLst>
              <a:ext uri="{FF2B5EF4-FFF2-40B4-BE49-F238E27FC236}">
                <a16:creationId xmlns:a16="http://schemas.microsoft.com/office/drawing/2014/main" id="{DFEB8EA9-884B-62FA-8A93-4FD618B4B34A}"/>
              </a:ext>
            </a:extLst>
          </p:cNvPr>
          <p:cNvSpPr/>
          <p:nvPr/>
        </p:nvSpPr>
        <p:spPr>
          <a:xfrm>
            <a:off x="2586806" y="6038533"/>
            <a:ext cx="1207334" cy="345159"/>
          </a:xfrm>
          <a:prstGeom prst="rect">
            <a:avLst/>
          </a:prstGeom>
          <a:noFill/>
        </p:spPr>
        <p:txBody>
          <a:bodyPr wrap="square" lIns="121920" tIns="60960" rIns="121920" bIns="60960">
            <a:spAutoFit/>
          </a:bodyPr>
          <a:lstStyle/>
          <a:p>
            <a:pPr algn="ctr"/>
            <a:r>
              <a:rPr lang="en-US" sz="800" b="1">
                <a:ln w="0"/>
                <a:solidFill>
                  <a:srgbClr val="C00000"/>
                </a:solidFill>
              </a:rPr>
              <a:t>Scan Matrix keyboard</a:t>
            </a:r>
          </a:p>
        </p:txBody>
      </p:sp>
      <p:cxnSp>
        <p:nvCxnSpPr>
          <p:cNvPr id="16" name="Straight Arrow Connector 15">
            <a:extLst>
              <a:ext uri="{FF2B5EF4-FFF2-40B4-BE49-F238E27FC236}">
                <a16:creationId xmlns:a16="http://schemas.microsoft.com/office/drawing/2014/main" id="{4EAF73C0-AF9D-07BE-5C4E-FEAEC3D22138}"/>
              </a:ext>
            </a:extLst>
          </p:cNvPr>
          <p:cNvCxnSpPr>
            <a:cxnSpLocks/>
          </p:cNvCxnSpPr>
          <p:nvPr/>
        </p:nvCxnSpPr>
        <p:spPr>
          <a:xfrm flipV="1">
            <a:off x="3482951" y="6026701"/>
            <a:ext cx="434350" cy="176282"/>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Rounded Rectangle 217">
            <a:extLst>
              <a:ext uri="{FF2B5EF4-FFF2-40B4-BE49-F238E27FC236}">
                <a16:creationId xmlns:a16="http://schemas.microsoft.com/office/drawing/2014/main" id="{F4479342-D582-11F8-5F1F-927BC8F75B96}"/>
              </a:ext>
            </a:extLst>
          </p:cNvPr>
          <p:cNvSpPr/>
          <p:nvPr/>
        </p:nvSpPr>
        <p:spPr>
          <a:xfrm>
            <a:off x="3369526" y="3190000"/>
            <a:ext cx="280218" cy="51261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 name="Rectangle 20">
            <a:extLst>
              <a:ext uri="{FF2B5EF4-FFF2-40B4-BE49-F238E27FC236}">
                <a16:creationId xmlns:a16="http://schemas.microsoft.com/office/drawing/2014/main" id="{D96B843E-1FA1-5266-0E20-8A1D1D256599}"/>
              </a:ext>
            </a:extLst>
          </p:cNvPr>
          <p:cNvSpPr/>
          <p:nvPr/>
        </p:nvSpPr>
        <p:spPr>
          <a:xfrm>
            <a:off x="1768418" y="3266368"/>
            <a:ext cx="1207334" cy="3451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CPU VISA</a:t>
            </a:r>
          </a:p>
          <a:p>
            <a:pPr algn="ctr">
              <a:spcBef>
                <a:spcPts val="0"/>
              </a:spcBef>
            </a:pPr>
            <a:r>
              <a:rPr lang="en-US" sz="800" b="1">
                <a:ln w="0"/>
                <a:solidFill>
                  <a:srgbClr val="C00000"/>
                </a:solidFill>
              </a:rPr>
              <a:t>MIP60 Connector</a:t>
            </a:r>
          </a:p>
        </p:txBody>
      </p:sp>
      <p:cxnSp>
        <p:nvCxnSpPr>
          <p:cNvPr id="22" name="Straight Arrow Connector 21">
            <a:extLst>
              <a:ext uri="{FF2B5EF4-FFF2-40B4-BE49-F238E27FC236}">
                <a16:creationId xmlns:a16="http://schemas.microsoft.com/office/drawing/2014/main" id="{190E8F2A-A382-0140-192F-BABCEAA4A55B}"/>
              </a:ext>
            </a:extLst>
          </p:cNvPr>
          <p:cNvCxnSpPr>
            <a:cxnSpLocks/>
          </p:cNvCxnSpPr>
          <p:nvPr/>
        </p:nvCxnSpPr>
        <p:spPr>
          <a:xfrm>
            <a:off x="2852591" y="3435245"/>
            <a:ext cx="530827" cy="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17">
            <a:extLst>
              <a:ext uri="{FF2B5EF4-FFF2-40B4-BE49-F238E27FC236}">
                <a16:creationId xmlns:a16="http://schemas.microsoft.com/office/drawing/2014/main" id="{3851A35F-6E64-9AA5-4BA7-85672CD4EE30}"/>
              </a:ext>
            </a:extLst>
          </p:cNvPr>
          <p:cNvSpPr/>
          <p:nvPr/>
        </p:nvSpPr>
        <p:spPr>
          <a:xfrm>
            <a:off x="3386474" y="1603642"/>
            <a:ext cx="599767" cy="105050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 name="Rectangle 23">
            <a:extLst>
              <a:ext uri="{FF2B5EF4-FFF2-40B4-BE49-F238E27FC236}">
                <a16:creationId xmlns:a16="http://schemas.microsoft.com/office/drawing/2014/main" id="{FC5A7337-9E07-06AC-6694-FCECE87ED1B9}"/>
              </a:ext>
            </a:extLst>
          </p:cNvPr>
          <p:cNvSpPr/>
          <p:nvPr/>
        </p:nvSpPr>
        <p:spPr>
          <a:xfrm>
            <a:off x="3220425" y="1938080"/>
            <a:ext cx="957638" cy="338554"/>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CPU PCIe</a:t>
            </a:r>
          </a:p>
          <a:p>
            <a:pPr algn="ctr">
              <a:lnSpc>
                <a:spcPct val="100000"/>
              </a:lnSpc>
              <a:spcBef>
                <a:spcPts val="0"/>
              </a:spcBef>
            </a:pPr>
            <a:r>
              <a:rPr lang="en-US" sz="700" b="1">
                <a:ln w="0"/>
                <a:solidFill>
                  <a:srgbClr val="FFFF00"/>
                </a:solidFill>
              </a:rPr>
              <a:t>Gen4 x2 SSD</a:t>
            </a:r>
          </a:p>
        </p:txBody>
      </p:sp>
      <p:sp>
        <p:nvSpPr>
          <p:cNvPr id="26" name="Rectangle 25">
            <a:extLst>
              <a:ext uri="{FF2B5EF4-FFF2-40B4-BE49-F238E27FC236}">
                <a16:creationId xmlns:a16="http://schemas.microsoft.com/office/drawing/2014/main" id="{12AE84CA-6515-2BAD-7347-8989C479F604}"/>
              </a:ext>
            </a:extLst>
          </p:cNvPr>
          <p:cNvSpPr/>
          <p:nvPr/>
        </p:nvSpPr>
        <p:spPr>
          <a:xfrm>
            <a:off x="6433983" y="2934151"/>
            <a:ext cx="957638" cy="317395"/>
          </a:xfrm>
          <a:prstGeom prst="rect">
            <a:avLst/>
          </a:prstGeom>
          <a:noFill/>
        </p:spPr>
        <p:txBody>
          <a:bodyPr wrap="square" lIns="121920" tIns="60960" rIns="121920" bIns="60960">
            <a:spAutoFit/>
          </a:bodyPr>
          <a:lstStyle/>
          <a:p>
            <a:pPr algn="ctr"/>
            <a:r>
              <a:rPr lang="en-US" sz="700" b="1">
                <a:ln w="0"/>
                <a:solidFill>
                  <a:srgbClr val="FFFF00"/>
                </a:solidFill>
              </a:rPr>
              <a:t>DMI MID BUS Probe</a:t>
            </a:r>
          </a:p>
        </p:txBody>
      </p:sp>
      <p:sp>
        <p:nvSpPr>
          <p:cNvPr id="27" name="Rounded Rectangle 217">
            <a:extLst>
              <a:ext uri="{FF2B5EF4-FFF2-40B4-BE49-F238E27FC236}">
                <a16:creationId xmlns:a16="http://schemas.microsoft.com/office/drawing/2014/main" id="{5C1472C8-285E-CE01-A952-6D9F10574318}"/>
              </a:ext>
            </a:extLst>
          </p:cNvPr>
          <p:cNvSpPr/>
          <p:nvPr/>
        </p:nvSpPr>
        <p:spPr>
          <a:xfrm>
            <a:off x="6666713" y="3190000"/>
            <a:ext cx="492179" cy="81172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Tree>
    <p:extLst>
      <p:ext uri="{BB962C8B-B14F-4D97-AF65-F5344CB8AC3E}">
        <p14:creationId xmlns:p14="http://schemas.microsoft.com/office/powerpoint/2010/main" val="118799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7484" y="10391"/>
            <a:ext cx="10972800" cy="707364"/>
          </a:xfrm>
        </p:spPr>
        <p:txBody>
          <a:bodyPr anchor="ctr"/>
          <a:lstStyle/>
          <a:p>
            <a:r>
              <a:rPr lang="en-US" sz="3467" b="1"/>
              <a:t>NVL-</a:t>
            </a:r>
            <a:r>
              <a:rPr lang="en-US" sz="3467" b="1" err="1"/>
              <a:t>Hx</a:t>
            </a:r>
            <a:r>
              <a:rPr lang="en-US" sz="3467" b="1"/>
              <a:t> RVP System State overview</a:t>
            </a:r>
          </a:p>
        </p:txBody>
      </p:sp>
      <p:pic>
        <p:nvPicPr>
          <p:cNvPr id="1026"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913479" y="2014031"/>
            <a:ext cx="9357783" cy="3543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607484" y="930273"/>
            <a:ext cx="10912243" cy="1083758"/>
          </a:xfrm>
          <a:prstGeom prst="rect">
            <a:avLst/>
          </a:prstGeom>
        </p:spPr>
        <p:txBody>
          <a:bodyPr wrap="square" lIns="121920" tIns="60960" rIns="121920" bIns="60960" anchor="t">
            <a:spAutoFit/>
          </a:bodyPr>
          <a:lstStyle/>
          <a:p>
            <a:pPr marL="228594" indent="-228594">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Nova Lake supports the following system states and detailed voltage rail information is presented in next slide. By default, all the SKU supports pseudo –G3 state </a:t>
            </a:r>
          </a:p>
          <a:p>
            <a:pPr marL="228594" indent="-228594">
              <a:buFont typeface="Arial" panose="020B0604020202020204" pitchFamily="34" charset="0"/>
              <a:buChar char="•"/>
            </a:pP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DSx</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is not supported.</a:t>
            </a:r>
          </a:p>
        </p:txBody>
      </p:sp>
    </p:spTree>
    <p:extLst>
      <p:ext uri="{BB962C8B-B14F-4D97-AF65-F5344CB8AC3E}">
        <p14:creationId xmlns:p14="http://schemas.microsoft.com/office/powerpoint/2010/main" val="11024982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1D7F592-8CEF-D916-E335-B3A5E331565D}"/>
              </a:ext>
            </a:extLst>
          </p:cNvPr>
          <p:cNvSpPr txBox="1">
            <a:spLocks/>
          </p:cNvSpPr>
          <p:nvPr/>
        </p:nvSpPr>
        <p:spPr>
          <a:xfrm>
            <a:off x="169404" y="109487"/>
            <a:ext cx="10972801" cy="883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IN" sz="3200"/>
              <a:t>PG3 state Logic Overview</a:t>
            </a:r>
            <a:endParaRPr lang="en-US" sz="3200"/>
          </a:p>
        </p:txBody>
      </p:sp>
      <p:sp>
        <p:nvSpPr>
          <p:cNvPr id="9" name="Content Placeholder 3">
            <a:extLst>
              <a:ext uri="{FF2B5EF4-FFF2-40B4-BE49-F238E27FC236}">
                <a16:creationId xmlns:a16="http://schemas.microsoft.com/office/drawing/2014/main" id="{FEBF993E-D0BD-B2EE-949A-54DEE6D9E4FC}"/>
              </a:ext>
            </a:extLst>
          </p:cNvPr>
          <p:cNvSpPr txBox="1">
            <a:spLocks/>
          </p:cNvSpPr>
          <p:nvPr/>
        </p:nvSpPr>
        <p:spPr>
          <a:xfrm>
            <a:off x="7283938" y="1136585"/>
            <a:ext cx="4298248" cy="4584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600"/>
              </a:spcBef>
              <a:buFont typeface="Wingdings" panose="05000000000000000000" pitchFamily="2" charset="2"/>
              <a:buChar char="Ø"/>
            </a:pPr>
            <a:r>
              <a:rPr lang="en-IN" sz="1800"/>
              <a:t>Pseudo G3 state supports in both in AC mode &amp; battery mode.</a:t>
            </a:r>
          </a:p>
          <a:p>
            <a:pPr>
              <a:spcBef>
                <a:spcPts val="600"/>
              </a:spcBef>
              <a:buFont typeface="Wingdings" panose="05000000000000000000" pitchFamily="2" charset="2"/>
              <a:buChar char="Ø"/>
            </a:pPr>
            <a:r>
              <a:rPr lang="en-IN" sz="1800"/>
              <a:t>Pseudo G3 state wake events:</a:t>
            </a:r>
          </a:p>
          <a:p>
            <a:pPr lvl="1">
              <a:spcBef>
                <a:spcPts val="600"/>
              </a:spcBef>
              <a:buFont typeface="Wingdings" panose="05000000000000000000" pitchFamily="2" charset="2"/>
              <a:buChar char="Ø"/>
            </a:pPr>
            <a:r>
              <a:rPr lang="en-IN" sz="1400"/>
              <a:t> Adapter insertion </a:t>
            </a:r>
          </a:p>
          <a:p>
            <a:pPr lvl="1">
              <a:spcBef>
                <a:spcPts val="600"/>
              </a:spcBef>
              <a:buFont typeface="Wingdings" panose="05000000000000000000" pitchFamily="2" charset="2"/>
              <a:buChar char="Ø"/>
            </a:pPr>
            <a:r>
              <a:rPr lang="en-IN" sz="1400"/>
              <a:t>Power button press</a:t>
            </a:r>
          </a:p>
          <a:p>
            <a:pPr lvl="1">
              <a:spcBef>
                <a:spcPts val="600"/>
              </a:spcBef>
              <a:buFont typeface="Wingdings" panose="05000000000000000000" pitchFamily="2" charset="2"/>
              <a:buChar char="Ø"/>
            </a:pPr>
            <a:r>
              <a:rPr lang="en-IN" sz="1400"/>
              <a:t>RTC wake event from EC</a:t>
            </a:r>
          </a:p>
          <a:p>
            <a:pPr>
              <a:spcBef>
                <a:spcPts val="600"/>
              </a:spcBef>
              <a:buFont typeface="Wingdings" panose="05000000000000000000" pitchFamily="2" charset="2"/>
              <a:buChar char="Ø"/>
            </a:pPr>
            <a:r>
              <a:rPr lang="en-IN" sz="1400"/>
              <a:t>System enter into PG3 state in both AC mode &amp; DC mode:</a:t>
            </a:r>
          </a:p>
          <a:p>
            <a:pPr lvl="1">
              <a:spcBef>
                <a:spcPts val="600"/>
              </a:spcBef>
              <a:buFont typeface="Wingdings" panose="05000000000000000000" pitchFamily="2" charset="2"/>
              <a:buChar char="Ø"/>
            </a:pPr>
            <a:r>
              <a:rPr lang="en-IN" sz="1400"/>
              <a:t>EC drives EC_PG3 signal enables the PG3 mode, which intern drives PRIM_VR_EN Low</a:t>
            </a:r>
          </a:p>
          <a:p>
            <a:pPr marL="228600" lvl="1" indent="0">
              <a:spcBef>
                <a:spcPts val="600"/>
              </a:spcBef>
              <a:buNone/>
            </a:pPr>
            <a:endParaRPr lang="en-IN" sz="1400"/>
          </a:p>
          <a:p>
            <a:pPr>
              <a:spcBef>
                <a:spcPts val="600"/>
              </a:spcBef>
              <a:buFont typeface="Wingdings" panose="05000000000000000000" pitchFamily="2" charset="2"/>
              <a:buChar char="Ø"/>
            </a:pPr>
            <a:r>
              <a:rPr lang="en-IN" sz="1800"/>
              <a:t>NVL-</a:t>
            </a:r>
            <a:r>
              <a:rPr lang="en-IN" sz="1800" err="1"/>
              <a:t>Hx</a:t>
            </a:r>
            <a:r>
              <a:rPr lang="en-IN" sz="1800"/>
              <a:t> system support both coin cell &amp; coin-less / dead coin condition without rework.</a:t>
            </a:r>
          </a:p>
        </p:txBody>
      </p:sp>
      <p:pic>
        <p:nvPicPr>
          <p:cNvPr id="5" name="Picture 4">
            <a:extLst>
              <a:ext uri="{FF2B5EF4-FFF2-40B4-BE49-F238E27FC236}">
                <a16:creationId xmlns:a16="http://schemas.microsoft.com/office/drawing/2014/main" id="{02192FF2-275A-8CE9-DBD7-44EF27C84D54}"/>
              </a:ext>
            </a:extLst>
          </p:cNvPr>
          <p:cNvPicPr>
            <a:picLocks noChangeAspect="1"/>
          </p:cNvPicPr>
          <p:nvPr/>
        </p:nvPicPr>
        <p:blipFill>
          <a:blip r:embed="rId2"/>
          <a:stretch>
            <a:fillRect/>
          </a:stretch>
        </p:blipFill>
        <p:spPr>
          <a:xfrm>
            <a:off x="68622" y="474133"/>
            <a:ext cx="7060311" cy="5507340"/>
          </a:xfrm>
          <a:prstGeom prst="rect">
            <a:avLst/>
          </a:prstGeom>
        </p:spPr>
      </p:pic>
    </p:spTree>
    <p:extLst>
      <p:ext uri="{BB962C8B-B14F-4D97-AF65-F5344CB8AC3E}">
        <p14:creationId xmlns:p14="http://schemas.microsoft.com/office/powerpoint/2010/main" val="40425191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9D842-1A6A-6FCF-23C1-2AA60CA42A49}"/>
              </a:ext>
            </a:extLst>
          </p:cNvPr>
          <p:cNvSpPr>
            <a:spLocks noGrp="1"/>
          </p:cNvSpPr>
          <p:nvPr>
            <p:ph type="title"/>
          </p:nvPr>
        </p:nvSpPr>
        <p:spPr>
          <a:xfrm>
            <a:off x="107814" y="-104195"/>
            <a:ext cx="11393520" cy="668296"/>
          </a:xfrm>
        </p:spPr>
        <p:txBody>
          <a:bodyPr vert="horz" lIns="0" tIns="0" rIns="0" bIns="0" rtlCol="0" anchor="ctr" anchorCtr="0">
            <a:noAutofit/>
          </a:bodyPr>
          <a:lstStyle/>
          <a:p>
            <a:r>
              <a:rPr lang="en-US" sz="2400"/>
              <a:t>NVL-</a:t>
            </a:r>
            <a:r>
              <a:rPr lang="en-US" sz="2400" err="1"/>
              <a:t>Hx</a:t>
            </a:r>
            <a:r>
              <a:rPr lang="en-US" sz="2400"/>
              <a:t> RVP Sequencing Block Diagram</a:t>
            </a:r>
          </a:p>
        </p:txBody>
      </p:sp>
      <p:sp>
        <p:nvSpPr>
          <p:cNvPr id="11" name="Rectangle 1">
            <a:extLst>
              <a:ext uri="{FF2B5EF4-FFF2-40B4-BE49-F238E27FC236}">
                <a16:creationId xmlns:a16="http://schemas.microsoft.com/office/drawing/2014/main" id="{3C63BF49-80C5-710C-6546-17E2AD6DA197}"/>
              </a:ext>
            </a:extLst>
          </p:cNvPr>
          <p:cNvSpPr>
            <a:spLocks noChangeArrowheads="1"/>
          </p:cNvSpPr>
          <p:nvPr/>
        </p:nvSpPr>
        <p:spPr bwMode="auto">
          <a:xfrm>
            <a:off x="195326" y="5929527"/>
            <a:ext cx="12192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C00000"/>
                </a:solidFill>
                <a:effectLst/>
                <a:latin typeface="Arial" panose="020B0604020202020204" pitchFamily="34" charset="0"/>
                <a:hlinkClick r:id="rId2">
                  <a:extLst>
                    <a:ext uri="{A12FA001-AC4F-418D-AE19-62706E023703}">
                      <ahyp:hlinkClr xmlns:ahyp="http://schemas.microsoft.com/office/drawing/2018/hyperlinkcolor" val="tx"/>
                    </a:ext>
                  </a:extLst>
                </a:hlinkClick>
              </a:rPr>
              <a:t>LINK</a:t>
            </a:r>
            <a:r>
              <a:rPr kumimoji="0" lang="en-US" altLang="en-US" sz="1400" b="0" i="0" u="none" strike="noStrike" cap="none" normalizeH="0" baseline="0">
                <a:ln>
                  <a:noFill/>
                </a:ln>
                <a:solidFill>
                  <a:srgbClr val="0068B5"/>
                </a:solidFill>
                <a:effectLst/>
                <a:latin typeface="Arial" panose="020B0604020202020204" pitchFamily="34" charset="0"/>
                <a:hlinkClick r:id="rId2">
                  <a:extLst>
                    <a:ext uri="{A12FA001-AC4F-418D-AE19-62706E023703}">
                      <ahyp:hlinkClr xmlns:ahyp="http://schemas.microsoft.com/office/drawing/2018/hyperlinkcolor" val="tx"/>
                    </a:ext>
                  </a:extLst>
                </a:hlinkClick>
              </a:rPr>
              <a:t>: </a:t>
            </a:r>
            <a:r>
              <a:rPr kumimoji="0" lang="en-US" altLang="en-US" sz="1400" b="0" i="0" u="none" strike="noStrike" cap="none" normalizeH="0" baseline="0">
                <a:ln>
                  <a:noFill/>
                </a:ln>
                <a:solidFill>
                  <a:srgbClr val="0068B5"/>
                </a:solidFill>
                <a:effectLst/>
                <a:latin typeface="Arial" panose="020B0604020202020204" pitchFamily="34" charset="0"/>
                <a:hlinkClick r:id="rId3">
                  <a:extLst>
                    <a:ext uri="{A12FA001-AC4F-418D-AE19-62706E023703}">
                      <ahyp:hlinkClr xmlns:ahyp="http://schemas.microsoft.com/office/drawing/2018/hyperlinkcolor" val="tx"/>
                    </a:ext>
                  </a:extLst>
                </a:hlinkClick>
              </a:rPr>
              <a:t>NVL_Hx_RVP_Detailed_Power_Sequence_Diagram</a:t>
            </a:r>
            <a:endParaRPr kumimoji="0" lang="en-US" altLang="en-US" sz="14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03299496-632F-7659-4449-6A1E15D6367E}"/>
              </a:ext>
            </a:extLst>
          </p:cNvPr>
          <p:cNvPicPr>
            <a:picLocks noChangeAspect="1"/>
          </p:cNvPicPr>
          <p:nvPr/>
        </p:nvPicPr>
        <p:blipFill>
          <a:blip r:embed="rId4"/>
          <a:stretch>
            <a:fillRect/>
          </a:stretch>
        </p:blipFill>
        <p:spPr>
          <a:xfrm>
            <a:off x="0" y="459947"/>
            <a:ext cx="12192000" cy="5938105"/>
          </a:xfrm>
          <a:prstGeom prst="rect">
            <a:avLst/>
          </a:prstGeom>
        </p:spPr>
      </p:pic>
    </p:spTree>
    <p:extLst>
      <p:ext uri="{BB962C8B-B14F-4D97-AF65-F5344CB8AC3E}">
        <p14:creationId xmlns:p14="http://schemas.microsoft.com/office/powerpoint/2010/main" val="311037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9230AA4-C336-028C-59BD-ACD2A70A6F9C}"/>
              </a:ext>
            </a:extLst>
          </p:cNvPr>
          <p:cNvSpPr>
            <a:spLocks noGrp="1"/>
          </p:cNvSpPr>
          <p:nvPr>
            <p:ph type="title"/>
          </p:nvPr>
        </p:nvSpPr>
        <p:spPr>
          <a:xfrm>
            <a:off x="195713" y="159034"/>
            <a:ext cx="11393520" cy="668296"/>
          </a:xfrm>
        </p:spPr>
        <p:txBody>
          <a:bodyPr vert="horz" lIns="0" tIns="0" rIns="0" bIns="0" rtlCol="0" anchor="ctr" anchorCtr="0">
            <a:noAutofit/>
          </a:bodyPr>
          <a:lstStyle/>
          <a:p>
            <a:r>
              <a:rPr lang="en-US" sz="3600"/>
              <a:t>NVL-</a:t>
            </a:r>
            <a:r>
              <a:rPr lang="en-US" sz="3600" err="1"/>
              <a:t>Hx</a:t>
            </a:r>
            <a:r>
              <a:rPr lang="en-US" sz="3600"/>
              <a:t> RVP Power Sequence</a:t>
            </a:r>
          </a:p>
        </p:txBody>
      </p:sp>
      <p:graphicFrame>
        <p:nvGraphicFramePr>
          <p:cNvPr id="2" name="Diagram 1">
            <a:extLst>
              <a:ext uri="{FF2B5EF4-FFF2-40B4-BE49-F238E27FC236}">
                <a16:creationId xmlns:a16="http://schemas.microsoft.com/office/drawing/2014/main" id="{0340C5C5-7288-3DD6-98E8-6D411B6D1204}"/>
              </a:ext>
            </a:extLst>
          </p:cNvPr>
          <p:cNvGraphicFramePr/>
          <p:nvPr/>
        </p:nvGraphicFramePr>
        <p:xfrm>
          <a:off x="414956" y="1512655"/>
          <a:ext cx="10117578" cy="953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E1346B1-929F-5979-153E-FB8A22AA7D0D}"/>
              </a:ext>
            </a:extLst>
          </p:cNvPr>
          <p:cNvSpPr txBox="1"/>
          <p:nvPr/>
        </p:nvSpPr>
        <p:spPr>
          <a:xfrm>
            <a:off x="195713" y="1058779"/>
            <a:ext cx="530993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SoC Primary Rail Order (Fixed Rails)</a:t>
            </a:r>
          </a:p>
        </p:txBody>
      </p:sp>
      <p:sp>
        <p:nvSpPr>
          <p:cNvPr id="4" name="TextBox 3">
            <a:extLst>
              <a:ext uri="{FF2B5EF4-FFF2-40B4-BE49-F238E27FC236}">
                <a16:creationId xmlns:a16="http://schemas.microsoft.com/office/drawing/2014/main" id="{13426EBB-9209-B42D-C025-DDAFD467157F}"/>
              </a:ext>
            </a:extLst>
          </p:cNvPr>
          <p:cNvSpPr txBox="1"/>
          <p:nvPr/>
        </p:nvSpPr>
        <p:spPr>
          <a:xfrm>
            <a:off x="195713" y="4391526"/>
            <a:ext cx="530993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Memory Rail Order (Fixed Rails)</a:t>
            </a:r>
          </a:p>
        </p:txBody>
      </p:sp>
      <p:graphicFrame>
        <p:nvGraphicFramePr>
          <p:cNvPr id="5" name="Diagram 4">
            <a:extLst>
              <a:ext uri="{FF2B5EF4-FFF2-40B4-BE49-F238E27FC236}">
                <a16:creationId xmlns:a16="http://schemas.microsoft.com/office/drawing/2014/main" id="{CE222F0B-E409-0D93-95FA-4CF377E94E89}"/>
              </a:ext>
            </a:extLst>
          </p:cNvPr>
          <p:cNvGraphicFramePr/>
          <p:nvPr/>
        </p:nvGraphicFramePr>
        <p:xfrm>
          <a:off x="272717" y="5076852"/>
          <a:ext cx="8128000" cy="11996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2976BC86-3206-0C74-A56D-840A086E42C3}"/>
              </a:ext>
            </a:extLst>
          </p:cNvPr>
          <p:cNvGraphicFramePr/>
          <p:nvPr/>
        </p:nvGraphicFramePr>
        <p:xfrm>
          <a:off x="414956" y="3273880"/>
          <a:ext cx="10117578" cy="76460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TextBox 8">
            <a:extLst>
              <a:ext uri="{FF2B5EF4-FFF2-40B4-BE49-F238E27FC236}">
                <a16:creationId xmlns:a16="http://schemas.microsoft.com/office/drawing/2014/main" id="{E53DB82A-09BA-4B0C-4FD1-A0FBB3E83CBF}"/>
              </a:ext>
            </a:extLst>
          </p:cNvPr>
          <p:cNvSpPr txBox="1"/>
          <p:nvPr/>
        </p:nvSpPr>
        <p:spPr>
          <a:xfrm>
            <a:off x="53474" y="2752382"/>
            <a:ext cx="530993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PCH Primary Rail Order (Fixed Rails)</a:t>
            </a:r>
          </a:p>
        </p:txBody>
      </p:sp>
    </p:spTree>
    <p:extLst>
      <p:ext uri="{BB962C8B-B14F-4D97-AF65-F5344CB8AC3E}">
        <p14:creationId xmlns:p14="http://schemas.microsoft.com/office/powerpoint/2010/main" val="34265300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8329"/>
            <a:ext cx="10972800" cy="579120"/>
          </a:xfrm>
        </p:spPr>
        <p:txBody>
          <a:bodyPr anchor="t">
            <a:normAutofit/>
          </a:bodyPr>
          <a:lstStyle/>
          <a:p>
            <a:r>
              <a:rPr lang="en-US" sz="3200" b="1"/>
              <a:t>NVL-</a:t>
            </a:r>
            <a:r>
              <a:rPr lang="en-US" sz="3200" b="1" err="1"/>
              <a:t>Hx</a:t>
            </a:r>
            <a:r>
              <a:rPr lang="en-US" sz="3200" b="1"/>
              <a:t> RVP Power States Map</a:t>
            </a:r>
          </a:p>
        </p:txBody>
      </p:sp>
      <p:graphicFrame>
        <p:nvGraphicFramePr>
          <p:cNvPr id="3" name="Table 2">
            <a:extLst>
              <a:ext uri="{FF2B5EF4-FFF2-40B4-BE49-F238E27FC236}">
                <a16:creationId xmlns:a16="http://schemas.microsoft.com/office/drawing/2014/main" id="{DA2FBFC6-B94D-52D8-0996-72916A5FC4E0}"/>
              </a:ext>
            </a:extLst>
          </p:cNvPr>
          <p:cNvGraphicFramePr>
            <a:graphicFrameLocks noGrp="1"/>
          </p:cNvGraphicFramePr>
          <p:nvPr/>
        </p:nvGraphicFramePr>
        <p:xfrm>
          <a:off x="719666" y="521279"/>
          <a:ext cx="10075333" cy="5362388"/>
        </p:xfrm>
        <a:graphic>
          <a:graphicData uri="http://schemas.openxmlformats.org/drawingml/2006/table">
            <a:tbl>
              <a:tblPr/>
              <a:tblGrid>
                <a:gridCol w="1603823">
                  <a:extLst>
                    <a:ext uri="{9D8B030D-6E8A-4147-A177-3AD203B41FA5}">
                      <a16:colId xmlns:a16="http://schemas.microsoft.com/office/drawing/2014/main" val="1854944052"/>
                    </a:ext>
                  </a:extLst>
                </a:gridCol>
                <a:gridCol w="1901773">
                  <a:extLst>
                    <a:ext uri="{9D8B030D-6E8A-4147-A177-3AD203B41FA5}">
                      <a16:colId xmlns:a16="http://schemas.microsoft.com/office/drawing/2014/main" val="3759329219"/>
                    </a:ext>
                  </a:extLst>
                </a:gridCol>
                <a:gridCol w="1021039">
                  <a:extLst>
                    <a:ext uri="{9D8B030D-6E8A-4147-A177-3AD203B41FA5}">
                      <a16:colId xmlns:a16="http://schemas.microsoft.com/office/drawing/2014/main" val="4270130475"/>
                    </a:ext>
                  </a:extLst>
                </a:gridCol>
                <a:gridCol w="575048">
                  <a:extLst>
                    <a:ext uri="{9D8B030D-6E8A-4147-A177-3AD203B41FA5}">
                      <a16:colId xmlns:a16="http://schemas.microsoft.com/office/drawing/2014/main" val="1801724040"/>
                    </a:ext>
                  </a:extLst>
                </a:gridCol>
                <a:gridCol w="734331">
                  <a:extLst>
                    <a:ext uri="{9D8B030D-6E8A-4147-A177-3AD203B41FA5}">
                      <a16:colId xmlns:a16="http://schemas.microsoft.com/office/drawing/2014/main" val="2661897763"/>
                    </a:ext>
                  </a:extLst>
                </a:gridCol>
                <a:gridCol w="734331">
                  <a:extLst>
                    <a:ext uri="{9D8B030D-6E8A-4147-A177-3AD203B41FA5}">
                      <a16:colId xmlns:a16="http://schemas.microsoft.com/office/drawing/2014/main" val="3999721996"/>
                    </a:ext>
                  </a:extLst>
                </a:gridCol>
                <a:gridCol w="1661913">
                  <a:extLst>
                    <a:ext uri="{9D8B030D-6E8A-4147-A177-3AD203B41FA5}">
                      <a16:colId xmlns:a16="http://schemas.microsoft.com/office/drawing/2014/main" val="821956316"/>
                    </a:ext>
                  </a:extLst>
                </a:gridCol>
                <a:gridCol w="556366">
                  <a:extLst>
                    <a:ext uri="{9D8B030D-6E8A-4147-A177-3AD203B41FA5}">
                      <a16:colId xmlns:a16="http://schemas.microsoft.com/office/drawing/2014/main" val="592960488"/>
                    </a:ext>
                  </a:extLst>
                </a:gridCol>
                <a:gridCol w="361424">
                  <a:extLst>
                    <a:ext uri="{9D8B030D-6E8A-4147-A177-3AD203B41FA5}">
                      <a16:colId xmlns:a16="http://schemas.microsoft.com/office/drawing/2014/main" val="1456596122"/>
                    </a:ext>
                  </a:extLst>
                </a:gridCol>
                <a:gridCol w="371566">
                  <a:extLst>
                    <a:ext uri="{9D8B030D-6E8A-4147-A177-3AD203B41FA5}">
                      <a16:colId xmlns:a16="http://schemas.microsoft.com/office/drawing/2014/main" val="1581362541"/>
                    </a:ext>
                  </a:extLst>
                </a:gridCol>
                <a:gridCol w="553719">
                  <a:extLst>
                    <a:ext uri="{9D8B030D-6E8A-4147-A177-3AD203B41FA5}">
                      <a16:colId xmlns:a16="http://schemas.microsoft.com/office/drawing/2014/main" val="1952933707"/>
                    </a:ext>
                  </a:extLst>
                </a:gridCol>
              </a:tblGrid>
              <a:tr h="400962">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VR / Gated Rail name</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Enable</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Voltage</a:t>
                      </a:r>
                      <a:b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S0</a:t>
                      </a:r>
                      <a:b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(active)</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S0</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S0iX</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S3</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S4</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S5</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PG3</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G3</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extLst>
                  <a:ext uri="{0D108BD9-81ED-4DB2-BD59-A6C34878D82A}">
                    <a16:rowId xmlns:a16="http://schemas.microsoft.com/office/drawing/2014/main" val="2592122714"/>
                  </a:ext>
                </a:extLst>
              </a:tr>
              <a:tr h="286811">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+V1P2_RTC</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+VRTC_BATT </a:t>
                      </a:r>
                      <a:b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(coin cell battery)</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1.2</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val="3358634467"/>
                  </a:ext>
                </a:extLst>
              </a:tr>
              <a:tr h="484497">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+VBATA</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VBATA (HPBB Topology)</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9V-20V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0061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3066018471"/>
                  </a:ext>
                </a:extLst>
              </a:tr>
              <a:tr h="147326">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+V3P3A</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PRIM_VR_EN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3.30</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031394678"/>
                  </a:ext>
                </a:extLst>
              </a:tr>
              <a:tr h="147326">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+V5A</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PRIM_VR_EN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5.15</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360731391"/>
                  </a:ext>
                </a:extLst>
              </a:tr>
              <a:tr h="147326">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+VNNAON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V5A_V3P3A_VR_PWRGD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0.77</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4126326479"/>
                  </a:ext>
                </a:extLst>
              </a:tr>
              <a:tr h="147326">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+VCCIO</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VNNAON_VR_PWRGD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1.25</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184652104"/>
                  </a:ext>
                </a:extLst>
              </a:tr>
              <a:tr h="147326">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+V1P8A </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VCCIO_VR_PWRGD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1.80</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089111423"/>
                  </a:ext>
                </a:extLst>
              </a:tr>
              <a:tr h="147326">
                <a:tc>
                  <a:txBody>
                    <a:bodyPr/>
                    <a:lstStyle/>
                    <a:p>
                      <a:pPr algn="ctr"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+VCCRTC_3P3</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+VBATA</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3.3</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val="2330982806"/>
                  </a:ext>
                </a:extLst>
              </a:tr>
              <a:tr h="147326">
                <a:tc>
                  <a:txBody>
                    <a:bodyPr/>
                    <a:lstStyle/>
                    <a:p>
                      <a:pPr algn="ctr"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+VCCPRIM_3P3_PCH</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V1P8A_PWRGD</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3.30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557204835"/>
                  </a:ext>
                </a:extLst>
              </a:tr>
              <a:tr h="16006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+V0P85A _PCH</a:t>
                      </a:r>
                    </a:p>
                  </a:txBody>
                  <a:tcPr marL="9488" marR="9488" marT="94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VNNAON_VR_EN</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0.85</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216906471"/>
                  </a:ext>
                </a:extLst>
              </a:tr>
              <a:tr h="16006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+V1P25_PCH</a:t>
                      </a:r>
                    </a:p>
                  </a:txBody>
                  <a:tcPr marL="9488" marR="9488" marT="94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V0P85A_PWRGD</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1.25</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260206939"/>
                  </a:ext>
                </a:extLst>
              </a:tr>
              <a:tr h="160060">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+V1P8A_PCH</a:t>
                      </a:r>
                    </a:p>
                  </a:txBody>
                  <a:tcPr marL="9488" marR="9488" marT="948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VCCIO_PCH_PWRGD</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1.8</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915026267"/>
                  </a:ext>
                </a:extLst>
              </a:tr>
              <a:tr h="1473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+VDD1_MEM</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PM_SLP_S4_N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1.80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algn="ctr" defTabSz="914400" rtl="0" eaLnBrk="1" fontAlgn="ctr" latinLnBrk="0" hangingPunct="1">
                        <a:spcBef>
                          <a:spcPts val="0"/>
                        </a:spcBef>
                        <a:spcAft>
                          <a:spcPts val="0"/>
                        </a:spcAft>
                      </a:pPr>
                      <a:r>
                        <a:rPr lang="en-US" sz="1100" b="0" i="0" u="none" strike="noStrike" cap="none" spc="0" baseline="0">
                          <a:solidFill>
                            <a:srgbClr val="0061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263086340"/>
                  </a:ext>
                </a:extLst>
              </a:tr>
              <a:tr h="147326">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+VDD2H_CPU</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VDD1_VR_PWRGD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1.065</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198609975"/>
                  </a:ext>
                </a:extLst>
              </a:tr>
              <a:tr h="1473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+VDD2L_MEM</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VDD2H_VR_PWRGD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0.92</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318662602"/>
                  </a:ext>
                </a:extLst>
              </a:tr>
              <a:tr h="1473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+VDDQ_CPU</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VDD2L_VR_PWRGD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0.52</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629629821"/>
                  </a:ext>
                </a:extLst>
              </a:tr>
              <a:tr h="147326">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+V5S</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5.18</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924774267"/>
                  </a:ext>
                </a:extLst>
              </a:tr>
              <a:tr h="147326">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+V1P8S</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1.80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813315386"/>
                  </a:ext>
                </a:extLst>
              </a:tr>
              <a:tr h="147326">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+V3P3S</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3.30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514188617"/>
                  </a:ext>
                </a:extLst>
              </a:tr>
              <a:tr h="269060">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+VCCCORE</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SVID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906609023"/>
                  </a:ext>
                </a:extLst>
              </a:tr>
              <a:tr h="269060">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+VCCGT</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850026343"/>
                  </a:ext>
                </a:extLst>
              </a:tr>
              <a:tr h="269060">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+VCCSA</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206260502"/>
                  </a:ext>
                </a:extLst>
              </a:tr>
              <a:tr h="269060">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+VCC_LP_ECORE</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763809067"/>
                  </a:ext>
                </a:extLst>
              </a:tr>
            </a:tbl>
          </a:graphicData>
        </a:graphic>
      </p:graphicFrame>
    </p:spTree>
    <p:extLst>
      <p:ext uri="{BB962C8B-B14F-4D97-AF65-F5344CB8AC3E}">
        <p14:creationId xmlns:p14="http://schemas.microsoft.com/office/powerpoint/2010/main" val="2832022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71" y="140683"/>
            <a:ext cx="10972800" cy="479728"/>
          </a:xfrm>
        </p:spPr>
        <p:txBody>
          <a:bodyPr vert="horz" lIns="0" tIns="0" rIns="0" bIns="0" rtlCol="0" anchor="ctr" anchorCtr="0">
            <a:noAutofit/>
          </a:bodyPr>
          <a:lstStyle/>
          <a:p>
            <a:r>
              <a:rPr lang="en-US" sz="2800" b="1"/>
              <a:t>NVL-</a:t>
            </a:r>
            <a:r>
              <a:rPr lang="en-US" sz="2800" b="1" err="1"/>
              <a:t>Hx</a:t>
            </a:r>
            <a:r>
              <a:rPr lang="en-US" sz="2800" b="1"/>
              <a:t> RVP Voltage Margining Feature</a:t>
            </a:r>
          </a:p>
        </p:txBody>
      </p:sp>
      <p:graphicFrame>
        <p:nvGraphicFramePr>
          <p:cNvPr id="5" name="Table 4"/>
          <p:cNvGraphicFramePr>
            <a:graphicFrameLocks noGrp="1"/>
          </p:cNvGraphicFramePr>
          <p:nvPr>
            <p:extLst>
              <p:ext uri="{D42A27DB-BD31-4B8C-83A1-F6EECF244321}">
                <p14:modId xmlns:p14="http://schemas.microsoft.com/office/powerpoint/2010/main" val="2261785158"/>
              </p:ext>
            </p:extLst>
          </p:nvPr>
        </p:nvGraphicFramePr>
        <p:xfrm>
          <a:off x="329396" y="798060"/>
          <a:ext cx="11533208" cy="5025744"/>
        </p:xfrm>
        <a:graphic>
          <a:graphicData uri="http://schemas.openxmlformats.org/drawingml/2006/table">
            <a:tbl>
              <a:tblPr firstRow="1" bandRow="1">
                <a:tableStyleId>{5C22544A-7EE6-4342-B048-85BDC9FD1C3A}</a:tableStyleId>
              </a:tblPr>
              <a:tblGrid>
                <a:gridCol w="2281264">
                  <a:extLst>
                    <a:ext uri="{9D8B030D-6E8A-4147-A177-3AD203B41FA5}">
                      <a16:colId xmlns:a16="http://schemas.microsoft.com/office/drawing/2014/main" val="20000"/>
                    </a:ext>
                  </a:extLst>
                </a:gridCol>
                <a:gridCol w="1604759">
                  <a:extLst>
                    <a:ext uri="{9D8B030D-6E8A-4147-A177-3AD203B41FA5}">
                      <a16:colId xmlns:a16="http://schemas.microsoft.com/office/drawing/2014/main" val="20001"/>
                    </a:ext>
                  </a:extLst>
                </a:gridCol>
                <a:gridCol w="1505747">
                  <a:extLst>
                    <a:ext uri="{9D8B030D-6E8A-4147-A177-3AD203B41FA5}">
                      <a16:colId xmlns:a16="http://schemas.microsoft.com/office/drawing/2014/main" val="20002"/>
                    </a:ext>
                  </a:extLst>
                </a:gridCol>
                <a:gridCol w="1414928">
                  <a:extLst>
                    <a:ext uri="{9D8B030D-6E8A-4147-A177-3AD203B41FA5}">
                      <a16:colId xmlns:a16="http://schemas.microsoft.com/office/drawing/2014/main" val="20003"/>
                    </a:ext>
                  </a:extLst>
                </a:gridCol>
                <a:gridCol w="2041975">
                  <a:extLst>
                    <a:ext uri="{9D8B030D-6E8A-4147-A177-3AD203B41FA5}">
                      <a16:colId xmlns:a16="http://schemas.microsoft.com/office/drawing/2014/main" val="20004"/>
                    </a:ext>
                  </a:extLst>
                </a:gridCol>
                <a:gridCol w="2684535">
                  <a:extLst>
                    <a:ext uri="{9D8B030D-6E8A-4147-A177-3AD203B41FA5}">
                      <a16:colId xmlns:a16="http://schemas.microsoft.com/office/drawing/2014/main" val="20005"/>
                    </a:ext>
                  </a:extLst>
                </a:gridCol>
              </a:tblGrid>
              <a:tr h="598347">
                <a:tc>
                  <a:txBody>
                    <a:bodyPr/>
                    <a:lstStyle/>
                    <a:p>
                      <a:pPr algn="ctr"/>
                      <a:r>
                        <a:rPr lang="en-US" sz="1400"/>
                        <a:t>Voltage Rail</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400"/>
                        <a:t>VR Controller</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400" baseline="0"/>
                        <a:t>Nominal Voltage </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400"/>
                        <a:t>Supported Voltage Range</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gridSpan="2">
                  <a:txBody>
                    <a:bodyPr/>
                    <a:lstStyle/>
                    <a:p>
                      <a:pPr algn="ctr"/>
                      <a:r>
                        <a:rPr lang="en-US" sz="1400"/>
                        <a:t>Voltage</a:t>
                      </a:r>
                      <a:r>
                        <a:rPr lang="en-US" sz="1400" baseline="0"/>
                        <a:t> Margining Support</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hMerge="1">
                  <a:txBody>
                    <a:bodyPr/>
                    <a:lstStyle/>
                    <a:p>
                      <a:endParaRPr lang="en-US"/>
                    </a:p>
                  </a:txBody>
                  <a:tcPr/>
                </a:tc>
                <a:extLst>
                  <a:ext uri="{0D108BD9-81ED-4DB2-BD59-A6C34878D82A}">
                    <a16:rowId xmlns:a16="http://schemas.microsoft.com/office/drawing/2014/main" val="10000"/>
                  </a:ext>
                </a:extLst>
              </a:tr>
              <a:tr h="466842">
                <a:tc>
                  <a:txBody>
                    <a:bodyPr/>
                    <a:lstStyle/>
                    <a:p>
                      <a:pPr algn="ctr"/>
                      <a:r>
                        <a:rPr lang="en-US" sz="1100" b="0">
                          <a:solidFill>
                            <a:schemeClr val="bg2"/>
                          </a:solidFill>
                        </a:rPr>
                        <a:t>+V3P3A</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TPS51285ARUKT</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3.3V</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i="0" u="none" strike="noStrike" cap="none" spc="0" baseline="0">
                          <a:solidFill>
                            <a:schemeClr val="bg2"/>
                          </a:solidFill>
                          <a:uFillTx/>
                          <a:latin typeface="+mn-lt"/>
                          <a:ea typeface="+mn-ea"/>
                          <a:cs typeface="+mn-cs"/>
                          <a:sym typeface="Intel Clear"/>
                        </a:rPr>
                        <a:t>2.7V to 4V</a:t>
                      </a:r>
                    </a:p>
                  </a:txBody>
                  <a:tcPr marL="76200" marR="76200" marT="38100" marB="38100" anchor="ctr"/>
                </a:tc>
                <a:tc>
                  <a:txBody>
                    <a:bodyPr/>
                    <a:lstStyle/>
                    <a:p>
                      <a:pPr algn="ctr"/>
                      <a:r>
                        <a:rPr lang="en-US" sz="1100" b="0">
                          <a:solidFill>
                            <a:schemeClr val="bg2"/>
                          </a:solidFill>
                        </a:rPr>
                        <a:t>Supported With AVMC</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Supported With Sinai2/Nevo</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extLst>
                  <a:ext uri="{0D108BD9-81ED-4DB2-BD59-A6C34878D82A}">
                    <a16:rowId xmlns:a16="http://schemas.microsoft.com/office/drawing/2014/main" val="10001"/>
                  </a:ext>
                </a:extLst>
              </a:tr>
              <a:tr h="466842">
                <a:tc>
                  <a:txBody>
                    <a:bodyPr/>
                    <a:lstStyle/>
                    <a:p>
                      <a:pPr algn="ctr"/>
                      <a:r>
                        <a:rPr lang="en-US" sz="1100" b="0">
                          <a:solidFill>
                            <a:schemeClr val="bg2"/>
                          </a:solidFill>
                        </a:rPr>
                        <a:t>+V5A</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TPS51285ARUKT</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5.15V</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i="0" u="none" strike="noStrike" cap="none" spc="0" baseline="0">
                          <a:solidFill>
                            <a:schemeClr val="bg2"/>
                          </a:solidFill>
                          <a:uFillTx/>
                          <a:latin typeface="+mn-lt"/>
                          <a:ea typeface="+mn-ea"/>
                          <a:cs typeface="+mn-cs"/>
                          <a:sym typeface="Intel Clear"/>
                        </a:rPr>
                        <a:t>4.5V to 5.5V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sng">
                          <a:solidFill>
                            <a:schemeClr val="bg2"/>
                          </a:solidFill>
                        </a:rPr>
                        <a:t>Not </a:t>
                      </a:r>
                      <a:r>
                        <a:rPr lang="en-US" sz="1100" b="0">
                          <a:solidFill>
                            <a:schemeClr val="bg2"/>
                          </a:solidFill>
                        </a:rPr>
                        <a:t>Supported</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marL="0" marR="0" indent="0" algn="ctr" rtl="0" eaLnBrk="1" fontAlgn="auto" latinLnBrk="0" hangingPunct="1">
                        <a:lnSpc>
                          <a:spcPct val="100000"/>
                        </a:lnSpc>
                        <a:spcBef>
                          <a:spcPts val="0"/>
                        </a:spcBef>
                        <a:spcAft>
                          <a:spcPts val="0"/>
                        </a:spcAft>
                        <a:buClrTx/>
                        <a:buSzTx/>
                        <a:buFontTx/>
                        <a:buNone/>
                      </a:pPr>
                      <a:r>
                        <a:rPr lang="en-US" sz="1100" b="0" u="sng">
                          <a:solidFill>
                            <a:schemeClr val="bg2"/>
                          </a:solidFill>
                        </a:rPr>
                        <a:t>Not </a:t>
                      </a:r>
                      <a:r>
                        <a:rPr lang="en-US" sz="1100" b="0">
                          <a:solidFill>
                            <a:schemeClr val="bg2"/>
                          </a:solidFill>
                        </a:rPr>
                        <a:t>Supported </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extLst>
                  <a:ext uri="{0D108BD9-81ED-4DB2-BD59-A6C34878D82A}">
                    <a16:rowId xmlns:a16="http://schemas.microsoft.com/office/drawing/2014/main" val="10002"/>
                  </a:ext>
                </a:extLst>
              </a:tr>
              <a:tr h="289000">
                <a:tc>
                  <a:txBody>
                    <a:bodyPr/>
                    <a:lstStyle/>
                    <a:p>
                      <a:pPr algn="ctr"/>
                      <a:r>
                        <a:rPr lang="en-US" sz="1100" b="0">
                          <a:solidFill>
                            <a:schemeClr val="bg2"/>
                          </a:solidFill>
                        </a:rPr>
                        <a:t>+V1P8A</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RT6220AGQUF</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1.8V</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i="0" u="none" strike="noStrike" cap="none" spc="0" baseline="0">
                          <a:solidFill>
                            <a:schemeClr val="bg2"/>
                          </a:solidFill>
                          <a:uFillTx/>
                          <a:latin typeface="+mn-lt"/>
                          <a:ea typeface="+mn-ea"/>
                          <a:cs typeface="+mn-cs"/>
                          <a:sym typeface="Intel Clear"/>
                        </a:rPr>
                        <a:t>0.6V to 3V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a:solidFill>
                            <a:schemeClr val="bg2"/>
                          </a:solidFill>
                        </a:rPr>
                        <a:t>Supported With AVMC</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a:solidFill>
                            <a:schemeClr val="bg2"/>
                          </a:solidFill>
                        </a:rPr>
                        <a:t>Supported With Sinai2/Nevo</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extLst>
                  <a:ext uri="{0D108BD9-81ED-4DB2-BD59-A6C34878D82A}">
                    <a16:rowId xmlns:a16="http://schemas.microsoft.com/office/drawing/2014/main" val="10003"/>
                  </a:ext>
                </a:extLst>
              </a:tr>
              <a:tr h="545745">
                <a:tc>
                  <a:txBody>
                    <a:bodyPr/>
                    <a:lstStyle/>
                    <a:p>
                      <a:pPr algn="ctr"/>
                      <a:r>
                        <a:rPr lang="en-US" sz="1100" b="0" kern="1200">
                          <a:solidFill>
                            <a:schemeClr val="bg2"/>
                          </a:solidFill>
                        </a:rPr>
                        <a:t>+VCCPRIM_VNNAON</a:t>
                      </a:r>
                    </a:p>
                    <a:p>
                      <a:pPr algn="ctr"/>
                      <a:r>
                        <a:rPr lang="en-US" sz="1100" b="0" kern="1200" noProof="0">
                          <a:solidFill>
                            <a:schemeClr val="bg2"/>
                          </a:solidFill>
                        </a:rPr>
                        <a:t>+VCCPRIM_VNNAON_FLTR</a:t>
                      </a:r>
                      <a:endParaRPr lang="en-US" sz="1100" b="0" kern="12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AOZ23567CQI</a:t>
                      </a:r>
                    </a:p>
                    <a:p>
                      <a:pPr lvl="0" algn="ctr">
                        <a:buNone/>
                      </a:pPr>
                      <a:endParaRPr lang="en-US" sz="1100" b="0">
                        <a:solidFill>
                          <a:schemeClr val="bg2"/>
                        </a:solidFill>
                      </a:endParaRPr>
                    </a:p>
                  </a:txBody>
                  <a:tcPr marL="76200" marR="76200" marT="38100" marB="38100" anchor="ctr"/>
                </a:tc>
                <a:tc>
                  <a:txBody>
                    <a:bodyPr/>
                    <a:lstStyle/>
                    <a:p>
                      <a:pPr algn="ctr"/>
                      <a:r>
                        <a:rPr lang="en-US" sz="1100" b="0">
                          <a:solidFill>
                            <a:schemeClr val="bg2"/>
                          </a:solidFill>
                        </a:rPr>
                        <a:t>0.77</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i="0" u="none" strike="noStrike" cap="none" spc="0" baseline="0">
                          <a:solidFill>
                            <a:schemeClr val="bg2"/>
                          </a:solidFill>
                          <a:uFillTx/>
                          <a:latin typeface="+mn-lt"/>
                          <a:ea typeface="+mn-ea"/>
                          <a:cs typeface="+mn-cs"/>
                          <a:sym typeface="Intel Clear"/>
                        </a:rPr>
                        <a:t>0.6V to 16V</a:t>
                      </a:r>
                    </a:p>
                  </a:txBody>
                  <a:tcPr marL="76200" marR="76200" marT="38100" marB="38100" anchor="ctr"/>
                </a:tc>
                <a:tc>
                  <a:txBody>
                    <a:bodyPr/>
                    <a:lstStyle/>
                    <a:p>
                      <a:pPr marL="0" marR="0" lvl="0" indent="0" algn="ctr" rtl="0">
                        <a:lnSpc>
                          <a:spcPct val="100000"/>
                        </a:lnSpc>
                        <a:spcBef>
                          <a:spcPts val="0"/>
                        </a:spcBef>
                        <a:spcAft>
                          <a:spcPts val="0"/>
                        </a:spcAft>
                        <a:buClrTx/>
                        <a:buSzTx/>
                        <a:buFontTx/>
                        <a:buNone/>
                      </a:pPr>
                      <a:r>
                        <a:rPr lang="en-US" sz="1100" b="0">
                          <a:solidFill>
                            <a:schemeClr val="bg2"/>
                          </a:solidFill>
                        </a:rPr>
                        <a:t>Supported With AVMC</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marL="0" marR="0" lvl="0" indent="0" algn="ctr" rtl="0">
                        <a:lnSpc>
                          <a:spcPct val="100000"/>
                        </a:lnSpc>
                        <a:spcBef>
                          <a:spcPts val="0"/>
                        </a:spcBef>
                        <a:spcAft>
                          <a:spcPts val="0"/>
                        </a:spcAft>
                        <a:buClrTx/>
                        <a:buSzTx/>
                        <a:buFontTx/>
                        <a:buNone/>
                      </a:pPr>
                      <a:r>
                        <a:rPr lang="en-US" sz="1100" b="0">
                          <a:solidFill>
                            <a:schemeClr val="bg2"/>
                          </a:solidFill>
                        </a:rPr>
                        <a:t>Supported With Sinai2/Nevo</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extLst>
                  <a:ext uri="{0D108BD9-81ED-4DB2-BD59-A6C34878D82A}">
                    <a16:rowId xmlns:a16="http://schemas.microsoft.com/office/drawing/2014/main" val="10004"/>
                  </a:ext>
                </a:extLst>
              </a:tr>
              <a:tr h="545744">
                <a:tc>
                  <a:txBody>
                    <a:bodyPr/>
                    <a:lstStyle/>
                    <a:p>
                      <a:pPr lvl="0" algn="ctr">
                        <a:buNone/>
                      </a:pPr>
                      <a:r>
                        <a:rPr lang="en-US" sz="1100" b="0" kern="1200" noProof="0">
                          <a:solidFill>
                            <a:schemeClr val="bg2"/>
                          </a:solidFill>
                        </a:rPr>
                        <a:t>+V0P85_PCH</a:t>
                      </a:r>
                    </a:p>
                  </a:txBody>
                  <a:tcPr marL="76200" marR="76200" marT="38099" marB="38099" anchor="ctr"/>
                </a:tc>
                <a:tc>
                  <a:txBody>
                    <a:bodyPr/>
                    <a:lstStyle/>
                    <a:p>
                      <a:pPr lvl="0" algn="ctr">
                        <a:buNone/>
                      </a:pPr>
                      <a:r>
                        <a:rPr lang="en-US" sz="1100" b="0">
                          <a:solidFill>
                            <a:schemeClr val="bg2"/>
                          </a:solidFill>
                        </a:rPr>
                        <a:t>TPS51219RTER</a:t>
                      </a:r>
                    </a:p>
                  </a:txBody>
                  <a:tcPr marL="76200" marR="76200" marT="38099" marB="38099" anchor="ctr"/>
                </a:tc>
                <a:tc>
                  <a:txBody>
                    <a:bodyPr/>
                    <a:lstStyle/>
                    <a:p>
                      <a:pPr lvl="0" algn="ctr">
                        <a:buNone/>
                      </a:pPr>
                      <a:r>
                        <a:rPr lang="en-US" sz="1100" b="0">
                          <a:solidFill>
                            <a:schemeClr val="bg2"/>
                          </a:solidFill>
                        </a:rPr>
                        <a:t>0.85</a:t>
                      </a:r>
                    </a:p>
                  </a:txBody>
                  <a:tcPr marL="76200" marR="76200" marT="38099" marB="38099" anchor="ctr"/>
                </a:tc>
                <a:tc>
                  <a:txBody>
                    <a:bodyPr/>
                    <a:lstStyle/>
                    <a:p>
                      <a:pPr lvl="0" algn="ctr">
                        <a:buNone/>
                      </a:pPr>
                      <a:r>
                        <a:rPr lang="en-US" sz="1100" b="0" i="0" u="none" strike="noStrike" cap="none" spc="0" baseline="0">
                          <a:solidFill>
                            <a:schemeClr val="bg2"/>
                          </a:solidFill>
                          <a:uFillTx/>
                          <a:latin typeface="+mn-lt"/>
                          <a:ea typeface="+mn-ea"/>
                          <a:cs typeface="+mn-cs"/>
                        </a:rPr>
                        <a:t>0.6V to 16V</a:t>
                      </a:r>
                      <a:endParaRPr lang="en-US" sz="1100" b="0" i="0" u="none" strike="noStrike" cap="none" spc="0" baseline="0">
                        <a:solidFill>
                          <a:schemeClr val="bg2"/>
                        </a:solidFill>
                        <a:uFillTx/>
                        <a:latin typeface="+mn-lt"/>
                        <a:ea typeface="+mn-ea"/>
                        <a:cs typeface="+mn-cs"/>
                        <a:sym typeface="Intel Clear"/>
                      </a:endParaRPr>
                    </a:p>
                  </a:txBody>
                  <a:tcPr marL="76200" marR="76200" marT="38099" marB="38099" anchor="ctr"/>
                </a:tc>
                <a:tc>
                  <a:txBody>
                    <a:bodyPr/>
                    <a:lstStyle/>
                    <a:p>
                      <a:pPr marL="0" lvl="0" indent="0" algn="ctr">
                        <a:lnSpc>
                          <a:spcPct val="100000"/>
                        </a:lnSpc>
                        <a:spcBef>
                          <a:spcPts val="0"/>
                        </a:spcBef>
                        <a:spcAft>
                          <a:spcPts val="0"/>
                        </a:spcAft>
                        <a:buNone/>
                      </a:pPr>
                      <a:r>
                        <a:rPr lang="en-US" sz="1100" b="0">
                          <a:solidFill>
                            <a:schemeClr val="bg2"/>
                          </a:solidFill>
                        </a:rPr>
                        <a:t>Supported With AVMC</a:t>
                      </a:r>
                    </a:p>
                  </a:txBody>
                  <a:tcPr marL="76200" marR="76200" marT="38099" marB="38099" anchor="ctr"/>
                </a:tc>
                <a:tc>
                  <a:txBody>
                    <a:bodyPr/>
                    <a:lstStyle/>
                    <a:p>
                      <a:pPr marL="0" lvl="0" indent="0" algn="ctr">
                        <a:lnSpc>
                          <a:spcPct val="100000"/>
                        </a:lnSpc>
                        <a:spcBef>
                          <a:spcPts val="0"/>
                        </a:spcBef>
                        <a:spcAft>
                          <a:spcPts val="0"/>
                        </a:spcAft>
                        <a:buNone/>
                      </a:pPr>
                      <a:r>
                        <a:rPr lang="en-US" sz="1100" b="0">
                          <a:solidFill>
                            <a:schemeClr val="bg2"/>
                          </a:solidFill>
                        </a:rPr>
                        <a:t>Supported With Sinai2/Nevo</a:t>
                      </a:r>
                    </a:p>
                  </a:txBody>
                  <a:tcPr marL="76200" marR="76200" marT="38099" marB="38099" anchor="ctr"/>
                </a:tc>
                <a:extLst>
                  <a:ext uri="{0D108BD9-81ED-4DB2-BD59-A6C34878D82A}">
                    <a16:rowId xmlns:a16="http://schemas.microsoft.com/office/drawing/2014/main" val="1584584688"/>
                  </a:ext>
                </a:extLst>
              </a:tr>
              <a:tr h="545744">
                <a:tc>
                  <a:txBody>
                    <a:bodyPr/>
                    <a:lstStyle/>
                    <a:p>
                      <a:pPr lvl="0" algn="ctr">
                        <a:buNone/>
                      </a:pPr>
                      <a:r>
                        <a:rPr lang="en-US" sz="1100" b="0" kern="1200" noProof="0">
                          <a:solidFill>
                            <a:schemeClr val="bg2"/>
                          </a:solidFill>
                        </a:rPr>
                        <a:t>+V1P25_PCH</a:t>
                      </a:r>
                    </a:p>
                  </a:txBody>
                  <a:tcPr marL="76200" marR="76200" marT="38099" marB="38099" anchor="ctr"/>
                </a:tc>
                <a:tc>
                  <a:txBody>
                    <a:bodyPr/>
                    <a:lstStyle/>
                    <a:p>
                      <a:pPr lvl="0" algn="ctr">
                        <a:buNone/>
                      </a:pPr>
                      <a:r>
                        <a:rPr lang="en-US" sz="1100" b="0">
                          <a:solidFill>
                            <a:schemeClr val="bg2"/>
                          </a:solidFill>
                        </a:rPr>
                        <a:t>TPS62827DMQR</a:t>
                      </a:r>
                    </a:p>
                  </a:txBody>
                  <a:tcPr marL="76200" marR="76200" marT="38099" marB="38099" anchor="ctr"/>
                </a:tc>
                <a:tc>
                  <a:txBody>
                    <a:bodyPr/>
                    <a:lstStyle/>
                    <a:p>
                      <a:pPr lvl="0" algn="ctr">
                        <a:buNone/>
                      </a:pPr>
                      <a:r>
                        <a:rPr lang="en-US" sz="1100" b="0">
                          <a:solidFill>
                            <a:schemeClr val="bg2"/>
                          </a:solidFill>
                        </a:rPr>
                        <a:t>1.25</a:t>
                      </a:r>
                    </a:p>
                  </a:txBody>
                  <a:tcPr marL="76200" marR="76200" marT="38099" marB="38099" anchor="ctr"/>
                </a:tc>
                <a:tc>
                  <a:txBody>
                    <a:bodyPr/>
                    <a:lstStyle/>
                    <a:p>
                      <a:pPr lvl="0" algn="ctr">
                        <a:buNone/>
                      </a:pPr>
                      <a:r>
                        <a:rPr lang="en-US" sz="1100" b="0" i="0" u="none" strike="noStrike" cap="none" spc="0" baseline="0">
                          <a:solidFill>
                            <a:schemeClr val="bg2"/>
                          </a:solidFill>
                          <a:uFillTx/>
                          <a:latin typeface="+mn-lt"/>
                          <a:ea typeface="+mn-ea"/>
                          <a:cs typeface="+mn-cs"/>
                        </a:rPr>
                        <a:t>0.6V to 4v</a:t>
                      </a:r>
                      <a:endParaRPr lang="en-US" sz="1100" b="0" i="0" u="none" strike="noStrike" cap="none" spc="0" baseline="0">
                        <a:solidFill>
                          <a:schemeClr val="bg2"/>
                        </a:solidFill>
                        <a:uFillTx/>
                        <a:latin typeface="+mn-lt"/>
                        <a:ea typeface="+mn-ea"/>
                        <a:cs typeface="+mn-cs"/>
                        <a:sym typeface="Intel Clear"/>
                      </a:endParaRPr>
                    </a:p>
                  </a:txBody>
                  <a:tcPr marL="76200" marR="76200" marT="38099" marB="38099" anchor="ctr"/>
                </a:tc>
                <a:tc>
                  <a:txBody>
                    <a:bodyPr/>
                    <a:lstStyle/>
                    <a:p>
                      <a:pPr marL="0" lvl="0" indent="0" algn="ctr">
                        <a:lnSpc>
                          <a:spcPct val="100000"/>
                        </a:lnSpc>
                        <a:spcBef>
                          <a:spcPts val="0"/>
                        </a:spcBef>
                        <a:spcAft>
                          <a:spcPts val="0"/>
                        </a:spcAft>
                        <a:buNone/>
                      </a:pPr>
                      <a:r>
                        <a:rPr lang="en-US" sz="1100" b="0">
                          <a:solidFill>
                            <a:schemeClr val="bg2"/>
                          </a:solidFill>
                        </a:rPr>
                        <a:t>Supported With AVMC</a:t>
                      </a:r>
                    </a:p>
                  </a:txBody>
                  <a:tcPr marL="76200" marR="76200" marT="38099" marB="38099" anchor="ctr"/>
                </a:tc>
                <a:tc>
                  <a:txBody>
                    <a:bodyPr/>
                    <a:lstStyle/>
                    <a:p>
                      <a:pPr marL="0" lvl="0" indent="0" algn="ctr">
                        <a:lnSpc>
                          <a:spcPct val="100000"/>
                        </a:lnSpc>
                        <a:spcBef>
                          <a:spcPts val="0"/>
                        </a:spcBef>
                        <a:spcAft>
                          <a:spcPts val="0"/>
                        </a:spcAft>
                        <a:buNone/>
                      </a:pPr>
                      <a:r>
                        <a:rPr lang="en-US" sz="1100" b="0">
                          <a:solidFill>
                            <a:schemeClr val="bg2"/>
                          </a:solidFill>
                        </a:rPr>
                        <a:t>Supported With Sinai2/Nevo</a:t>
                      </a:r>
                    </a:p>
                  </a:txBody>
                  <a:tcPr marL="76200" marR="76200" marT="38099" marB="38099" anchor="ctr"/>
                </a:tc>
                <a:extLst>
                  <a:ext uri="{0D108BD9-81ED-4DB2-BD59-A6C34878D82A}">
                    <a16:rowId xmlns:a16="http://schemas.microsoft.com/office/drawing/2014/main" val="3643724527"/>
                  </a:ext>
                </a:extLst>
              </a:tr>
              <a:tr h="289000">
                <a:tc>
                  <a:txBody>
                    <a:bodyPr/>
                    <a:lstStyle/>
                    <a:p>
                      <a:pPr lvl="0" algn="ctr">
                        <a:buNone/>
                      </a:pPr>
                      <a:r>
                        <a:rPr lang="en-US" sz="1100" b="0" kern="1200" noProof="0">
                          <a:solidFill>
                            <a:schemeClr val="bg2"/>
                          </a:solidFill>
                        </a:rPr>
                        <a:t>+VCCPRIM_IO</a:t>
                      </a:r>
                      <a:endParaRPr lang="en-US" sz="1100" b="0" kern="1200" noProof="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tc>
                <a:tc>
                  <a:txBody>
                    <a:bodyPr/>
                    <a:lstStyle/>
                    <a:p>
                      <a:pPr marL="0" lvl="0" indent="0" algn="ctr" defTabSz="457200">
                        <a:lnSpc>
                          <a:spcPct val="100000"/>
                        </a:lnSpc>
                        <a:spcBef>
                          <a:spcPts val="0"/>
                        </a:spcBef>
                        <a:spcAft>
                          <a:spcPts val="0"/>
                        </a:spcAft>
                        <a:buNone/>
                        <a:tabLst/>
                        <a:defRPr/>
                      </a:pPr>
                      <a:r>
                        <a:rPr lang="en-US" sz="1100" b="0">
                          <a:solidFill>
                            <a:schemeClr val="bg2"/>
                          </a:solidFill>
                        </a:rPr>
                        <a:t>TPS51375L</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tc>
                <a:tc>
                  <a:txBody>
                    <a:bodyPr/>
                    <a:lstStyle/>
                    <a:p>
                      <a:pPr lvl="0" algn="ctr">
                        <a:buNone/>
                      </a:pPr>
                      <a:r>
                        <a:rPr lang="en-US" sz="1100" b="0">
                          <a:solidFill>
                            <a:schemeClr val="bg2"/>
                          </a:solidFill>
                        </a:rPr>
                        <a:t>1.25</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tc>
                <a:tc>
                  <a:txBody>
                    <a:bodyPr/>
                    <a:lstStyle/>
                    <a:p>
                      <a:pPr lvl="0" algn="ctr">
                        <a:buNone/>
                      </a:pPr>
                      <a:r>
                        <a:rPr lang="en-US" sz="1100" b="0" i="0" u="none" strike="noStrike" cap="none" spc="0" baseline="0">
                          <a:solidFill>
                            <a:schemeClr val="bg2"/>
                          </a:solidFill>
                          <a:uFillTx/>
                          <a:latin typeface="+mn-lt"/>
                          <a:ea typeface="+mn-ea"/>
                          <a:cs typeface="+mn-cs"/>
                          <a:sym typeface="Intel Clear"/>
                        </a:rPr>
                        <a:t>0.6V to 5.5V</a:t>
                      </a:r>
                    </a:p>
                  </a:txBody>
                  <a:tcPr marL="76200" marR="76200" marT="38100" marB="38100"/>
                </a:tc>
                <a:tc>
                  <a:txBody>
                    <a:bodyPr/>
                    <a:lstStyle/>
                    <a:p>
                      <a:pPr marL="0" marR="0" lvl="0" indent="0" algn="ctr" rtl="0">
                        <a:lnSpc>
                          <a:spcPct val="100000"/>
                        </a:lnSpc>
                        <a:spcBef>
                          <a:spcPts val="0"/>
                        </a:spcBef>
                        <a:spcAft>
                          <a:spcPts val="0"/>
                        </a:spcAft>
                        <a:buClrTx/>
                        <a:buSzTx/>
                        <a:buFontTx/>
                        <a:buNone/>
                      </a:pPr>
                      <a:r>
                        <a:rPr lang="en-US" sz="1100" b="0">
                          <a:solidFill>
                            <a:schemeClr val="bg2"/>
                          </a:solidFill>
                        </a:rPr>
                        <a:t>Supported With AVMC</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tc>
                <a:tc>
                  <a:txBody>
                    <a:bodyPr/>
                    <a:lstStyle/>
                    <a:p>
                      <a:pPr marL="0" marR="0" lvl="0" indent="0" algn="ctr" rtl="0">
                        <a:lnSpc>
                          <a:spcPct val="100000"/>
                        </a:lnSpc>
                        <a:spcBef>
                          <a:spcPts val="0"/>
                        </a:spcBef>
                        <a:spcAft>
                          <a:spcPts val="0"/>
                        </a:spcAft>
                        <a:buClrTx/>
                        <a:buSzTx/>
                        <a:buFontTx/>
                        <a:buNone/>
                      </a:pPr>
                      <a:r>
                        <a:rPr lang="en-US" sz="1100" b="0">
                          <a:solidFill>
                            <a:schemeClr val="bg2"/>
                          </a:solidFill>
                        </a:rPr>
                        <a:t>Supported With Sinai2/Nevo</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tc>
                <a:extLst>
                  <a:ext uri="{0D108BD9-81ED-4DB2-BD59-A6C34878D82A}">
                    <a16:rowId xmlns:a16="http://schemas.microsoft.com/office/drawing/2014/main" val="874109892"/>
                  </a:ext>
                </a:extLst>
              </a:tr>
              <a:tr h="289000">
                <a:tc>
                  <a:txBody>
                    <a:bodyPr/>
                    <a:lstStyle/>
                    <a:p>
                      <a:pPr marL="0" marR="0" lvl="0" indent="0" algn="ctr" defTabSz="609600" latinLnBrk="0">
                        <a:lnSpc>
                          <a:spcPct val="100000"/>
                        </a:lnSpc>
                        <a:spcBef>
                          <a:spcPts val="0"/>
                        </a:spcBef>
                        <a:spcAft>
                          <a:spcPts val="0"/>
                        </a:spcAft>
                        <a:buClrTx/>
                        <a:buSzTx/>
                        <a:buFontTx/>
                        <a:buNone/>
                        <a:tabLst/>
                      </a:pPr>
                      <a:r>
                        <a:rPr lang="en-US" sz="1100" b="0" i="0" u="none" strike="noStrike" kern="1200" cap="none" spc="0" baseline="0">
                          <a:solidFill>
                            <a:schemeClr val="bg2"/>
                          </a:solidFill>
                          <a:uFillTx/>
                          <a:latin typeface="+mn-lt"/>
                          <a:ea typeface="+mn-ea"/>
                          <a:cs typeface="+mn-cs"/>
                          <a:sym typeface="Intel Clear"/>
                        </a:rPr>
                        <a:t>+VDD1_MEM</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RT5795AG</a:t>
                      </a:r>
                    </a:p>
                  </a:txBody>
                  <a:tcPr marL="76200" marR="76200" marT="38100" marB="38100" anchor="ctr"/>
                </a:tc>
                <a:tc>
                  <a:txBody>
                    <a:bodyPr/>
                    <a:lstStyle/>
                    <a:p>
                      <a:pPr algn="ctr"/>
                      <a:r>
                        <a:rPr lang="en-US" sz="1100" b="0" i="0" u="none" strike="noStrike" kern="1200" cap="none" spc="0" baseline="0">
                          <a:solidFill>
                            <a:schemeClr val="bg2"/>
                          </a:solidFill>
                          <a:uFillTx/>
                          <a:latin typeface="+mn-lt"/>
                          <a:ea typeface="+mn-ea"/>
                          <a:cs typeface="+mn-cs"/>
                          <a:sym typeface="Intel Clear"/>
                        </a:rPr>
                        <a:t>1.8V</a:t>
                      </a:r>
                    </a:p>
                  </a:txBody>
                  <a:tcPr marL="76200" marR="76200" marT="38100" marB="38100" anchor="ctr"/>
                </a:tc>
                <a:tc>
                  <a:txBody>
                    <a:bodyPr/>
                    <a:lstStyle/>
                    <a:p>
                      <a:pPr marL="0" marR="0" indent="0" algn="ctr" defTabSz="609600" latinLnBrk="0">
                        <a:lnSpc>
                          <a:spcPct val="100000"/>
                        </a:lnSpc>
                        <a:spcBef>
                          <a:spcPts val="0"/>
                        </a:spcBef>
                        <a:spcAft>
                          <a:spcPts val="0"/>
                        </a:spcAft>
                        <a:buClrTx/>
                        <a:buSzTx/>
                        <a:buFontTx/>
                        <a:buNone/>
                        <a:tabLst/>
                      </a:pPr>
                      <a:r>
                        <a:rPr lang="en-US" sz="1100" b="0" i="0" u="none" strike="noStrike" cap="none" spc="0" baseline="0">
                          <a:solidFill>
                            <a:schemeClr val="bg2"/>
                          </a:solidFill>
                          <a:uFillTx/>
                          <a:latin typeface="+mn-lt"/>
                          <a:ea typeface="+mn-ea"/>
                          <a:cs typeface="+mn-cs"/>
                          <a:sym typeface="Intel Clear"/>
                        </a:rPr>
                        <a:t>0.45V to 5V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AVMC</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Sinai2/Nevo</a:t>
                      </a:r>
                    </a:p>
                  </a:txBody>
                  <a:tcPr marL="76200" marR="76200" marT="38100" marB="38100" anchor="ctr"/>
                </a:tc>
                <a:extLst>
                  <a:ext uri="{0D108BD9-81ED-4DB2-BD59-A6C34878D82A}">
                    <a16:rowId xmlns:a16="http://schemas.microsoft.com/office/drawing/2014/main" val="522980285"/>
                  </a:ext>
                </a:extLst>
              </a:tr>
              <a:tr h="289000">
                <a:tc>
                  <a:txBody>
                    <a:bodyPr/>
                    <a:lstStyle/>
                    <a:p>
                      <a:pPr algn="ctr"/>
                      <a:r>
                        <a:rPr lang="en-US" sz="1100" b="0" i="0" u="none" strike="noStrike" kern="1200" cap="none" spc="0" baseline="0">
                          <a:solidFill>
                            <a:schemeClr val="bg2"/>
                          </a:solidFill>
                          <a:uFillTx/>
                          <a:latin typeface="+mn-lt"/>
                          <a:ea typeface="+mn-ea"/>
                          <a:cs typeface="+mn-cs"/>
                          <a:sym typeface="Intel Clear"/>
                        </a:rPr>
                        <a:t>+VDD2_CPU</a:t>
                      </a:r>
                    </a:p>
                    <a:p>
                      <a:pPr algn="ctr"/>
                      <a:r>
                        <a:rPr lang="en-US" sz="1100" b="0" i="0" u="none" strike="noStrike" kern="1200" cap="none" spc="0" baseline="0">
                          <a:solidFill>
                            <a:schemeClr val="bg2"/>
                          </a:solidFill>
                          <a:uFillTx/>
                          <a:latin typeface="+mn-lt"/>
                          <a:ea typeface="+mn-ea"/>
                          <a:cs typeface="+mn-cs"/>
                          <a:sym typeface="Intel Clear"/>
                        </a:rPr>
                        <a:t> +VDD2H_MEM</a:t>
                      </a:r>
                    </a:p>
                  </a:txBody>
                  <a:tcPr marL="76200" marR="76200" marT="38100" marB="3810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RT8231</a:t>
                      </a:r>
                    </a:p>
                  </a:txBody>
                  <a:tcPr marL="76200" marR="76200" marT="38100" marB="38100" anchor="ctr"/>
                </a:tc>
                <a:tc>
                  <a:txBody>
                    <a:bodyPr/>
                    <a:lstStyle/>
                    <a:p>
                      <a:pPr algn="ctr"/>
                      <a:r>
                        <a:rPr lang="en-US" sz="1100" b="0" i="0" u="none" strike="noStrike" kern="1200" cap="none" spc="0" baseline="0">
                          <a:solidFill>
                            <a:schemeClr val="bg2"/>
                          </a:solidFill>
                          <a:uFillTx/>
                          <a:latin typeface="+mn-lt"/>
                          <a:ea typeface="+mn-ea"/>
                          <a:cs typeface="+mn-cs"/>
                          <a:sym typeface="Intel Clear"/>
                        </a:rPr>
                        <a:t>1.065V</a:t>
                      </a:r>
                    </a:p>
                  </a:txBody>
                  <a:tcPr marL="76200" marR="76200" marT="38100" marB="38100" anchor="ctr"/>
                </a:tc>
                <a:tc>
                  <a:txBody>
                    <a:bodyPr/>
                    <a:lstStyle/>
                    <a:p>
                      <a:pPr algn="ctr"/>
                      <a:r>
                        <a:rPr lang="en-US" sz="1100" b="0" i="0" u="none" strike="noStrike" cap="none" spc="0" baseline="0">
                          <a:solidFill>
                            <a:schemeClr val="bg2"/>
                          </a:solidFill>
                          <a:uFillTx/>
                          <a:latin typeface="+mn-lt"/>
                          <a:ea typeface="+mn-ea"/>
                          <a:cs typeface="+mn-cs"/>
                          <a:sym typeface="Intel Clear"/>
                        </a:rPr>
                        <a:t>0.75V to 3V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AVMC</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Sinai2/Nevo</a:t>
                      </a:r>
                    </a:p>
                  </a:txBody>
                  <a:tcPr marL="76200" marR="76200" marT="38100" marB="38100" anchor="ctr"/>
                </a:tc>
                <a:extLst>
                  <a:ext uri="{0D108BD9-81ED-4DB2-BD59-A6C34878D82A}">
                    <a16:rowId xmlns:a16="http://schemas.microsoft.com/office/drawing/2014/main" val="10006"/>
                  </a:ext>
                </a:extLst>
              </a:tr>
              <a:tr h="289000">
                <a:tc>
                  <a:txBody>
                    <a:bodyPr/>
                    <a:lstStyle/>
                    <a:p>
                      <a:pPr marL="0" marR="0" lvl="0" indent="0" algn="ctr" defTabSz="609600" latinLnBrk="0">
                        <a:lnSpc>
                          <a:spcPct val="100000"/>
                        </a:lnSpc>
                        <a:spcBef>
                          <a:spcPts val="0"/>
                        </a:spcBef>
                        <a:spcAft>
                          <a:spcPts val="0"/>
                        </a:spcAft>
                        <a:buClrTx/>
                        <a:buSzTx/>
                        <a:buFontTx/>
                        <a:buNone/>
                        <a:tabLst/>
                      </a:pPr>
                      <a:r>
                        <a:rPr lang="en-US" sz="1100" b="0" i="0" u="none" strike="noStrike" kern="1200" cap="none" spc="0" baseline="0">
                          <a:solidFill>
                            <a:schemeClr val="bg2"/>
                          </a:solidFill>
                          <a:uFillTx/>
                          <a:latin typeface="+mn-lt"/>
                          <a:ea typeface="+mn-ea"/>
                          <a:cs typeface="+mn-cs"/>
                          <a:sym typeface="Intel Clear"/>
                        </a:rPr>
                        <a:t>+VDD2L_MEM </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TPS62827DMQR</a:t>
                      </a:r>
                    </a:p>
                  </a:txBody>
                  <a:tcPr marL="76200" marR="76200" marT="38100" marB="38100" anchor="ctr"/>
                </a:tc>
                <a:tc>
                  <a:txBody>
                    <a:bodyPr/>
                    <a:lstStyle/>
                    <a:p>
                      <a:pPr algn="ctr"/>
                      <a:r>
                        <a:rPr lang="en-US" sz="1100" b="0" i="0" u="none" strike="noStrike" kern="1200" cap="none" spc="0" baseline="0">
                          <a:solidFill>
                            <a:schemeClr val="bg2"/>
                          </a:solidFill>
                          <a:uFillTx/>
                          <a:latin typeface="+mn-lt"/>
                          <a:ea typeface="+mn-ea"/>
                          <a:cs typeface="+mn-cs"/>
                          <a:sym typeface="Intel Clear"/>
                        </a:rPr>
                        <a:t>0.92V</a:t>
                      </a:r>
                    </a:p>
                  </a:txBody>
                  <a:tcPr marL="76200" marR="76200" marT="38100" marB="3810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bg2"/>
                          </a:solidFill>
                          <a:uFillTx/>
                          <a:latin typeface="+mn-lt"/>
                          <a:ea typeface="+mn-ea"/>
                          <a:cs typeface="+mn-cs"/>
                          <a:sym typeface="Intel Clear"/>
                        </a:rPr>
                        <a:t>0.6V to 4V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AVMC</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Sinai2/Nevo</a:t>
                      </a:r>
                    </a:p>
                  </a:txBody>
                  <a:tcPr marL="76200" marR="76200" marT="38100" marB="38100" anchor="ctr"/>
                </a:tc>
                <a:extLst>
                  <a:ext uri="{0D108BD9-81ED-4DB2-BD59-A6C34878D82A}">
                    <a16:rowId xmlns:a16="http://schemas.microsoft.com/office/drawing/2014/main" val="3232359319"/>
                  </a:ext>
                </a:extLst>
              </a:tr>
              <a:tr h="289000">
                <a:tc>
                  <a:txBody>
                    <a:bodyPr/>
                    <a:lstStyle/>
                    <a:p>
                      <a:pPr marL="0" marR="0" lvl="0" indent="0" algn="ctr" defTabSz="609600" latinLnBrk="0">
                        <a:lnSpc>
                          <a:spcPct val="100000"/>
                        </a:lnSpc>
                        <a:spcBef>
                          <a:spcPts val="0"/>
                        </a:spcBef>
                        <a:spcAft>
                          <a:spcPts val="0"/>
                        </a:spcAft>
                        <a:buClrTx/>
                        <a:buSzTx/>
                        <a:buFontTx/>
                        <a:buNone/>
                        <a:tabLst/>
                      </a:pPr>
                      <a:r>
                        <a:rPr lang="en-US" sz="1100" b="0" i="0" u="none" strike="noStrike" kern="1200" cap="none" spc="0" baseline="0">
                          <a:solidFill>
                            <a:schemeClr val="bg2"/>
                          </a:solidFill>
                          <a:uFillTx/>
                          <a:latin typeface="+mn-lt"/>
                          <a:ea typeface="+mn-ea"/>
                          <a:cs typeface="+mn-cs"/>
                          <a:sym typeface="Intel Clear"/>
                        </a:rPr>
                        <a:t>+VDDQ_CPU / +VDDQ_MEM</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RT5795A </a:t>
                      </a:r>
                    </a:p>
                  </a:txBody>
                  <a:tcPr marL="76200" marR="76200" marT="38100" marB="38100" anchor="ctr"/>
                </a:tc>
                <a:tc>
                  <a:txBody>
                    <a:bodyPr/>
                    <a:lstStyle/>
                    <a:p>
                      <a:pPr algn="ctr"/>
                      <a:r>
                        <a:rPr lang="en-US" sz="1100" b="0" i="0" u="none" strike="noStrike" kern="1200" cap="none" spc="0" baseline="0">
                          <a:solidFill>
                            <a:schemeClr val="bg2"/>
                          </a:solidFill>
                          <a:uFillTx/>
                          <a:latin typeface="+mn-lt"/>
                          <a:ea typeface="+mn-ea"/>
                          <a:cs typeface="+mn-cs"/>
                          <a:sym typeface="Intel Clear"/>
                        </a:rPr>
                        <a:t>0.52V/0.32V</a:t>
                      </a:r>
                    </a:p>
                  </a:txBody>
                  <a:tcPr marL="76200" marR="76200" marT="38100" marB="38100" anchor="ctr"/>
                </a:tc>
                <a:tc>
                  <a:txBody>
                    <a:bodyPr/>
                    <a:lstStyle/>
                    <a:p>
                      <a:pPr marL="0" marR="0" indent="0" algn="ctr" defTabSz="609600" latinLnBrk="0">
                        <a:lnSpc>
                          <a:spcPct val="100000"/>
                        </a:lnSpc>
                        <a:spcBef>
                          <a:spcPts val="0"/>
                        </a:spcBef>
                        <a:spcAft>
                          <a:spcPts val="0"/>
                        </a:spcAft>
                        <a:buClrTx/>
                        <a:buSzTx/>
                        <a:buFontTx/>
                        <a:buNone/>
                        <a:tabLst/>
                      </a:pPr>
                      <a:r>
                        <a:rPr lang="en-US" sz="1100" b="0" i="0" u="none" strike="noStrike" cap="none" spc="0" baseline="0">
                          <a:solidFill>
                            <a:schemeClr val="bg2"/>
                          </a:solidFill>
                          <a:uFillTx/>
                          <a:latin typeface="+mn-lt"/>
                          <a:ea typeface="+mn-ea"/>
                          <a:cs typeface="+mn-cs"/>
                          <a:sym typeface="Intel Clear"/>
                        </a:rPr>
                        <a:t>0.32V/0.52 to 2.8V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AVMC</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Sinai2/Nevo</a:t>
                      </a:r>
                    </a:p>
                  </a:txBody>
                  <a:tcPr marL="76200" marR="76200" marT="38100" marB="38100" anchor="ctr"/>
                </a:tc>
                <a:extLst>
                  <a:ext uri="{0D108BD9-81ED-4DB2-BD59-A6C34878D82A}">
                    <a16:rowId xmlns:a16="http://schemas.microsoft.com/office/drawing/2014/main" val="1533170852"/>
                  </a:ext>
                </a:extLst>
              </a:tr>
            </a:tbl>
          </a:graphicData>
        </a:graphic>
      </p:graphicFrame>
      <p:sp>
        <p:nvSpPr>
          <p:cNvPr id="3" name="TextBox 2"/>
          <p:cNvSpPr txBox="1"/>
          <p:nvPr/>
        </p:nvSpPr>
        <p:spPr>
          <a:xfrm>
            <a:off x="216271" y="5825704"/>
            <a:ext cx="4120060" cy="327205"/>
          </a:xfrm>
          <a:prstGeom prst="rect">
            <a:avLst/>
          </a:prstGeom>
          <a:noFill/>
        </p:spPr>
        <p:txBody>
          <a:bodyPr wrap="square" lIns="121920" tIns="60960" rIns="121920" bIns="60960" rtlCol="0" anchor="t">
            <a:spAutoFit/>
          </a:bodyPr>
          <a:lstStyle/>
          <a:p>
            <a:r>
              <a:rPr lang="en-US" sz="14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IMVP rails can be margined through SVID</a:t>
            </a:r>
          </a:p>
        </p:txBody>
      </p:sp>
    </p:spTree>
    <p:extLst>
      <p:ext uri="{BB962C8B-B14F-4D97-AF65-F5344CB8AC3E}">
        <p14:creationId xmlns:p14="http://schemas.microsoft.com/office/powerpoint/2010/main" val="29705277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69038"/>
            <a:ext cx="10972800" cy="635377"/>
          </a:xfrm>
        </p:spPr>
        <p:txBody>
          <a:bodyPr vert="horz" lIns="0" tIns="0" rIns="0" bIns="0" rtlCol="0" anchor="ctr" anchorCtr="0">
            <a:noAutofit/>
          </a:bodyPr>
          <a:lstStyle/>
          <a:p>
            <a:r>
              <a:rPr lang="en-US" sz="3467" b="1"/>
              <a:t>NVL-</a:t>
            </a:r>
            <a:r>
              <a:rPr lang="en-US" sz="3467" b="1" err="1"/>
              <a:t>Hx</a:t>
            </a:r>
            <a:r>
              <a:rPr lang="en-US" sz="3467" b="1"/>
              <a:t> RVP Power Measurement</a:t>
            </a:r>
          </a:p>
        </p:txBody>
      </p:sp>
      <p:sp>
        <p:nvSpPr>
          <p:cNvPr id="5" name="Content Placeholder 5"/>
          <p:cNvSpPr>
            <a:spLocks noGrp="1"/>
          </p:cNvSpPr>
          <p:nvPr>
            <p:ph idx="4294967295"/>
          </p:nvPr>
        </p:nvSpPr>
        <p:spPr>
          <a:xfrm>
            <a:off x="607484" y="973787"/>
            <a:ext cx="10972800" cy="2868638"/>
          </a:xfrm>
          <a:prstGeom prst="rect">
            <a:avLst/>
          </a:prstGeom>
        </p:spPr>
        <p:txBody>
          <a:bodyPr vert="horz" lIns="0" tIns="0" rIns="0" bIns="0" rtlCol="0" anchor="t">
            <a:noAutofit/>
          </a:bodyPr>
          <a:lstStyle/>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NVL- HX design is single board approach for both PI and PnP board.</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Sense lines from sense resistors are routed to multiple 2x7 headers which are on the Bottom side of the board</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Spider card needs to be used along with RVP to do power measurement using NI DAQ setups.</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NVL-</a:t>
            </a:r>
            <a:r>
              <a:rPr lang="en-US" sz="1650" err="1">
                <a:latin typeface="Intel Clear Light"/>
              </a:rPr>
              <a:t>Hx</a:t>
            </a:r>
            <a:r>
              <a:rPr lang="en-US" sz="1650">
                <a:latin typeface="Intel Clear Light"/>
              </a:rPr>
              <a:t> design has 12 system meter to measure critical SoC/Platform rails as per PnP requirement. </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Additionally, NVL RVP also supports Energy Telemetry measurement via System Meter. </a:t>
            </a:r>
          </a:p>
          <a:p>
            <a:pPr marL="380365" indent="-380365">
              <a:spcBef>
                <a:spcPts val="1067"/>
              </a:spcBef>
              <a:buClr>
                <a:schemeClr val="bg1">
                  <a:lumMod val="75000"/>
                </a:schemeClr>
              </a:buClr>
              <a:buFont typeface="Arial" panose="020B0604020202020204" pitchFamily="34" charset="0"/>
              <a:buChar char="•"/>
            </a:pPr>
            <a:endParaRPr lang="en-US" sz="1667"/>
          </a:p>
          <a:p>
            <a:pPr marL="380365" indent="-380365">
              <a:spcBef>
                <a:spcPts val="1067"/>
              </a:spcBef>
              <a:buClr>
                <a:schemeClr val="bg1">
                  <a:lumMod val="75000"/>
                </a:schemeClr>
              </a:buClr>
              <a:buFont typeface="Arial" panose="020B0604020202020204" pitchFamily="34" charset="0"/>
              <a:buChar char="•"/>
            </a:pPr>
            <a:endParaRPr lang="en-US" sz="1667"/>
          </a:p>
          <a:p>
            <a:pPr marL="380365" indent="-380365">
              <a:spcBef>
                <a:spcPts val="1067"/>
              </a:spcBef>
              <a:buClr>
                <a:schemeClr val="bg1">
                  <a:lumMod val="75000"/>
                </a:schemeClr>
              </a:buClr>
              <a:buFont typeface="Arial" panose="020B0604020202020204" pitchFamily="34" charset="0"/>
              <a:buChar char="•"/>
            </a:pPr>
            <a:endParaRPr lang="en-US" sz="1667"/>
          </a:p>
        </p:txBody>
      </p:sp>
      <p:sp>
        <p:nvSpPr>
          <p:cNvPr id="15" name="TextBox 14">
            <a:extLst>
              <a:ext uri="{FF2B5EF4-FFF2-40B4-BE49-F238E27FC236}">
                <a16:creationId xmlns:a16="http://schemas.microsoft.com/office/drawing/2014/main" id="{C5B919E5-3191-5FD7-CFC6-215306687A1F}"/>
              </a:ext>
            </a:extLst>
          </p:cNvPr>
          <p:cNvSpPr txBox="1"/>
          <p:nvPr/>
        </p:nvSpPr>
        <p:spPr>
          <a:xfrm>
            <a:off x="765072" y="3669734"/>
            <a:ext cx="1042416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C00000"/>
                </a:solidFill>
                <a:effectLst/>
                <a:uFillTx/>
                <a:latin typeface="+mn-lt"/>
                <a:ea typeface="+mn-ea"/>
                <a:cs typeface="+mn-cs"/>
                <a:sym typeface="Helvetica Neue"/>
              </a:rPr>
              <a:t>LINK</a:t>
            </a:r>
            <a:endParaRPr kumimoji="0" lang="en-US" altLang="en-US" sz="2000" b="0" i="0" u="none" strike="noStrike" cap="none" normalizeH="0" baseline="0">
              <a:ln>
                <a:noFill/>
              </a:ln>
              <a:solidFill>
                <a:schemeClr val="tx1"/>
              </a:solidFill>
              <a:effectLst/>
              <a:latin typeface="Arial" panose="020B0604020202020204" pitchFamily="34" charset="0"/>
              <a:hlinkClick r:id="rId2"/>
            </a:endParaRPr>
          </a:p>
          <a:p>
            <a:pPr marL="342900" indent="-342900" defTabSz="2438338">
              <a:lnSpc>
                <a:spcPct val="150000"/>
              </a:lnSpc>
              <a:spcBef>
                <a:spcPts val="0"/>
              </a:spcBef>
              <a:buFont typeface="Arial" panose="020B0604020202020204" pitchFamily="34" charset="0"/>
              <a:buChar char="•"/>
            </a:pPr>
            <a:r>
              <a:rPr kumimoji="0" lang="en-US" altLang="en-US" sz="1400" b="0" i="0" u="none" strike="noStrike" cap="none" normalizeH="0" baseline="0">
                <a:ln>
                  <a:noFill/>
                </a:ln>
                <a:solidFill>
                  <a:schemeClr val="tx1"/>
                </a:solidFill>
                <a:effectLst/>
                <a:latin typeface="Arial" panose="020B0604020202020204" pitchFamily="34" charset="0"/>
                <a:hlinkClick r:id="rId3"/>
              </a:rPr>
              <a:t>Power Meter Mapping</a:t>
            </a:r>
            <a:endParaRPr lang="en-US" altLang="en-US" sz="1400">
              <a:solidFill>
                <a:schemeClr val="tx1"/>
              </a:solidFill>
              <a:latin typeface="Arial" panose="020B0604020202020204" pitchFamily="34" charset="0"/>
            </a:endParaRPr>
          </a:p>
          <a:p>
            <a:pPr marL="342900" indent="-342900" defTabSz="2438338">
              <a:lnSpc>
                <a:spcPct val="150000"/>
              </a:lnSpc>
              <a:spcBef>
                <a:spcPts val="0"/>
              </a:spcBef>
              <a:buFont typeface="Arial" panose="020B0604020202020204" pitchFamily="34" charset="0"/>
              <a:buChar char="•"/>
            </a:pPr>
            <a:endParaRPr kumimoji="0" lang="en-US" altLang="en-US" sz="1400" b="0" i="0" u="none" strike="noStrike" cap="none" normalizeH="0" baseline="0">
              <a:ln>
                <a:noFill/>
              </a:ln>
              <a:solidFill>
                <a:schemeClr val="tx1"/>
              </a:solidFill>
              <a:effectLst/>
              <a:latin typeface="Arial" panose="020B0604020202020204" pitchFamily="34" charset="0"/>
            </a:endParaRP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a:solidFill>
                <a:schemeClr val="tx2"/>
              </a:solidFill>
            </a:endParaRPr>
          </a:p>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5221149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50376"/>
            <a:ext cx="10972800" cy="635377"/>
          </a:xfrm>
        </p:spPr>
        <p:txBody>
          <a:bodyPr vert="horz" lIns="0" tIns="0" rIns="0" bIns="0" rtlCol="0" anchor="ctr" anchorCtr="0">
            <a:noAutofit/>
          </a:bodyPr>
          <a:lstStyle/>
          <a:p>
            <a:r>
              <a:rPr lang="en-US" sz="3467" b="1"/>
              <a:t>NVL-</a:t>
            </a:r>
            <a:r>
              <a:rPr lang="en-US" sz="3467" b="1" err="1"/>
              <a:t>Hx</a:t>
            </a:r>
            <a:r>
              <a:rPr lang="en-US" sz="3467" b="1"/>
              <a:t> RVP debug hooks</a:t>
            </a:r>
          </a:p>
        </p:txBody>
      </p:sp>
      <p:sp>
        <p:nvSpPr>
          <p:cNvPr id="5" name="Content Placeholder 5"/>
          <p:cNvSpPr>
            <a:spLocks noGrp="1"/>
          </p:cNvSpPr>
          <p:nvPr>
            <p:ph idx="4294967295"/>
          </p:nvPr>
        </p:nvSpPr>
        <p:spPr>
          <a:xfrm>
            <a:off x="607484" y="767812"/>
            <a:ext cx="11094890" cy="5401072"/>
          </a:xfrm>
          <a:prstGeom prst="rect">
            <a:avLst/>
          </a:prstGeom>
        </p:spPr>
        <p:txBody>
          <a:bodyPr vert="horz" lIns="0" tIns="0" rIns="0" bIns="0" rtlCol="0" anchor="t">
            <a:noAutofit/>
          </a:bodyPr>
          <a:lstStyle/>
          <a:p>
            <a:pPr marL="380990" indent="-380990">
              <a:spcBef>
                <a:spcPts val="1067"/>
              </a:spcBef>
              <a:buClr>
                <a:schemeClr val="bg1">
                  <a:lumMod val="75000"/>
                </a:schemeClr>
              </a:buClr>
              <a:buFont typeface="Wingdings" panose="05000000000000000000" pitchFamily="2" charset="2"/>
              <a:buChar char="q"/>
            </a:pPr>
            <a:r>
              <a:rPr lang="en-US" sz="1667"/>
              <a:t>NVL-</a:t>
            </a:r>
            <a:r>
              <a:rPr lang="en-US" sz="1667" err="1"/>
              <a:t>Hx</a:t>
            </a:r>
            <a:r>
              <a:rPr lang="en-US" sz="1667"/>
              <a:t> design supports virtual battery implementation via Switch setting</a:t>
            </a:r>
            <a:endParaRPr lang="en-US">
              <a:ea typeface="+mn-lt"/>
              <a:cs typeface="+mn-lt"/>
            </a:endParaRPr>
          </a:p>
          <a:p>
            <a:pPr marL="380990" indent="-380990">
              <a:spcBef>
                <a:spcPts val="1067"/>
              </a:spcBef>
              <a:buClr>
                <a:srgbClr val="BFBFBF"/>
              </a:buClr>
              <a:buFont typeface="Wingdings" panose="05000000000000000000" pitchFamily="2" charset="2"/>
              <a:buChar char="q"/>
            </a:pPr>
            <a:r>
              <a:rPr lang="en-US" sz="1667"/>
              <a:t>DLVR TP Signals are routed to 2x7 header for monitoring.</a:t>
            </a:r>
          </a:p>
          <a:p>
            <a:pPr marL="380990" indent="-380990">
              <a:spcBef>
                <a:spcPts val="1067"/>
              </a:spcBef>
              <a:buClr>
                <a:schemeClr val="bg1">
                  <a:lumMod val="75000"/>
                </a:schemeClr>
              </a:buClr>
              <a:buChar char="q"/>
            </a:pPr>
            <a:endParaRPr lang="en-US" sz="1667"/>
          </a:p>
          <a:p>
            <a:pPr marL="380990" indent="-380990">
              <a:spcBef>
                <a:spcPts val="1067"/>
              </a:spcBef>
              <a:buClr>
                <a:schemeClr val="bg1">
                  <a:lumMod val="75000"/>
                </a:schemeClr>
              </a:buClr>
              <a:buFont typeface="Wingdings" panose="05000000000000000000" pitchFamily="2" charset="2"/>
              <a:buChar char="q"/>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p:txBody>
      </p:sp>
    </p:spTree>
    <p:extLst>
      <p:ext uri="{BB962C8B-B14F-4D97-AF65-F5344CB8AC3E}">
        <p14:creationId xmlns:p14="http://schemas.microsoft.com/office/powerpoint/2010/main" val="2028097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00" b="1"/>
              <a:t>Quick Start</a:t>
            </a:r>
          </a:p>
        </p:txBody>
      </p:sp>
      <p:sp>
        <p:nvSpPr>
          <p:cNvPr id="3" name="TextBox 2">
            <a:extLst>
              <a:ext uri="{FF2B5EF4-FFF2-40B4-BE49-F238E27FC236}">
                <a16:creationId xmlns:a16="http://schemas.microsoft.com/office/drawing/2014/main" id="{C1A57608-05B4-2FEA-75F1-F51A0D11E07D}"/>
              </a:ext>
            </a:extLst>
          </p:cNvPr>
          <p:cNvSpPr txBox="1"/>
          <p:nvPr/>
        </p:nvSpPr>
        <p:spPr>
          <a:xfrm>
            <a:off x="9070358" y="5857276"/>
            <a:ext cx="2555585" cy="4315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V, Manjunatha </a:t>
            </a:r>
          </a:p>
        </p:txBody>
      </p:sp>
    </p:spTree>
    <p:extLst>
      <p:ext uri="{BB962C8B-B14F-4D97-AF65-F5344CB8AC3E}">
        <p14:creationId xmlns:p14="http://schemas.microsoft.com/office/powerpoint/2010/main" val="313521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48F14-94D3-486E-B5C6-5DDD4D47044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Quick Start</a:t>
            </a:r>
          </a:p>
        </p:txBody>
      </p:sp>
      <p:sp>
        <p:nvSpPr>
          <p:cNvPr id="6" name="Content Placeholder 2">
            <a:extLst>
              <a:ext uri="{FF2B5EF4-FFF2-40B4-BE49-F238E27FC236}">
                <a16:creationId xmlns:a16="http://schemas.microsoft.com/office/drawing/2014/main" id="{54DCAF9F-7E15-4D38-8C00-8D17A31DB909}"/>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2000" b="1">
                <a:solidFill>
                  <a:schemeClr val="tx1"/>
                </a:solidFill>
                <a:latin typeface="Intel Clear" panose="020B0604020203020204" pitchFamily="34" charset="0"/>
                <a:ea typeface="Intel Clear" panose="020B0604020203020204" pitchFamily="34" charset="0"/>
                <a:cs typeface="Intel Clear" panose="020B0604020203020204" pitchFamily="34" charset="0"/>
              </a:rPr>
              <a:t>Required Peripherals: </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MCP/PCH socket and MCP</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Heat sink assembly for MCP and PCH</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Memory DRAM IC’s or Module (SKU dependent)</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Mobile 19V AC Bricks (330W and 230W)</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Keyboard, Mouse (USB)</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M.2 SSD</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External display (</a:t>
            </a:r>
            <a:r>
              <a:rPr lang="en-US" sz="16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e.g</a:t>
            </a: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 </a:t>
            </a:r>
            <a:r>
              <a:rPr lang="en-US" sz="16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eDP</a:t>
            </a: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 Panel) </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SF600 programmer for BIOS programming</a:t>
            </a:r>
          </a:p>
          <a:p>
            <a:pPr marL="228589" indent="-228589" defTabSz="609570" hangingPunct="1">
              <a:buFont typeface="Arial" panose="020B0604020202020204" pitchFamily="34" charset="0"/>
              <a:buChar char="•"/>
            </a:pPr>
            <a:r>
              <a:rPr lang="en-US" sz="16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uUSB</a:t>
            </a: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 cable for debug log</a:t>
            </a:r>
          </a:p>
        </p:txBody>
      </p:sp>
    </p:spTree>
    <p:extLst>
      <p:ext uri="{BB962C8B-B14F-4D97-AF65-F5344CB8AC3E}">
        <p14:creationId xmlns:p14="http://schemas.microsoft.com/office/powerpoint/2010/main" val="4404484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AC3B6-5E8A-A901-EF32-192593976A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14E73-01D3-65D1-9FBA-66AE0083B36E}"/>
              </a:ext>
            </a:extLst>
          </p:cNvPr>
          <p:cNvSpPr>
            <a:spLocks noGrp="1"/>
          </p:cNvSpPr>
          <p:nvPr>
            <p:ph type="title"/>
          </p:nvPr>
        </p:nvSpPr>
        <p:spPr/>
        <p:txBody>
          <a:bodyPr/>
          <a:lstStyle/>
          <a:p>
            <a:pPr algn="ctr">
              <a:lnSpc>
                <a:spcPct val="80000"/>
              </a:lnSpc>
            </a:pPr>
            <a:r>
              <a:rPr lang="en-US" sz="4800" b="1"/>
              <a:t>Introduction</a:t>
            </a:r>
          </a:p>
        </p:txBody>
      </p:sp>
      <p:sp>
        <p:nvSpPr>
          <p:cNvPr id="3" name="TextBox 2">
            <a:extLst>
              <a:ext uri="{FF2B5EF4-FFF2-40B4-BE49-F238E27FC236}">
                <a16:creationId xmlns:a16="http://schemas.microsoft.com/office/drawing/2014/main" id="{F0436A37-50F0-99AD-AAF5-3E18B8EA8634}"/>
              </a:ext>
            </a:extLst>
          </p:cNvPr>
          <p:cNvSpPr txBox="1"/>
          <p:nvPr/>
        </p:nvSpPr>
        <p:spPr>
          <a:xfrm>
            <a:off x="9738283" y="5867206"/>
            <a:ext cx="192200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a:solidFill>
                  <a:schemeClr val="tx2"/>
                </a:solidFill>
              </a:defRPr>
            </a:lvl1pPr>
          </a:lstStyle>
          <a:p>
            <a:r>
              <a:rPr lang="en-US">
                <a:solidFill>
                  <a:schemeClr val="bg1"/>
                </a:solidFill>
              </a:rPr>
              <a:t> Ap, Santhosh</a:t>
            </a:r>
          </a:p>
        </p:txBody>
      </p:sp>
    </p:spTree>
    <p:extLst>
      <p:ext uri="{BB962C8B-B14F-4D97-AF65-F5344CB8AC3E}">
        <p14:creationId xmlns:p14="http://schemas.microsoft.com/office/powerpoint/2010/main" val="290527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CEA9-99D3-7F48-C5C9-3CB929514F5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01C1FF4-F87B-27FD-F0F0-AA7E69C321B8}"/>
              </a:ext>
            </a:extLst>
          </p:cNvPr>
          <p:cNvPicPr>
            <a:picLocks noChangeAspect="1"/>
          </p:cNvPicPr>
          <p:nvPr/>
        </p:nvPicPr>
        <p:blipFill>
          <a:blip r:embed="rId3"/>
          <a:stretch>
            <a:fillRect/>
          </a:stretch>
        </p:blipFill>
        <p:spPr>
          <a:xfrm>
            <a:off x="3194802" y="1139345"/>
            <a:ext cx="6374001" cy="5073732"/>
          </a:xfrm>
          <a:prstGeom prst="rect">
            <a:avLst/>
          </a:prstGeom>
          <a:ln>
            <a:solidFill>
              <a:schemeClr val="accent1"/>
            </a:solidFill>
          </a:ln>
        </p:spPr>
      </p:pic>
      <p:sp>
        <p:nvSpPr>
          <p:cNvPr id="4" name="Title 2">
            <a:extLst>
              <a:ext uri="{FF2B5EF4-FFF2-40B4-BE49-F238E27FC236}">
                <a16:creationId xmlns:a16="http://schemas.microsoft.com/office/drawing/2014/main" id="{9FC2AF00-9E71-1DF5-E4BD-CE5FD5480D94}"/>
              </a:ext>
            </a:extLst>
          </p:cNvPr>
          <p:cNvSpPr txBox="1">
            <a:spLocks/>
          </p:cNvSpPr>
          <p:nvPr/>
        </p:nvSpPr>
        <p:spPr>
          <a:xfrm>
            <a:off x="196971" y="116984"/>
            <a:ext cx="9494949" cy="489040"/>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2000"/>
              <a:t>NVL-Hx DDR5 2DPC T3 RVP02 - Board Layout – TOP</a:t>
            </a:r>
          </a:p>
        </p:txBody>
      </p:sp>
      <p:sp>
        <p:nvSpPr>
          <p:cNvPr id="5" name="Rectangle 4">
            <a:extLst>
              <a:ext uri="{FF2B5EF4-FFF2-40B4-BE49-F238E27FC236}">
                <a16:creationId xmlns:a16="http://schemas.microsoft.com/office/drawing/2014/main" id="{17B13B40-89CD-D74F-16F9-21BFD4C2D11B}"/>
              </a:ext>
            </a:extLst>
          </p:cNvPr>
          <p:cNvSpPr/>
          <p:nvPr/>
        </p:nvSpPr>
        <p:spPr>
          <a:xfrm>
            <a:off x="7085590" y="3406207"/>
            <a:ext cx="957638" cy="220445"/>
          </a:xfrm>
          <a:prstGeom prst="rect">
            <a:avLst/>
          </a:prstGeom>
          <a:noFill/>
        </p:spPr>
        <p:txBody>
          <a:bodyPr wrap="square" lIns="121920" tIns="60960" rIns="121920" bIns="60960">
            <a:spAutoFit/>
          </a:bodyPr>
          <a:lstStyle/>
          <a:p>
            <a:pPr algn="ctr"/>
            <a:r>
              <a:rPr lang="en-US" sz="700" b="1">
                <a:ln w="0"/>
                <a:solidFill>
                  <a:srgbClr val="FFFF00"/>
                </a:solidFill>
              </a:rPr>
              <a:t>NVL-Hx CPU</a:t>
            </a:r>
          </a:p>
        </p:txBody>
      </p:sp>
      <p:sp>
        <p:nvSpPr>
          <p:cNvPr id="6" name="Rounded Rectangle 217">
            <a:extLst>
              <a:ext uri="{FF2B5EF4-FFF2-40B4-BE49-F238E27FC236}">
                <a16:creationId xmlns:a16="http://schemas.microsoft.com/office/drawing/2014/main" id="{2C0F9B5D-0F40-59FC-96AC-F4BF90A45C0E}"/>
              </a:ext>
            </a:extLst>
          </p:cNvPr>
          <p:cNvSpPr/>
          <p:nvPr/>
        </p:nvSpPr>
        <p:spPr>
          <a:xfrm>
            <a:off x="7085590" y="3414965"/>
            <a:ext cx="1232070" cy="72760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9" name="Rectangle 8">
            <a:extLst>
              <a:ext uri="{FF2B5EF4-FFF2-40B4-BE49-F238E27FC236}">
                <a16:creationId xmlns:a16="http://schemas.microsoft.com/office/drawing/2014/main" id="{AA7A3505-DF62-82B1-E2C1-DC91AEF40A7B}"/>
              </a:ext>
            </a:extLst>
          </p:cNvPr>
          <p:cNvSpPr/>
          <p:nvPr/>
        </p:nvSpPr>
        <p:spPr>
          <a:xfrm>
            <a:off x="4035968" y="3655775"/>
            <a:ext cx="957638" cy="205538"/>
          </a:xfrm>
          <a:prstGeom prst="rect">
            <a:avLst/>
          </a:prstGeom>
          <a:noFill/>
        </p:spPr>
        <p:txBody>
          <a:bodyPr wrap="square" lIns="121920" tIns="60960" rIns="121920" bIns="60960">
            <a:spAutoFit/>
          </a:bodyPr>
          <a:lstStyle/>
          <a:p>
            <a:pPr algn="ctr"/>
            <a:r>
              <a:rPr lang="en-US" sz="700" b="1">
                <a:ln w="0"/>
                <a:solidFill>
                  <a:srgbClr val="FFFF00"/>
                </a:solidFill>
              </a:rPr>
              <a:t>NVL PCH</a:t>
            </a:r>
          </a:p>
        </p:txBody>
      </p:sp>
      <p:sp>
        <p:nvSpPr>
          <p:cNvPr id="10" name="Rounded Rectangle 217">
            <a:extLst>
              <a:ext uri="{FF2B5EF4-FFF2-40B4-BE49-F238E27FC236}">
                <a16:creationId xmlns:a16="http://schemas.microsoft.com/office/drawing/2014/main" id="{8FE4B9E8-F9C7-5BDB-7DFE-0602BB07294F}"/>
              </a:ext>
            </a:extLst>
          </p:cNvPr>
          <p:cNvSpPr/>
          <p:nvPr/>
        </p:nvSpPr>
        <p:spPr>
          <a:xfrm>
            <a:off x="4179150" y="3700794"/>
            <a:ext cx="692043" cy="65358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 name="Rounded Rectangle 217">
            <a:extLst>
              <a:ext uri="{FF2B5EF4-FFF2-40B4-BE49-F238E27FC236}">
                <a16:creationId xmlns:a16="http://schemas.microsoft.com/office/drawing/2014/main" id="{96378DCD-7491-7AAC-6B19-EF01157BEA30}"/>
              </a:ext>
            </a:extLst>
          </p:cNvPr>
          <p:cNvSpPr/>
          <p:nvPr/>
        </p:nvSpPr>
        <p:spPr>
          <a:xfrm>
            <a:off x="3645205" y="5774175"/>
            <a:ext cx="957638" cy="48213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 name="Rectangle 12">
            <a:extLst>
              <a:ext uri="{FF2B5EF4-FFF2-40B4-BE49-F238E27FC236}">
                <a16:creationId xmlns:a16="http://schemas.microsoft.com/office/drawing/2014/main" id="{1CD5C63F-FAA2-E90E-56BD-9F3156912726}"/>
              </a:ext>
            </a:extLst>
          </p:cNvPr>
          <p:cNvSpPr/>
          <p:nvPr/>
        </p:nvSpPr>
        <p:spPr>
          <a:xfrm>
            <a:off x="3419351" y="6225829"/>
            <a:ext cx="1234202" cy="218512"/>
          </a:xfrm>
          <a:prstGeom prst="rect">
            <a:avLst/>
          </a:prstGeom>
          <a:noFill/>
        </p:spPr>
        <p:txBody>
          <a:bodyPr wrap="square" lIns="121920" tIns="60960" rIns="121920" bIns="60960">
            <a:spAutoFit/>
          </a:bodyPr>
          <a:lstStyle/>
          <a:p>
            <a:pPr algn="ctr"/>
            <a:r>
              <a:rPr lang="en-US" sz="800" b="1">
                <a:ln w="0"/>
                <a:solidFill>
                  <a:srgbClr val="C00000"/>
                </a:solidFill>
              </a:rPr>
              <a:t>PCH Type-A USB3.2</a:t>
            </a:r>
          </a:p>
        </p:txBody>
      </p:sp>
      <p:sp>
        <p:nvSpPr>
          <p:cNvPr id="14" name="Rounded Rectangle 217">
            <a:extLst>
              <a:ext uri="{FF2B5EF4-FFF2-40B4-BE49-F238E27FC236}">
                <a16:creationId xmlns:a16="http://schemas.microsoft.com/office/drawing/2014/main" id="{B695D13C-B422-6978-29BD-8CD0D8465B84}"/>
              </a:ext>
            </a:extLst>
          </p:cNvPr>
          <p:cNvSpPr/>
          <p:nvPr/>
        </p:nvSpPr>
        <p:spPr>
          <a:xfrm>
            <a:off x="5687151" y="5349496"/>
            <a:ext cx="271384" cy="87633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 name="Rectangle 15">
            <a:extLst>
              <a:ext uri="{FF2B5EF4-FFF2-40B4-BE49-F238E27FC236}">
                <a16:creationId xmlns:a16="http://schemas.microsoft.com/office/drawing/2014/main" id="{D8A9C73C-5484-034D-252A-E90A27AB2F7D}"/>
              </a:ext>
            </a:extLst>
          </p:cNvPr>
          <p:cNvSpPr/>
          <p:nvPr/>
        </p:nvSpPr>
        <p:spPr>
          <a:xfrm>
            <a:off x="5205742" y="6193823"/>
            <a:ext cx="1234202" cy="234360"/>
          </a:xfrm>
          <a:prstGeom prst="rect">
            <a:avLst/>
          </a:prstGeom>
          <a:noFill/>
        </p:spPr>
        <p:txBody>
          <a:bodyPr wrap="square" lIns="121920" tIns="60960" rIns="121920" bIns="60960">
            <a:spAutoFit/>
          </a:bodyPr>
          <a:lstStyle/>
          <a:p>
            <a:pPr algn="ctr"/>
            <a:r>
              <a:rPr lang="en-US" sz="800" b="1">
                <a:ln w="0"/>
                <a:solidFill>
                  <a:srgbClr val="C00000"/>
                </a:solidFill>
              </a:rPr>
              <a:t>3.5mm Jack</a:t>
            </a:r>
          </a:p>
        </p:txBody>
      </p:sp>
      <p:sp>
        <p:nvSpPr>
          <p:cNvPr id="18" name="Rounded Rectangle 217">
            <a:extLst>
              <a:ext uri="{FF2B5EF4-FFF2-40B4-BE49-F238E27FC236}">
                <a16:creationId xmlns:a16="http://schemas.microsoft.com/office/drawing/2014/main" id="{DA397BF7-E512-0071-2837-D7E4D3E8BF9A}"/>
              </a:ext>
            </a:extLst>
          </p:cNvPr>
          <p:cNvSpPr/>
          <p:nvPr/>
        </p:nvSpPr>
        <p:spPr>
          <a:xfrm>
            <a:off x="4533900" y="5306834"/>
            <a:ext cx="465881" cy="42533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19" name="Rectangle 18">
            <a:extLst>
              <a:ext uri="{FF2B5EF4-FFF2-40B4-BE49-F238E27FC236}">
                <a16:creationId xmlns:a16="http://schemas.microsoft.com/office/drawing/2014/main" id="{DD3496D4-17E5-4267-BE97-BD757027EDCC}"/>
              </a:ext>
            </a:extLst>
          </p:cNvPr>
          <p:cNvSpPr/>
          <p:nvPr/>
        </p:nvSpPr>
        <p:spPr>
          <a:xfrm>
            <a:off x="6395094" y="4478422"/>
            <a:ext cx="2539185" cy="205538"/>
          </a:xfrm>
          <a:prstGeom prst="rect">
            <a:avLst/>
          </a:prstGeom>
          <a:noFill/>
        </p:spPr>
        <p:txBody>
          <a:bodyPr wrap="square" lIns="121920" tIns="60960" rIns="121920" bIns="60960">
            <a:spAutoFit/>
          </a:bodyPr>
          <a:lstStyle/>
          <a:p>
            <a:pPr algn="ctr"/>
            <a:r>
              <a:rPr lang="en-US" sz="700" b="1">
                <a:ln w="0"/>
                <a:solidFill>
                  <a:srgbClr val="FFFF00"/>
                </a:solidFill>
              </a:rPr>
              <a:t>DDR5 SODIMM connectors</a:t>
            </a:r>
          </a:p>
        </p:txBody>
      </p:sp>
      <p:sp>
        <p:nvSpPr>
          <p:cNvPr id="20" name="Rounded Rectangle 217">
            <a:extLst>
              <a:ext uri="{FF2B5EF4-FFF2-40B4-BE49-F238E27FC236}">
                <a16:creationId xmlns:a16="http://schemas.microsoft.com/office/drawing/2014/main" id="{3DD0A714-57F2-7D8F-2A25-735CDF2A222A}"/>
              </a:ext>
            </a:extLst>
          </p:cNvPr>
          <p:cNvSpPr/>
          <p:nvPr/>
        </p:nvSpPr>
        <p:spPr>
          <a:xfrm>
            <a:off x="6859834" y="4501722"/>
            <a:ext cx="1668800" cy="115657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21" name="Rectangle 20">
            <a:extLst>
              <a:ext uri="{FF2B5EF4-FFF2-40B4-BE49-F238E27FC236}">
                <a16:creationId xmlns:a16="http://schemas.microsoft.com/office/drawing/2014/main" id="{8498B566-5020-70BD-F789-B72E0613EA77}"/>
              </a:ext>
            </a:extLst>
          </p:cNvPr>
          <p:cNvSpPr/>
          <p:nvPr/>
        </p:nvSpPr>
        <p:spPr>
          <a:xfrm>
            <a:off x="1644280" y="5959902"/>
            <a:ext cx="1207334" cy="218512"/>
          </a:xfrm>
          <a:prstGeom prst="rect">
            <a:avLst/>
          </a:prstGeom>
          <a:noFill/>
        </p:spPr>
        <p:txBody>
          <a:bodyPr wrap="square" lIns="121920" tIns="60960" rIns="121920" bIns="60960">
            <a:spAutoFit/>
          </a:bodyPr>
          <a:lstStyle/>
          <a:p>
            <a:pPr algn="ctr"/>
            <a:r>
              <a:rPr lang="en-US" sz="800" b="1">
                <a:ln w="0"/>
                <a:solidFill>
                  <a:srgbClr val="C00000"/>
                </a:solidFill>
              </a:rPr>
              <a:t>PM Sideband header</a:t>
            </a:r>
          </a:p>
        </p:txBody>
      </p:sp>
      <p:cxnSp>
        <p:nvCxnSpPr>
          <p:cNvPr id="22" name="Straight Arrow Connector 21">
            <a:extLst>
              <a:ext uri="{FF2B5EF4-FFF2-40B4-BE49-F238E27FC236}">
                <a16:creationId xmlns:a16="http://schemas.microsoft.com/office/drawing/2014/main" id="{4F130590-4700-EAED-4494-95239034D014}"/>
              </a:ext>
            </a:extLst>
          </p:cNvPr>
          <p:cNvCxnSpPr>
            <a:cxnSpLocks/>
          </p:cNvCxnSpPr>
          <p:nvPr/>
        </p:nvCxnSpPr>
        <p:spPr>
          <a:xfrm flipV="1">
            <a:off x="2661204" y="5532156"/>
            <a:ext cx="1254269" cy="53058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222FC11B-BBCB-3AD9-A774-F2ED6D3E0697}"/>
              </a:ext>
            </a:extLst>
          </p:cNvPr>
          <p:cNvSpPr/>
          <p:nvPr/>
        </p:nvSpPr>
        <p:spPr>
          <a:xfrm>
            <a:off x="1680504" y="5452093"/>
            <a:ext cx="1207334" cy="218512"/>
          </a:xfrm>
          <a:prstGeom prst="rect">
            <a:avLst/>
          </a:prstGeom>
          <a:noFill/>
        </p:spPr>
        <p:txBody>
          <a:bodyPr wrap="square" lIns="121920" tIns="60960" rIns="121920" bIns="60960">
            <a:spAutoFit/>
          </a:bodyPr>
          <a:lstStyle/>
          <a:p>
            <a:pPr algn="ctr"/>
            <a:r>
              <a:rPr lang="en-US" sz="800" b="1">
                <a:ln w="0"/>
                <a:solidFill>
                  <a:srgbClr val="C00000"/>
                </a:solidFill>
              </a:rPr>
              <a:t>SINAI header</a:t>
            </a:r>
          </a:p>
        </p:txBody>
      </p:sp>
      <p:cxnSp>
        <p:nvCxnSpPr>
          <p:cNvPr id="24" name="Straight Arrow Connector 23">
            <a:extLst>
              <a:ext uri="{FF2B5EF4-FFF2-40B4-BE49-F238E27FC236}">
                <a16:creationId xmlns:a16="http://schemas.microsoft.com/office/drawing/2014/main" id="{96F51E25-87F3-FAC9-F75C-7440084B18E3}"/>
              </a:ext>
            </a:extLst>
          </p:cNvPr>
          <p:cNvCxnSpPr>
            <a:cxnSpLocks/>
          </p:cNvCxnSpPr>
          <p:nvPr/>
        </p:nvCxnSpPr>
        <p:spPr>
          <a:xfrm flipV="1">
            <a:off x="2707011" y="5482164"/>
            <a:ext cx="604936" cy="7758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F55D6970-CC90-78A8-C95E-74E3185B166C}"/>
              </a:ext>
            </a:extLst>
          </p:cNvPr>
          <p:cNvSpPr/>
          <p:nvPr/>
        </p:nvSpPr>
        <p:spPr>
          <a:xfrm>
            <a:off x="2247947" y="3512905"/>
            <a:ext cx="692043" cy="234360"/>
          </a:xfrm>
          <a:prstGeom prst="rect">
            <a:avLst/>
          </a:prstGeom>
          <a:noFill/>
        </p:spPr>
        <p:txBody>
          <a:bodyPr wrap="square" lIns="121920" tIns="60960" rIns="121920" bIns="60960">
            <a:spAutoFit/>
          </a:bodyPr>
          <a:lstStyle/>
          <a:p>
            <a:pPr algn="ctr"/>
            <a:r>
              <a:rPr lang="en-US" sz="800" b="1">
                <a:ln w="0"/>
                <a:solidFill>
                  <a:srgbClr val="C00000"/>
                </a:solidFill>
              </a:rPr>
              <a:t>HDMI2.1</a:t>
            </a:r>
          </a:p>
        </p:txBody>
      </p:sp>
      <p:sp>
        <p:nvSpPr>
          <p:cNvPr id="28" name="Rectangle 27">
            <a:extLst>
              <a:ext uri="{FF2B5EF4-FFF2-40B4-BE49-F238E27FC236}">
                <a16:creationId xmlns:a16="http://schemas.microsoft.com/office/drawing/2014/main" id="{4E9C4F98-A0ED-41F2-2E22-ABEFD7717DCD}"/>
              </a:ext>
            </a:extLst>
          </p:cNvPr>
          <p:cNvSpPr/>
          <p:nvPr/>
        </p:nvSpPr>
        <p:spPr>
          <a:xfrm>
            <a:off x="2346868" y="2972447"/>
            <a:ext cx="692043" cy="234360"/>
          </a:xfrm>
          <a:prstGeom prst="rect">
            <a:avLst/>
          </a:prstGeom>
          <a:noFill/>
        </p:spPr>
        <p:txBody>
          <a:bodyPr wrap="square" lIns="121920" tIns="60960" rIns="121920" bIns="60960">
            <a:spAutoFit/>
          </a:bodyPr>
          <a:lstStyle/>
          <a:p>
            <a:pPr algn="ctr"/>
            <a:r>
              <a:rPr lang="en-US" sz="800" b="1">
                <a:ln w="0"/>
                <a:solidFill>
                  <a:srgbClr val="C00000"/>
                </a:solidFill>
              </a:rPr>
              <a:t>GbE LAN</a:t>
            </a:r>
          </a:p>
        </p:txBody>
      </p:sp>
      <p:sp>
        <p:nvSpPr>
          <p:cNvPr id="29" name="Rounded Rectangle 217">
            <a:extLst>
              <a:ext uri="{FF2B5EF4-FFF2-40B4-BE49-F238E27FC236}">
                <a16:creationId xmlns:a16="http://schemas.microsoft.com/office/drawing/2014/main" id="{EB113807-ECCE-209A-0D51-9BC1E57C8C80}"/>
              </a:ext>
            </a:extLst>
          </p:cNvPr>
          <p:cNvSpPr/>
          <p:nvPr/>
        </p:nvSpPr>
        <p:spPr>
          <a:xfrm>
            <a:off x="3248779" y="1847028"/>
            <a:ext cx="158545" cy="64469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 name="Rectangle 29">
            <a:extLst>
              <a:ext uri="{FF2B5EF4-FFF2-40B4-BE49-F238E27FC236}">
                <a16:creationId xmlns:a16="http://schemas.microsoft.com/office/drawing/2014/main" id="{562EF7E8-1D34-26AA-327E-5C64F1F01C45}"/>
              </a:ext>
            </a:extLst>
          </p:cNvPr>
          <p:cNvSpPr/>
          <p:nvPr/>
        </p:nvSpPr>
        <p:spPr>
          <a:xfrm>
            <a:off x="2291009" y="1972471"/>
            <a:ext cx="848218" cy="345159"/>
          </a:xfrm>
          <a:prstGeom prst="rect">
            <a:avLst/>
          </a:prstGeom>
          <a:noFill/>
        </p:spPr>
        <p:txBody>
          <a:bodyPr wrap="square" lIns="121920" tIns="60960" rIns="121920" bIns="60960">
            <a:spAutoFit/>
          </a:bodyPr>
          <a:lstStyle/>
          <a:p>
            <a:pPr algn="ctr"/>
            <a:r>
              <a:rPr lang="en-US" sz="800" b="1">
                <a:ln w="0"/>
                <a:solidFill>
                  <a:srgbClr val="C00000"/>
                </a:solidFill>
              </a:rPr>
              <a:t>Debug LED indicators</a:t>
            </a:r>
          </a:p>
        </p:txBody>
      </p:sp>
      <p:sp>
        <p:nvSpPr>
          <p:cNvPr id="31" name="Rectangle 30">
            <a:extLst>
              <a:ext uri="{FF2B5EF4-FFF2-40B4-BE49-F238E27FC236}">
                <a16:creationId xmlns:a16="http://schemas.microsoft.com/office/drawing/2014/main" id="{677DF2FA-E085-0678-7F7C-B17BAFAEA43C}"/>
              </a:ext>
            </a:extLst>
          </p:cNvPr>
          <p:cNvSpPr/>
          <p:nvPr/>
        </p:nvSpPr>
        <p:spPr>
          <a:xfrm>
            <a:off x="2782469" y="824834"/>
            <a:ext cx="1207334" cy="218512"/>
          </a:xfrm>
          <a:prstGeom prst="rect">
            <a:avLst/>
          </a:prstGeom>
          <a:noFill/>
        </p:spPr>
        <p:txBody>
          <a:bodyPr wrap="square" lIns="121920" tIns="60960" rIns="121920" bIns="60960">
            <a:spAutoFit/>
          </a:bodyPr>
          <a:lstStyle/>
          <a:p>
            <a:pPr algn="ctr"/>
            <a:r>
              <a:rPr lang="en-US" sz="800" b="1">
                <a:ln w="0"/>
                <a:solidFill>
                  <a:srgbClr val="C00000"/>
                </a:solidFill>
              </a:rPr>
              <a:t>CRD Conn1</a:t>
            </a:r>
          </a:p>
        </p:txBody>
      </p:sp>
      <p:cxnSp>
        <p:nvCxnSpPr>
          <p:cNvPr id="32" name="Straight Arrow Connector 31">
            <a:extLst>
              <a:ext uri="{FF2B5EF4-FFF2-40B4-BE49-F238E27FC236}">
                <a16:creationId xmlns:a16="http://schemas.microsoft.com/office/drawing/2014/main" id="{F8F2305D-82CF-62C7-9E88-042CA88A94B2}"/>
              </a:ext>
            </a:extLst>
          </p:cNvPr>
          <p:cNvCxnSpPr>
            <a:cxnSpLocks/>
          </p:cNvCxnSpPr>
          <p:nvPr/>
        </p:nvCxnSpPr>
        <p:spPr>
          <a:xfrm>
            <a:off x="3512820" y="998580"/>
            <a:ext cx="76181" cy="638038"/>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87513F44-834F-7A09-4EB6-BFD229725638}"/>
              </a:ext>
            </a:extLst>
          </p:cNvPr>
          <p:cNvSpPr/>
          <p:nvPr/>
        </p:nvSpPr>
        <p:spPr>
          <a:xfrm>
            <a:off x="2312446" y="1213596"/>
            <a:ext cx="827696" cy="234360"/>
          </a:xfrm>
          <a:prstGeom prst="rect">
            <a:avLst/>
          </a:prstGeom>
          <a:noFill/>
        </p:spPr>
        <p:txBody>
          <a:bodyPr wrap="square" lIns="121920" tIns="60960" rIns="121920" bIns="60960">
            <a:spAutoFit/>
          </a:bodyPr>
          <a:lstStyle/>
          <a:p>
            <a:pPr algn="ctr"/>
            <a:r>
              <a:rPr lang="en-US" sz="800" b="1">
                <a:ln w="0"/>
                <a:solidFill>
                  <a:srgbClr val="C00000"/>
                </a:solidFill>
              </a:rPr>
              <a:t>CRD Conn2</a:t>
            </a:r>
          </a:p>
        </p:txBody>
      </p:sp>
      <p:cxnSp>
        <p:nvCxnSpPr>
          <p:cNvPr id="34" name="Straight Arrow Connector 33">
            <a:extLst>
              <a:ext uri="{FF2B5EF4-FFF2-40B4-BE49-F238E27FC236}">
                <a16:creationId xmlns:a16="http://schemas.microsoft.com/office/drawing/2014/main" id="{F21D9978-2A89-D32A-6CCF-2963573FD184}"/>
              </a:ext>
            </a:extLst>
          </p:cNvPr>
          <p:cNvCxnSpPr>
            <a:cxnSpLocks/>
          </p:cNvCxnSpPr>
          <p:nvPr/>
        </p:nvCxnSpPr>
        <p:spPr>
          <a:xfrm>
            <a:off x="3038911" y="1404707"/>
            <a:ext cx="494073" cy="703724"/>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ounded Rectangle 217">
            <a:extLst>
              <a:ext uri="{FF2B5EF4-FFF2-40B4-BE49-F238E27FC236}">
                <a16:creationId xmlns:a16="http://schemas.microsoft.com/office/drawing/2014/main" id="{97BB9432-EEF9-79C1-85D0-69A693318527}"/>
              </a:ext>
            </a:extLst>
          </p:cNvPr>
          <p:cNvSpPr/>
          <p:nvPr/>
        </p:nvSpPr>
        <p:spPr>
          <a:xfrm>
            <a:off x="5956307" y="1933118"/>
            <a:ext cx="263032" cy="123100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9" name="Rectangle 38">
            <a:extLst>
              <a:ext uri="{FF2B5EF4-FFF2-40B4-BE49-F238E27FC236}">
                <a16:creationId xmlns:a16="http://schemas.microsoft.com/office/drawing/2014/main" id="{CFA23E39-D811-A63F-4D79-B2B27B6BD02D}"/>
              </a:ext>
            </a:extLst>
          </p:cNvPr>
          <p:cNvSpPr/>
          <p:nvPr/>
        </p:nvSpPr>
        <p:spPr>
          <a:xfrm rot="16200000">
            <a:off x="5481237" y="2464194"/>
            <a:ext cx="1199217" cy="200638"/>
          </a:xfrm>
          <a:prstGeom prst="rect">
            <a:avLst/>
          </a:prstGeom>
          <a:noFill/>
        </p:spPr>
        <p:txBody>
          <a:bodyPr wrap="square" lIns="121920" tIns="60960" rIns="121920" bIns="60960">
            <a:spAutoFit/>
          </a:bodyPr>
          <a:lstStyle/>
          <a:p>
            <a:pPr algn="ctr"/>
            <a:r>
              <a:rPr lang="en-US" sz="700" b="1">
                <a:ln w="0"/>
                <a:solidFill>
                  <a:srgbClr val="FFC000"/>
                </a:solidFill>
              </a:rPr>
              <a:t>CPU Gen5 PCIe x8 lane</a:t>
            </a:r>
          </a:p>
        </p:txBody>
      </p:sp>
      <p:sp>
        <p:nvSpPr>
          <p:cNvPr id="40" name="Rectangle 39">
            <a:extLst>
              <a:ext uri="{FF2B5EF4-FFF2-40B4-BE49-F238E27FC236}">
                <a16:creationId xmlns:a16="http://schemas.microsoft.com/office/drawing/2014/main" id="{551EBA07-DA63-E4A6-236C-699FCA8AD8F4}"/>
              </a:ext>
            </a:extLst>
          </p:cNvPr>
          <p:cNvSpPr/>
          <p:nvPr/>
        </p:nvSpPr>
        <p:spPr>
          <a:xfrm rot="16200000">
            <a:off x="4779381" y="2304299"/>
            <a:ext cx="981027" cy="200638"/>
          </a:xfrm>
          <a:prstGeom prst="rect">
            <a:avLst/>
          </a:prstGeom>
          <a:noFill/>
        </p:spPr>
        <p:txBody>
          <a:bodyPr wrap="square" lIns="121920" tIns="60960" rIns="121920" bIns="60960">
            <a:spAutoFit/>
          </a:bodyPr>
          <a:lstStyle/>
          <a:p>
            <a:pPr algn="ctr"/>
            <a:r>
              <a:rPr lang="en-US" sz="700" b="1">
                <a:ln w="0"/>
                <a:solidFill>
                  <a:srgbClr val="FFC000"/>
                </a:solidFill>
              </a:rPr>
              <a:t>CPU PCIe x4 lane</a:t>
            </a:r>
          </a:p>
        </p:txBody>
      </p:sp>
      <p:sp>
        <p:nvSpPr>
          <p:cNvPr id="41" name="Rectangle 40">
            <a:extLst>
              <a:ext uri="{FF2B5EF4-FFF2-40B4-BE49-F238E27FC236}">
                <a16:creationId xmlns:a16="http://schemas.microsoft.com/office/drawing/2014/main" id="{B7334AD0-9B6A-F7BE-D167-1DF8BF48CBD5}"/>
              </a:ext>
            </a:extLst>
          </p:cNvPr>
          <p:cNvSpPr/>
          <p:nvPr/>
        </p:nvSpPr>
        <p:spPr>
          <a:xfrm rot="16200000">
            <a:off x="5325112" y="2172255"/>
            <a:ext cx="676297" cy="200638"/>
          </a:xfrm>
          <a:prstGeom prst="rect">
            <a:avLst/>
          </a:prstGeom>
          <a:noFill/>
        </p:spPr>
        <p:txBody>
          <a:bodyPr wrap="square" lIns="121920" tIns="60960" rIns="121920" bIns="60960">
            <a:spAutoFit/>
          </a:bodyPr>
          <a:lstStyle/>
          <a:p>
            <a:pPr algn="ctr"/>
            <a:r>
              <a:rPr lang="en-US" sz="700" b="1">
                <a:ln w="0"/>
                <a:solidFill>
                  <a:srgbClr val="FFC000"/>
                </a:solidFill>
              </a:rPr>
              <a:t>X1 Gen4</a:t>
            </a:r>
          </a:p>
        </p:txBody>
      </p:sp>
      <p:sp>
        <p:nvSpPr>
          <p:cNvPr id="49" name="Rectangle 48">
            <a:extLst>
              <a:ext uri="{FF2B5EF4-FFF2-40B4-BE49-F238E27FC236}">
                <a16:creationId xmlns:a16="http://schemas.microsoft.com/office/drawing/2014/main" id="{663E7435-856D-8904-0C07-B2587B232E0B}"/>
              </a:ext>
            </a:extLst>
          </p:cNvPr>
          <p:cNvSpPr/>
          <p:nvPr/>
        </p:nvSpPr>
        <p:spPr>
          <a:xfrm>
            <a:off x="6547756" y="1119149"/>
            <a:ext cx="1207334" cy="234360"/>
          </a:xfrm>
          <a:prstGeom prst="rect">
            <a:avLst/>
          </a:prstGeom>
          <a:noFill/>
        </p:spPr>
        <p:txBody>
          <a:bodyPr wrap="square" lIns="121920" tIns="60960" rIns="121920" bIns="60960">
            <a:spAutoFit/>
          </a:bodyPr>
          <a:lstStyle/>
          <a:p>
            <a:pPr algn="ctr"/>
            <a:r>
              <a:rPr lang="en-US" sz="800" b="1" err="1">
                <a:ln w="0"/>
                <a:solidFill>
                  <a:srgbClr val="C00000"/>
                </a:solidFill>
              </a:rPr>
              <a:t>eDP</a:t>
            </a:r>
            <a:r>
              <a:rPr lang="en-US" sz="800" b="1">
                <a:ln w="0"/>
                <a:solidFill>
                  <a:srgbClr val="C00000"/>
                </a:solidFill>
              </a:rPr>
              <a:t> Conn</a:t>
            </a:r>
          </a:p>
        </p:txBody>
      </p:sp>
      <p:sp>
        <p:nvSpPr>
          <p:cNvPr id="50" name="Rounded Rectangle 217">
            <a:extLst>
              <a:ext uri="{FF2B5EF4-FFF2-40B4-BE49-F238E27FC236}">
                <a16:creationId xmlns:a16="http://schemas.microsoft.com/office/drawing/2014/main" id="{15613C29-2D1C-4CD0-C818-96D0FC7C29CA}"/>
              </a:ext>
            </a:extLst>
          </p:cNvPr>
          <p:cNvSpPr/>
          <p:nvPr/>
        </p:nvSpPr>
        <p:spPr>
          <a:xfrm>
            <a:off x="6788523" y="1173883"/>
            <a:ext cx="762897" cy="2914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1" name="Rectangle 50">
            <a:extLst>
              <a:ext uri="{FF2B5EF4-FFF2-40B4-BE49-F238E27FC236}">
                <a16:creationId xmlns:a16="http://schemas.microsoft.com/office/drawing/2014/main" id="{765A63EC-E13B-A2F7-98C5-158C7BD8D8CD}"/>
              </a:ext>
            </a:extLst>
          </p:cNvPr>
          <p:cNvSpPr/>
          <p:nvPr/>
        </p:nvSpPr>
        <p:spPr>
          <a:xfrm>
            <a:off x="7721600" y="756973"/>
            <a:ext cx="910050" cy="234360"/>
          </a:xfrm>
          <a:prstGeom prst="rect">
            <a:avLst/>
          </a:prstGeom>
          <a:noFill/>
        </p:spPr>
        <p:txBody>
          <a:bodyPr wrap="square" lIns="121920" tIns="60960" rIns="121920" bIns="60960">
            <a:spAutoFit/>
          </a:bodyPr>
          <a:lstStyle/>
          <a:p>
            <a:pPr algn="ctr"/>
            <a:r>
              <a:rPr lang="en-US" sz="800" b="1">
                <a:ln w="0"/>
                <a:solidFill>
                  <a:srgbClr val="C00000"/>
                </a:solidFill>
              </a:rPr>
              <a:t>Main Adapter</a:t>
            </a:r>
          </a:p>
        </p:txBody>
      </p:sp>
      <p:sp>
        <p:nvSpPr>
          <p:cNvPr id="52" name="Rectangle 51">
            <a:extLst>
              <a:ext uri="{FF2B5EF4-FFF2-40B4-BE49-F238E27FC236}">
                <a16:creationId xmlns:a16="http://schemas.microsoft.com/office/drawing/2014/main" id="{B3E52A9B-9B2B-DE27-16FC-7B3FE60D1A94}"/>
              </a:ext>
            </a:extLst>
          </p:cNvPr>
          <p:cNvSpPr/>
          <p:nvPr/>
        </p:nvSpPr>
        <p:spPr>
          <a:xfrm>
            <a:off x="6590604" y="817964"/>
            <a:ext cx="1207334" cy="234360"/>
          </a:xfrm>
          <a:prstGeom prst="rect">
            <a:avLst/>
          </a:prstGeom>
          <a:noFill/>
        </p:spPr>
        <p:txBody>
          <a:bodyPr wrap="square" lIns="121920" tIns="60960" rIns="121920" bIns="60960">
            <a:spAutoFit/>
          </a:bodyPr>
          <a:lstStyle/>
          <a:p>
            <a:pPr algn="ctr"/>
            <a:r>
              <a:rPr lang="en-US" sz="800" b="1">
                <a:ln w="0"/>
                <a:solidFill>
                  <a:srgbClr val="C00000"/>
                </a:solidFill>
              </a:rPr>
              <a:t>Auxiliary Adapter</a:t>
            </a:r>
          </a:p>
        </p:txBody>
      </p:sp>
      <p:cxnSp>
        <p:nvCxnSpPr>
          <p:cNvPr id="53" name="Straight Arrow Connector 52">
            <a:extLst>
              <a:ext uri="{FF2B5EF4-FFF2-40B4-BE49-F238E27FC236}">
                <a16:creationId xmlns:a16="http://schemas.microsoft.com/office/drawing/2014/main" id="{4C1AED77-D43B-FC87-2470-5AFC27CBCE98}"/>
              </a:ext>
            </a:extLst>
          </p:cNvPr>
          <p:cNvCxnSpPr>
            <a:cxnSpLocks/>
          </p:cNvCxnSpPr>
          <p:nvPr/>
        </p:nvCxnSpPr>
        <p:spPr>
          <a:xfrm>
            <a:off x="7644915" y="928102"/>
            <a:ext cx="0" cy="20809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27D6A61D-18BD-7787-D518-E77B5D186C8A}"/>
              </a:ext>
            </a:extLst>
          </p:cNvPr>
          <p:cNvCxnSpPr>
            <a:cxnSpLocks/>
          </p:cNvCxnSpPr>
          <p:nvPr/>
        </p:nvCxnSpPr>
        <p:spPr>
          <a:xfrm flipH="1">
            <a:off x="8024351" y="957368"/>
            <a:ext cx="52618" cy="19159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Rounded Rectangle 217">
            <a:extLst>
              <a:ext uri="{FF2B5EF4-FFF2-40B4-BE49-F238E27FC236}">
                <a16:creationId xmlns:a16="http://schemas.microsoft.com/office/drawing/2014/main" id="{0C9F1775-21A5-578C-E709-DB441FD7CFA2}"/>
              </a:ext>
            </a:extLst>
          </p:cNvPr>
          <p:cNvSpPr/>
          <p:nvPr/>
        </p:nvSpPr>
        <p:spPr>
          <a:xfrm>
            <a:off x="8205307" y="1147534"/>
            <a:ext cx="177587" cy="9710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3" name="Rectangle 62">
            <a:extLst>
              <a:ext uri="{FF2B5EF4-FFF2-40B4-BE49-F238E27FC236}">
                <a16:creationId xmlns:a16="http://schemas.microsoft.com/office/drawing/2014/main" id="{A9FD1F7C-EAB0-510E-8E3E-3A50DF0C5C3E}"/>
              </a:ext>
            </a:extLst>
          </p:cNvPr>
          <p:cNvSpPr/>
          <p:nvPr/>
        </p:nvSpPr>
        <p:spPr>
          <a:xfrm>
            <a:off x="8447385" y="732884"/>
            <a:ext cx="840271" cy="234360"/>
          </a:xfrm>
          <a:prstGeom prst="rect">
            <a:avLst/>
          </a:prstGeom>
          <a:noFill/>
        </p:spPr>
        <p:txBody>
          <a:bodyPr wrap="square" lIns="121920" tIns="60960" rIns="121920" bIns="60960">
            <a:spAutoFit/>
          </a:bodyPr>
          <a:lstStyle/>
          <a:p>
            <a:pPr algn="ctr"/>
            <a:r>
              <a:rPr lang="en-US" sz="800" b="1">
                <a:ln w="0"/>
                <a:solidFill>
                  <a:srgbClr val="C00000"/>
                </a:solidFill>
              </a:rPr>
              <a:t>Touch Panel</a:t>
            </a:r>
          </a:p>
        </p:txBody>
      </p:sp>
      <p:cxnSp>
        <p:nvCxnSpPr>
          <p:cNvPr id="64" name="Straight Arrow Connector 63">
            <a:extLst>
              <a:ext uri="{FF2B5EF4-FFF2-40B4-BE49-F238E27FC236}">
                <a16:creationId xmlns:a16="http://schemas.microsoft.com/office/drawing/2014/main" id="{C2326EAD-E57D-4741-6274-D83ED266365F}"/>
              </a:ext>
            </a:extLst>
          </p:cNvPr>
          <p:cNvCxnSpPr>
            <a:cxnSpLocks/>
            <a:endCxn id="62" idx="0"/>
          </p:cNvCxnSpPr>
          <p:nvPr/>
        </p:nvCxnSpPr>
        <p:spPr>
          <a:xfrm flipH="1">
            <a:off x="8294101" y="938802"/>
            <a:ext cx="271418" cy="20873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D21E41CE-4137-9F43-4C50-5CB500C56A42}"/>
              </a:ext>
            </a:extLst>
          </p:cNvPr>
          <p:cNvSpPr/>
          <p:nvPr/>
        </p:nvSpPr>
        <p:spPr>
          <a:xfrm>
            <a:off x="8911250" y="580981"/>
            <a:ext cx="840271" cy="234360"/>
          </a:xfrm>
          <a:prstGeom prst="rect">
            <a:avLst/>
          </a:prstGeom>
          <a:noFill/>
        </p:spPr>
        <p:txBody>
          <a:bodyPr wrap="square" lIns="121920" tIns="60960" rIns="121920" bIns="60960">
            <a:spAutoFit/>
          </a:bodyPr>
          <a:lstStyle/>
          <a:p>
            <a:pPr algn="ctr"/>
            <a:r>
              <a:rPr lang="en-US" sz="800" b="1">
                <a:ln w="0"/>
                <a:solidFill>
                  <a:srgbClr val="C00000"/>
                </a:solidFill>
              </a:rPr>
              <a:t>TCP0 TCSS</a:t>
            </a:r>
          </a:p>
        </p:txBody>
      </p:sp>
      <p:sp>
        <p:nvSpPr>
          <p:cNvPr id="67" name="Rounded Rectangle 217">
            <a:extLst>
              <a:ext uri="{FF2B5EF4-FFF2-40B4-BE49-F238E27FC236}">
                <a16:creationId xmlns:a16="http://schemas.microsoft.com/office/drawing/2014/main" id="{1C050360-10AA-2995-EB33-50921E8AEB46}"/>
              </a:ext>
            </a:extLst>
          </p:cNvPr>
          <p:cNvSpPr/>
          <p:nvPr/>
        </p:nvSpPr>
        <p:spPr>
          <a:xfrm>
            <a:off x="8445214" y="1158491"/>
            <a:ext cx="688940" cy="8533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68" name="Straight Arrow Connector 67">
            <a:extLst>
              <a:ext uri="{FF2B5EF4-FFF2-40B4-BE49-F238E27FC236}">
                <a16:creationId xmlns:a16="http://schemas.microsoft.com/office/drawing/2014/main" id="{AF618447-F66C-6C44-338B-FD9AD22DE4F1}"/>
              </a:ext>
            </a:extLst>
          </p:cNvPr>
          <p:cNvCxnSpPr>
            <a:cxnSpLocks/>
          </p:cNvCxnSpPr>
          <p:nvPr/>
        </p:nvCxnSpPr>
        <p:spPr>
          <a:xfrm flipH="1">
            <a:off x="8985654" y="754588"/>
            <a:ext cx="371781" cy="40390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0CA7C23C-55A6-332D-580C-533FBBC182CE}"/>
              </a:ext>
            </a:extLst>
          </p:cNvPr>
          <p:cNvSpPr/>
          <p:nvPr/>
        </p:nvSpPr>
        <p:spPr>
          <a:xfrm>
            <a:off x="9266527" y="720607"/>
            <a:ext cx="708238" cy="234360"/>
          </a:xfrm>
          <a:prstGeom prst="rect">
            <a:avLst/>
          </a:prstGeom>
          <a:noFill/>
        </p:spPr>
        <p:txBody>
          <a:bodyPr wrap="square" lIns="121920" tIns="60960" rIns="121920" bIns="60960">
            <a:spAutoFit/>
          </a:bodyPr>
          <a:lstStyle/>
          <a:p>
            <a:pPr algn="ctr"/>
            <a:r>
              <a:rPr lang="en-US" sz="800" b="1">
                <a:ln w="0"/>
                <a:solidFill>
                  <a:srgbClr val="C00000"/>
                </a:solidFill>
              </a:rPr>
              <a:t>Fan HDR</a:t>
            </a:r>
          </a:p>
        </p:txBody>
      </p:sp>
      <p:cxnSp>
        <p:nvCxnSpPr>
          <p:cNvPr id="73" name="Straight Arrow Connector 72">
            <a:extLst>
              <a:ext uri="{FF2B5EF4-FFF2-40B4-BE49-F238E27FC236}">
                <a16:creationId xmlns:a16="http://schemas.microsoft.com/office/drawing/2014/main" id="{D71222C1-551B-6339-09A3-D94F4E28F608}"/>
              </a:ext>
            </a:extLst>
          </p:cNvPr>
          <p:cNvCxnSpPr>
            <a:cxnSpLocks/>
          </p:cNvCxnSpPr>
          <p:nvPr/>
        </p:nvCxnSpPr>
        <p:spPr>
          <a:xfrm flipH="1">
            <a:off x="9396618" y="906988"/>
            <a:ext cx="113217" cy="25847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332EFFE3-F475-D406-5D98-E9628CA2C462}"/>
              </a:ext>
            </a:extLst>
          </p:cNvPr>
          <p:cNvCxnSpPr>
            <a:cxnSpLocks/>
          </p:cNvCxnSpPr>
          <p:nvPr/>
        </p:nvCxnSpPr>
        <p:spPr>
          <a:xfrm flipH="1">
            <a:off x="9185240" y="1017661"/>
            <a:ext cx="580606" cy="543001"/>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21DCDB28-37C2-9C66-6174-3E2410D55524}"/>
              </a:ext>
            </a:extLst>
          </p:cNvPr>
          <p:cNvSpPr/>
          <p:nvPr/>
        </p:nvSpPr>
        <p:spPr>
          <a:xfrm>
            <a:off x="9584946" y="906126"/>
            <a:ext cx="1091455" cy="234360"/>
          </a:xfrm>
          <a:prstGeom prst="rect">
            <a:avLst/>
          </a:prstGeom>
          <a:noFill/>
        </p:spPr>
        <p:txBody>
          <a:bodyPr wrap="square" lIns="121920" tIns="60960" rIns="121920" bIns="60960">
            <a:spAutoFit/>
          </a:bodyPr>
          <a:lstStyle/>
          <a:p>
            <a:pPr algn="ctr"/>
            <a:r>
              <a:rPr lang="en-US" sz="800" b="1">
                <a:ln w="0"/>
                <a:solidFill>
                  <a:srgbClr val="C00000"/>
                </a:solidFill>
              </a:rPr>
              <a:t>Fan W/ PWM</a:t>
            </a:r>
          </a:p>
        </p:txBody>
      </p:sp>
      <p:cxnSp>
        <p:nvCxnSpPr>
          <p:cNvPr id="79" name="Straight Arrow Connector 78">
            <a:extLst>
              <a:ext uri="{FF2B5EF4-FFF2-40B4-BE49-F238E27FC236}">
                <a16:creationId xmlns:a16="http://schemas.microsoft.com/office/drawing/2014/main" id="{709980FE-A0D4-F24C-9795-F57421347D29}"/>
              </a:ext>
            </a:extLst>
          </p:cNvPr>
          <p:cNvCxnSpPr>
            <a:cxnSpLocks/>
          </p:cNvCxnSpPr>
          <p:nvPr/>
        </p:nvCxnSpPr>
        <p:spPr>
          <a:xfrm flipH="1">
            <a:off x="9411049" y="1312013"/>
            <a:ext cx="362973" cy="369867"/>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36655D03-69A8-DF5E-FCBD-F1DD9EA25BB0}"/>
              </a:ext>
            </a:extLst>
          </p:cNvPr>
          <p:cNvSpPr/>
          <p:nvPr/>
        </p:nvSpPr>
        <p:spPr>
          <a:xfrm>
            <a:off x="9683122" y="1207827"/>
            <a:ext cx="1232063" cy="234360"/>
          </a:xfrm>
          <a:prstGeom prst="rect">
            <a:avLst/>
          </a:prstGeom>
          <a:noFill/>
        </p:spPr>
        <p:txBody>
          <a:bodyPr wrap="square" lIns="121920" tIns="60960" rIns="121920" bIns="60960">
            <a:spAutoFit/>
          </a:bodyPr>
          <a:lstStyle/>
          <a:p>
            <a:pPr algn="ctr"/>
            <a:r>
              <a:rPr lang="en-US" sz="800" b="1">
                <a:ln w="0"/>
                <a:solidFill>
                  <a:srgbClr val="C00000"/>
                </a:solidFill>
              </a:rPr>
              <a:t>BR-AIC1 PWR HDR</a:t>
            </a:r>
          </a:p>
        </p:txBody>
      </p:sp>
      <p:sp>
        <p:nvSpPr>
          <p:cNvPr id="84" name="Rounded Rectangle 217">
            <a:extLst>
              <a:ext uri="{FF2B5EF4-FFF2-40B4-BE49-F238E27FC236}">
                <a16:creationId xmlns:a16="http://schemas.microsoft.com/office/drawing/2014/main" id="{DAB24530-C49F-D013-8309-51930745103D}"/>
              </a:ext>
            </a:extLst>
          </p:cNvPr>
          <p:cNvSpPr/>
          <p:nvPr/>
        </p:nvSpPr>
        <p:spPr>
          <a:xfrm>
            <a:off x="8717618" y="2020387"/>
            <a:ext cx="792217" cy="56474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88" name="Straight Arrow Connector 87">
            <a:extLst>
              <a:ext uri="{FF2B5EF4-FFF2-40B4-BE49-F238E27FC236}">
                <a16:creationId xmlns:a16="http://schemas.microsoft.com/office/drawing/2014/main" id="{74B2FF44-F41A-C332-CF8C-3E8DA5A02D34}"/>
              </a:ext>
            </a:extLst>
          </p:cNvPr>
          <p:cNvCxnSpPr>
            <a:cxnSpLocks/>
          </p:cNvCxnSpPr>
          <p:nvPr/>
        </p:nvCxnSpPr>
        <p:spPr>
          <a:xfrm flipH="1" flipV="1">
            <a:off x="9502219" y="2308726"/>
            <a:ext cx="425604" cy="217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73AA9C3E-804C-682A-7D06-19ED8A851480}"/>
              </a:ext>
            </a:extLst>
          </p:cNvPr>
          <p:cNvSpPr/>
          <p:nvPr/>
        </p:nvSpPr>
        <p:spPr>
          <a:xfrm>
            <a:off x="9839868" y="2191546"/>
            <a:ext cx="700313" cy="234360"/>
          </a:xfrm>
          <a:prstGeom prst="rect">
            <a:avLst/>
          </a:prstGeom>
          <a:noFill/>
        </p:spPr>
        <p:txBody>
          <a:bodyPr wrap="square" lIns="121920" tIns="60960" rIns="121920" bIns="60960">
            <a:spAutoFit/>
          </a:bodyPr>
          <a:lstStyle/>
          <a:p>
            <a:pPr algn="ctr"/>
            <a:r>
              <a:rPr lang="en-US" sz="800" b="1">
                <a:ln w="0"/>
                <a:solidFill>
                  <a:srgbClr val="C00000"/>
                </a:solidFill>
              </a:rPr>
              <a:t>WLAN</a:t>
            </a:r>
          </a:p>
        </p:txBody>
      </p:sp>
      <p:sp>
        <p:nvSpPr>
          <p:cNvPr id="90" name="Rounded Rectangle 217">
            <a:extLst>
              <a:ext uri="{FF2B5EF4-FFF2-40B4-BE49-F238E27FC236}">
                <a16:creationId xmlns:a16="http://schemas.microsoft.com/office/drawing/2014/main" id="{7B696AEB-D79F-582A-A4BC-69E631B11025}"/>
              </a:ext>
            </a:extLst>
          </p:cNvPr>
          <p:cNvSpPr/>
          <p:nvPr/>
        </p:nvSpPr>
        <p:spPr>
          <a:xfrm>
            <a:off x="8707799" y="4836468"/>
            <a:ext cx="319441" cy="43987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91" name="Straight Arrow Connector 90">
            <a:extLst>
              <a:ext uri="{FF2B5EF4-FFF2-40B4-BE49-F238E27FC236}">
                <a16:creationId xmlns:a16="http://schemas.microsoft.com/office/drawing/2014/main" id="{5654CE6D-3471-7D07-2751-50CB63445846}"/>
              </a:ext>
            </a:extLst>
          </p:cNvPr>
          <p:cNvCxnSpPr>
            <a:cxnSpLocks/>
          </p:cNvCxnSpPr>
          <p:nvPr/>
        </p:nvCxnSpPr>
        <p:spPr>
          <a:xfrm flipH="1">
            <a:off x="9040543" y="4924882"/>
            <a:ext cx="791634" cy="2071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7FF8C0B-89A8-20E6-27B7-A4218B2FE422}"/>
              </a:ext>
            </a:extLst>
          </p:cNvPr>
          <p:cNvSpPr/>
          <p:nvPr/>
        </p:nvSpPr>
        <p:spPr>
          <a:xfrm>
            <a:off x="9724694" y="4822046"/>
            <a:ext cx="1091455" cy="234360"/>
          </a:xfrm>
          <a:prstGeom prst="rect">
            <a:avLst/>
          </a:prstGeom>
          <a:noFill/>
        </p:spPr>
        <p:txBody>
          <a:bodyPr wrap="square" lIns="121920" tIns="60960" rIns="121920" bIns="60960">
            <a:spAutoFit/>
          </a:bodyPr>
          <a:lstStyle/>
          <a:p>
            <a:pPr algn="ctr"/>
            <a:r>
              <a:rPr lang="en-US" sz="800" b="1">
                <a:ln w="0"/>
                <a:solidFill>
                  <a:srgbClr val="C00000"/>
                </a:solidFill>
              </a:rPr>
              <a:t>SF600/TPM HDR</a:t>
            </a:r>
          </a:p>
        </p:txBody>
      </p:sp>
      <p:sp>
        <p:nvSpPr>
          <p:cNvPr id="94" name="Rounded Rectangle 217">
            <a:extLst>
              <a:ext uri="{FF2B5EF4-FFF2-40B4-BE49-F238E27FC236}">
                <a16:creationId xmlns:a16="http://schemas.microsoft.com/office/drawing/2014/main" id="{A1BA3258-F8FF-DCE5-3AAB-C8DEBB1C4F78}"/>
              </a:ext>
            </a:extLst>
          </p:cNvPr>
          <p:cNvSpPr/>
          <p:nvPr/>
        </p:nvSpPr>
        <p:spPr>
          <a:xfrm>
            <a:off x="9108916" y="5070874"/>
            <a:ext cx="243947" cy="76783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95" name="Straight Arrow Connector 94">
            <a:extLst>
              <a:ext uri="{FF2B5EF4-FFF2-40B4-BE49-F238E27FC236}">
                <a16:creationId xmlns:a16="http://schemas.microsoft.com/office/drawing/2014/main" id="{47FFF9B0-1882-9254-F842-F51E8C2BFE4C}"/>
              </a:ext>
            </a:extLst>
          </p:cNvPr>
          <p:cNvCxnSpPr>
            <a:cxnSpLocks/>
          </p:cNvCxnSpPr>
          <p:nvPr/>
        </p:nvCxnSpPr>
        <p:spPr>
          <a:xfrm flipH="1">
            <a:off x="9366231" y="5159242"/>
            <a:ext cx="465946" cy="130787"/>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id="{E00663E0-68BE-31DC-10F2-A3065320A9A4}"/>
              </a:ext>
            </a:extLst>
          </p:cNvPr>
          <p:cNvSpPr/>
          <p:nvPr/>
        </p:nvSpPr>
        <p:spPr>
          <a:xfrm>
            <a:off x="9711391" y="5060653"/>
            <a:ext cx="1091455" cy="234360"/>
          </a:xfrm>
          <a:prstGeom prst="rect">
            <a:avLst/>
          </a:prstGeom>
          <a:noFill/>
        </p:spPr>
        <p:txBody>
          <a:bodyPr wrap="square" lIns="121920" tIns="60960" rIns="121920" bIns="60960">
            <a:spAutoFit/>
          </a:bodyPr>
          <a:lstStyle/>
          <a:p>
            <a:pPr algn="ctr"/>
            <a:r>
              <a:rPr lang="en-US" sz="800" b="1">
                <a:ln w="0"/>
                <a:solidFill>
                  <a:srgbClr val="C00000"/>
                </a:solidFill>
              </a:rPr>
              <a:t>TTK3 Connector</a:t>
            </a:r>
          </a:p>
        </p:txBody>
      </p:sp>
      <p:sp>
        <p:nvSpPr>
          <p:cNvPr id="104" name="Rounded Rectangle 217">
            <a:extLst>
              <a:ext uri="{FF2B5EF4-FFF2-40B4-BE49-F238E27FC236}">
                <a16:creationId xmlns:a16="http://schemas.microsoft.com/office/drawing/2014/main" id="{E2FB7E4C-5B77-2581-FA0D-890C5E40A9BF}"/>
              </a:ext>
            </a:extLst>
          </p:cNvPr>
          <p:cNvSpPr/>
          <p:nvPr/>
        </p:nvSpPr>
        <p:spPr>
          <a:xfrm>
            <a:off x="8552178" y="5979426"/>
            <a:ext cx="830532" cy="21309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105" name="Straight Arrow Connector 104">
            <a:extLst>
              <a:ext uri="{FF2B5EF4-FFF2-40B4-BE49-F238E27FC236}">
                <a16:creationId xmlns:a16="http://schemas.microsoft.com/office/drawing/2014/main" id="{3274CEE5-D960-E723-D318-A3CBABA7A342}"/>
              </a:ext>
            </a:extLst>
          </p:cNvPr>
          <p:cNvCxnSpPr>
            <a:cxnSpLocks/>
          </p:cNvCxnSpPr>
          <p:nvPr/>
        </p:nvCxnSpPr>
        <p:spPr>
          <a:xfrm flipV="1">
            <a:off x="9203589" y="6183680"/>
            <a:ext cx="0" cy="17016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6" name="Rectangle 105">
            <a:extLst>
              <a:ext uri="{FF2B5EF4-FFF2-40B4-BE49-F238E27FC236}">
                <a16:creationId xmlns:a16="http://schemas.microsoft.com/office/drawing/2014/main" id="{BC010922-7252-5CB5-5C9F-17888EC7BD3B}"/>
              </a:ext>
            </a:extLst>
          </p:cNvPr>
          <p:cNvSpPr/>
          <p:nvPr/>
        </p:nvSpPr>
        <p:spPr>
          <a:xfrm>
            <a:off x="8945139" y="6198267"/>
            <a:ext cx="1091455" cy="234360"/>
          </a:xfrm>
          <a:prstGeom prst="rect">
            <a:avLst/>
          </a:prstGeom>
          <a:noFill/>
        </p:spPr>
        <p:txBody>
          <a:bodyPr wrap="square" lIns="121920" tIns="60960" rIns="121920" bIns="60960">
            <a:spAutoFit/>
          </a:bodyPr>
          <a:lstStyle/>
          <a:p>
            <a:pPr algn="ctr"/>
            <a:r>
              <a:rPr lang="en-US" sz="800" b="1" err="1">
                <a:ln w="0"/>
                <a:solidFill>
                  <a:srgbClr val="C00000"/>
                </a:solidFill>
              </a:rPr>
              <a:t>eSPI</a:t>
            </a:r>
            <a:r>
              <a:rPr lang="en-US" sz="800" b="1">
                <a:ln w="0"/>
                <a:solidFill>
                  <a:srgbClr val="C00000"/>
                </a:solidFill>
              </a:rPr>
              <a:t> HDR</a:t>
            </a:r>
          </a:p>
        </p:txBody>
      </p:sp>
      <p:cxnSp>
        <p:nvCxnSpPr>
          <p:cNvPr id="109" name="Straight Arrow Connector 108">
            <a:extLst>
              <a:ext uri="{FF2B5EF4-FFF2-40B4-BE49-F238E27FC236}">
                <a16:creationId xmlns:a16="http://schemas.microsoft.com/office/drawing/2014/main" id="{7B7C6132-2A1A-21D5-4B17-7D61ADD2D1D4}"/>
              </a:ext>
            </a:extLst>
          </p:cNvPr>
          <p:cNvCxnSpPr>
            <a:cxnSpLocks/>
          </p:cNvCxnSpPr>
          <p:nvPr/>
        </p:nvCxnSpPr>
        <p:spPr>
          <a:xfrm flipV="1">
            <a:off x="8424182" y="6165044"/>
            <a:ext cx="0" cy="17016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0" name="Rectangle 109">
            <a:extLst>
              <a:ext uri="{FF2B5EF4-FFF2-40B4-BE49-F238E27FC236}">
                <a16:creationId xmlns:a16="http://schemas.microsoft.com/office/drawing/2014/main" id="{0AE8FA2F-5BC9-1227-7381-186BF6C7FEA3}"/>
              </a:ext>
            </a:extLst>
          </p:cNvPr>
          <p:cNvSpPr/>
          <p:nvPr/>
        </p:nvSpPr>
        <p:spPr>
          <a:xfrm>
            <a:off x="8181510" y="6190548"/>
            <a:ext cx="1091455" cy="234360"/>
          </a:xfrm>
          <a:prstGeom prst="rect">
            <a:avLst/>
          </a:prstGeom>
          <a:noFill/>
        </p:spPr>
        <p:txBody>
          <a:bodyPr wrap="square" lIns="121920" tIns="60960" rIns="121920" bIns="60960">
            <a:spAutoFit/>
          </a:bodyPr>
          <a:lstStyle/>
          <a:p>
            <a:pPr algn="ctr"/>
            <a:r>
              <a:rPr lang="en-US" sz="800" b="1">
                <a:ln w="0"/>
                <a:solidFill>
                  <a:srgbClr val="C00000"/>
                </a:solidFill>
              </a:rPr>
              <a:t>Touch Pad</a:t>
            </a:r>
          </a:p>
        </p:txBody>
      </p:sp>
      <p:cxnSp>
        <p:nvCxnSpPr>
          <p:cNvPr id="111" name="Straight Arrow Connector 110">
            <a:extLst>
              <a:ext uri="{FF2B5EF4-FFF2-40B4-BE49-F238E27FC236}">
                <a16:creationId xmlns:a16="http://schemas.microsoft.com/office/drawing/2014/main" id="{A380DAFC-230E-C79A-2EF7-6C0E03ACA23D}"/>
              </a:ext>
            </a:extLst>
          </p:cNvPr>
          <p:cNvCxnSpPr>
            <a:cxnSpLocks/>
          </p:cNvCxnSpPr>
          <p:nvPr/>
        </p:nvCxnSpPr>
        <p:spPr>
          <a:xfrm flipV="1">
            <a:off x="6958148" y="6062736"/>
            <a:ext cx="0" cy="231357"/>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F044D817-A70D-EEE2-5A2C-9236EF6DFDE2}"/>
              </a:ext>
            </a:extLst>
          </p:cNvPr>
          <p:cNvSpPr/>
          <p:nvPr/>
        </p:nvSpPr>
        <p:spPr>
          <a:xfrm>
            <a:off x="6692616" y="6192615"/>
            <a:ext cx="1091455" cy="234360"/>
          </a:xfrm>
          <a:prstGeom prst="rect">
            <a:avLst/>
          </a:prstGeom>
          <a:noFill/>
        </p:spPr>
        <p:txBody>
          <a:bodyPr wrap="square" lIns="121920" tIns="60960" rIns="121920" bIns="60960">
            <a:spAutoFit/>
          </a:bodyPr>
          <a:lstStyle/>
          <a:p>
            <a:pPr algn="ctr"/>
            <a:r>
              <a:rPr lang="en-US" sz="800" b="1">
                <a:ln w="0"/>
                <a:solidFill>
                  <a:srgbClr val="C00000"/>
                </a:solidFill>
              </a:rPr>
              <a:t>FPS HDR</a:t>
            </a:r>
          </a:p>
        </p:txBody>
      </p:sp>
      <p:sp>
        <p:nvSpPr>
          <p:cNvPr id="114" name="Rectangle 113">
            <a:extLst>
              <a:ext uri="{FF2B5EF4-FFF2-40B4-BE49-F238E27FC236}">
                <a16:creationId xmlns:a16="http://schemas.microsoft.com/office/drawing/2014/main" id="{98A8C7FB-4B6B-1A91-7DF6-EA3E5A15EC6C}"/>
              </a:ext>
            </a:extLst>
          </p:cNvPr>
          <p:cNvSpPr/>
          <p:nvPr/>
        </p:nvSpPr>
        <p:spPr>
          <a:xfrm>
            <a:off x="6037071" y="6169199"/>
            <a:ext cx="1091455" cy="234360"/>
          </a:xfrm>
          <a:prstGeom prst="rect">
            <a:avLst/>
          </a:prstGeom>
          <a:noFill/>
        </p:spPr>
        <p:txBody>
          <a:bodyPr wrap="square" lIns="121920" tIns="60960" rIns="121920" bIns="60960">
            <a:spAutoFit/>
          </a:bodyPr>
          <a:lstStyle/>
          <a:p>
            <a:pPr algn="ctr"/>
            <a:r>
              <a:rPr lang="en-US" sz="800" b="1">
                <a:ln w="0"/>
                <a:solidFill>
                  <a:srgbClr val="C00000"/>
                </a:solidFill>
              </a:rPr>
              <a:t>Audio HDRs</a:t>
            </a:r>
          </a:p>
        </p:txBody>
      </p:sp>
      <p:sp>
        <p:nvSpPr>
          <p:cNvPr id="115" name="Rounded Rectangle 217">
            <a:extLst>
              <a:ext uri="{FF2B5EF4-FFF2-40B4-BE49-F238E27FC236}">
                <a16:creationId xmlns:a16="http://schemas.microsoft.com/office/drawing/2014/main" id="{A9E134A9-0F21-4C4E-8869-D8A33860A588}"/>
              </a:ext>
            </a:extLst>
          </p:cNvPr>
          <p:cNvSpPr/>
          <p:nvPr/>
        </p:nvSpPr>
        <p:spPr>
          <a:xfrm>
            <a:off x="6167780" y="5694425"/>
            <a:ext cx="243945" cy="5371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6" name="Rounded Rectangle 217">
            <a:extLst>
              <a:ext uri="{FF2B5EF4-FFF2-40B4-BE49-F238E27FC236}">
                <a16:creationId xmlns:a16="http://schemas.microsoft.com/office/drawing/2014/main" id="{ECA193BA-999C-BA7B-FC6A-F3BE1D1E14D4}"/>
              </a:ext>
            </a:extLst>
          </p:cNvPr>
          <p:cNvSpPr/>
          <p:nvPr/>
        </p:nvSpPr>
        <p:spPr>
          <a:xfrm>
            <a:off x="6558281" y="5778256"/>
            <a:ext cx="218440" cy="22496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7" name="Rounded Rectangle 217">
            <a:extLst>
              <a:ext uri="{FF2B5EF4-FFF2-40B4-BE49-F238E27FC236}">
                <a16:creationId xmlns:a16="http://schemas.microsoft.com/office/drawing/2014/main" id="{74F83A7C-94B7-11ED-CC15-D48732A78E8F}"/>
              </a:ext>
            </a:extLst>
          </p:cNvPr>
          <p:cNvSpPr/>
          <p:nvPr/>
        </p:nvSpPr>
        <p:spPr>
          <a:xfrm>
            <a:off x="6393493" y="5412143"/>
            <a:ext cx="218440" cy="28228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8" name="Rounded Rectangle 217">
            <a:extLst>
              <a:ext uri="{FF2B5EF4-FFF2-40B4-BE49-F238E27FC236}">
                <a16:creationId xmlns:a16="http://schemas.microsoft.com/office/drawing/2014/main" id="{D399F5B4-F83B-BC25-042F-8D82736BF180}"/>
              </a:ext>
            </a:extLst>
          </p:cNvPr>
          <p:cNvSpPr/>
          <p:nvPr/>
        </p:nvSpPr>
        <p:spPr>
          <a:xfrm>
            <a:off x="6174428" y="5075035"/>
            <a:ext cx="218440" cy="3114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9" name="Rounded Rectangle 217">
            <a:extLst>
              <a:ext uri="{FF2B5EF4-FFF2-40B4-BE49-F238E27FC236}">
                <a16:creationId xmlns:a16="http://schemas.microsoft.com/office/drawing/2014/main" id="{2F59949A-B802-041C-C53D-AF93EB0D086F}"/>
              </a:ext>
            </a:extLst>
          </p:cNvPr>
          <p:cNvSpPr/>
          <p:nvPr/>
        </p:nvSpPr>
        <p:spPr>
          <a:xfrm>
            <a:off x="4200068" y="4759336"/>
            <a:ext cx="1822169" cy="5347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120" name="Rounded Rectangle 217">
            <a:extLst>
              <a:ext uri="{FF2B5EF4-FFF2-40B4-BE49-F238E27FC236}">
                <a16:creationId xmlns:a16="http://schemas.microsoft.com/office/drawing/2014/main" id="{2609EBB7-4260-A45E-3479-B4C42A24A73C}"/>
              </a:ext>
            </a:extLst>
          </p:cNvPr>
          <p:cNvSpPr/>
          <p:nvPr/>
        </p:nvSpPr>
        <p:spPr>
          <a:xfrm>
            <a:off x="6125144" y="4924882"/>
            <a:ext cx="695360" cy="125827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2" name="Rectangle 121">
            <a:extLst>
              <a:ext uri="{FF2B5EF4-FFF2-40B4-BE49-F238E27FC236}">
                <a16:creationId xmlns:a16="http://schemas.microsoft.com/office/drawing/2014/main" id="{E4E3C3E9-1BB2-57BB-A5DB-1DD271B09A11}"/>
              </a:ext>
            </a:extLst>
          </p:cNvPr>
          <p:cNvSpPr/>
          <p:nvPr/>
        </p:nvSpPr>
        <p:spPr>
          <a:xfrm>
            <a:off x="7256516" y="6169199"/>
            <a:ext cx="1091455" cy="234360"/>
          </a:xfrm>
          <a:prstGeom prst="rect">
            <a:avLst/>
          </a:prstGeom>
          <a:noFill/>
        </p:spPr>
        <p:txBody>
          <a:bodyPr wrap="square" lIns="121920" tIns="60960" rIns="121920" bIns="60960">
            <a:spAutoFit/>
          </a:bodyPr>
          <a:lstStyle/>
          <a:p>
            <a:pPr algn="ctr"/>
            <a:r>
              <a:rPr lang="en-US" sz="800" b="1">
                <a:ln w="0"/>
                <a:solidFill>
                  <a:srgbClr val="C00000"/>
                </a:solidFill>
              </a:rPr>
              <a:t>Intec HDR</a:t>
            </a:r>
          </a:p>
        </p:txBody>
      </p:sp>
      <p:cxnSp>
        <p:nvCxnSpPr>
          <p:cNvPr id="123" name="Straight Arrow Connector 122">
            <a:extLst>
              <a:ext uri="{FF2B5EF4-FFF2-40B4-BE49-F238E27FC236}">
                <a16:creationId xmlns:a16="http://schemas.microsoft.com/office/drawing/2014/main" id="{4C756C93-CA70-56C4-CFB8-0338C2E29D6C}"/>
              </a:ext>
            </a:extLst>
          </p:cNvPr>
          <p:cNvCxnSpPr>
            <a:cxnSpLocks/>
          </p:cNvCxnSpPr>
          <p:nvPr/>
        </p:nvCxnSpPr>
        <p:spPr>
          <a:xfrm flipH="1" flipV="1">
            <a:off x="6558058" y="5096075"/>
            <a:ext cx="993362" cy="1190304"/>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6D8D4A61-6BEB-66DD-B748-A8BC8294A933}"/>
              </a:ext>
            </a:extLst>
          </p:cNvPr>
          <p:cNvCxnSpPr>
            <a:cxnSpLocks/>
          </p:cNvCxnSpPr>
          <p:nvPr/>
        </p:nvCxnSpPr>
        <p:spPr>
          <a:xfrm>
            <a:off x="2980575" y="3082276"/>
            <a:ext cx="25906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F5E5756F-B476-9F85-D256-71BF8C32DFA8}"/>
              </a:ext>
            </a:extLst>
          </p:cNvPr>
          <p:cNvCxnSpPr>
            <a:cxnSpLocks/>
          </p:cNvCxnSpPr>
          <p:nvPr/>
        </p:nvCxnSpPr>
        <p:spPr>
          <a:xfrm>
            <a:off x="2927794" y="3630085"/>
            <a:ext cx="25906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Rectangle 131">
            <a:extLst>
              <a:ext uri="{FF2B5EF4-FFF2-40B4-BE49-F238E27FC236}">
                <a16:creationId xmlns:a16="http://schemas.microsoft.com/office/drawing/2014/main" id="{FDE90DAF-E536-AB8F-B38E-08FDDF802770}"/>
              </a:ext>
            </a:extLst>
          </p:cNvPr>
          <p:cNvSpPr/>
          <p:nvPr/>
        </p:nvSpPr>
        <p:spPr>
          <a:xfrm>
            <a:off x="2173451" y="4863548"/>
            <a:ext cx="869803" cy="234360"/>
          </a:xfrm>
          <a:prstGeom prst="rect">
            <a:avLst/>
          </a:prstGeom>
          <a:noFill/>
        </p:spPr>
        <p:txBody>
          <a:bodyPr wrap="square" lIns="121920" tIns="60960" rIns="121920" bIns="60960">
            <a:spAutoFit/>
          </a:bodyPr>
          <a:lstStyle/>
          <a:p>
            <a:pPr algn="ctr"/>
            <a:r>
              <a:rPr lang="en-US" sz="800" b="1">
                <a:ln w="0"/>
                <a:solidFill>
                  <a:srgbClr val="C00000"/>
                </a:solidFill>
              </a:rPr>
              <a:t>PCH 5V FAN</a:t>
            </a:r>
          </a:p>
        </p:txBody>
      </p:sp>
      <p:cxnSp>
        <p:nvCxnSpPr>
          <p:cNvPr id="133" name="Straight Arrow Connector 132">
            <a:extLst>
              <a:ext uri="{FF2B5EF4-FFF2-40B4-BE49-F238E27FC236}">
                <a16:creationId xmlns:a16="http://schemas.microsoft.com/office/drawing/2014/main" id="{06D9A63D-6E89-D7E9-768F-2EFFE671C464}"/>
              </a:ext>
            </a:extLst>
          </p:cNvPr>
          <p:cNvCxnSpPr>
            <a:cxnSpLocks/>
          </p:cNvCxnSpPr>
          <p:nvPr/>
        </p:nvCxnSpPr>
        <p:spPr>
          <a:xfrm flipV="1">
            <a:off x="2931435" y="4979173"/>
            <a:ext cx="349525" cy="5369"/>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5" name="Rectangle 134">
            <a:extLst>
              <a:ext uri="{FF2B5EF4-FFF2-40B4-BE49-F238E27FC236}">
                <a16:creationId xmlns:a16="http://schemas.microsoft.com/office/drawing/2014/main" id="{D0334FBF-7265-FD7A-27AA-5125A70AB41E}"/>
              </a:ext>
            </a:extLst>
          </p:cNvPr>
          <p:cNvSpPr/>
          <p:nvPr/>
        </p:nvSpPr>
        <p:spPr>
          <a:xfrm>
            <a:off x="5531973" y="797808"/>
            <a:ext cx="1207334" cy="234360"/>
          </a:xfrm>
          <a:prstGeom prst="rect">
            <a:avLst/>
          </a:prstGeom>
          <a:noFill/>
        </p:spPr>
        <p:txBody>
          <a:bodyPr wrap="square" lIns="121920" tIns="60960" rIns="121920" bIns="60960">
            <a:spAutoFit/>
          </a:bodyPr>
          <a:lstStyle/>
          <a:p>
            <a:pPr algn="ctr"/>
            <a:r>
              <a:rPr lang="en-US" sz="800" b="1">
                <a:ln w="0"/>
                <a:solidFill>
                  <a:srgbClr val="C00000"/>
                </a:solidFill>
              </a:rPr>
              <a:t>CMOS Battery</a:t>
            </a:r>
          </a:p>
        </p:txBody>
      </p:sp>
      <p:cxnSp>
        <p:nvCxnSpPr>
          <p:cNvPr id="136" name="Straight Arrow Connector 135">
            <a:extLst>
              <a:ext uri="{FF2B5EF4-FFF2-40B4-BE49-F238E27FC236}">
                <a16:creationId xmlns:a16="http://schemas.microsoft.com/office/drawing/2014/main" id="{4A0900EE-12CF-BB41-4506-FB6065480E4E}"/>
              </a:ext>
            </a:extLst>
          </p:cNvPr>
          <p:cNvCxnSpPr>
            <a:cxnSpLocks/>
          </p:cNvCxnSpPr>
          <p:nvPr/>
        </p:nvCxnSpPr>
        <p:spPr>
          <a:xfrm>
            <a:off x="6408854" y="1004814"/>
            <a:ext cx="202979" cy="638507"/>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BE179E04-FF70-9C10-F0AB-812FA3A36C3A}"/>
              </a:ext>
            </a:extLst>
          </p:cNvPr>
          <p:cNvCxnSpPr>
            <a:cxnSpLocks/>
          </p:cNvCxnSpPr>
          <p:nvPr/>
        </p:nvCxnSpPr>
        <p:spPr>
          <a:xfrm>
            <a:off x="2992219" y="2140731"/>
            <a:ext cx="259069" cy="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3" name="Rectangle 142">
            <a:extLst>
              <a:ext uri="{FF2B5EF4-FFF2-40B4-BE49-F238E27FC236}">
                <a16:creationId xmlns:a16="http://schemas.microsoft.com/office/drawing/2014/main" id="{6BC9C641-9BE3-CBC6-DCFF-1ED3CF2871E6}"/>
              </a:ext>
            </a:extLst>
          </p:cNvPr>
          <p:cNvSpPr/>
          <p:nvPr/>
        </p:nvSpPr>
        <p:spPr>
          <a:xfrm>
            <a:off x="4770683" y="854336"/>
            <a:ext cx="1207334" cy="3451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PCH CLKS</a:t>
            </a:r>
          </a:p>
          <a:p>
            <a:pPr algn="ctr">
              <a:spcBef>
                <a:spcPts val="0"/>
              </a:spcBef>
            </a:pPr>
            <a:r>
              <a:rPr lang="en-US" sz="800" b="1">
                <a:ln w="0"/>
                <a:solidFill>
                  <a:srgbClr val="C00000"/>
                </a:solidFill>
              </a:rPr>
              <a:t>MCIO Conn</a:t>
            </a:r>
          </a:p>
        </p:txBody>
      </p:sp>
      <p:cxnSp>
        <p:nvCxnSpPr>
          <p:cNvPr id="144" name="Straight Arrow Connector 143">
            <a:extLst>
              <a:ext uri="{FF2B5EF4-FFF2-40B4-BE49-F238E27FC236}">
                <a16:creationId xmlns:a16="http://schemas.microsoft.com/office/drawing/2014/main" id="{8F11C565-1C73-286D-1C24-361D6C3DA3C8}"/>
              </a:ext>
            </a:extLst>
          </p:cNvPr>
          <p:cNvCxnSpPr>
            <a:cxnSpLocks/>
            <a:endCxn id="70" idx="0"/>
          </p:cNvCxnSpPr>
          <p:nvPr/>
        </p:nvCxnSpPr>
        <p:spPr>
          <a:xfrm>
            <a:off x="4330334" y="1065356"/>
            <a:ext cx="126050" cy="884402"/>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5335E274-3E75-8F26-816E-EA51F477B44A}"/>
              </a:ext>
            </a:extLst>
          </p:cNvPr>
          <p:cNvCxnSpPr>
            <a:cxnSpLocks/>
          </p:cNvCxnSpPr>
          <p:nvPr/>
        </p:nvCxnSpPr>
        <p:spPr>
          <a:xfrm flipH="1">
            <a:off x="4838228" y="1104862"/>
            <a:ext cx="241593" cy="829563"/>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9" name="Rectangle 148">
            <a:extLst>
              <a:ext uri="{FF2B5EF4-FFF2-40B4-BE49-F238E27FC236}">
                <a16:creationId xmlns:a16="http://schemas.microsoft.com/office/drawing/2014/main" id="{A221D59B-6A4E-1BBD-AE49-0EF039582FB4}"/>
              </a:ext>
            </a:extLst>
          </p:cNvPr>
          <p:cNvSpPr/>
          <p:nvPr/>
        </p:nvSpPr>
        <p:spPr>
          <a:xfrm>
            <a:off x="3780049" y="904985"/>
            <a:ext cx="657231" cy="234360"/>
          </a:xfrm>
          <a:prstGeom prst="rect">
            <a:avLst/>
          </a:prstGeom>
          <a:noFill/>
        </p:spPr>
        <p:txBody>
          <a:bodyPr wrap="square" lIns="121920" tIns="60960" rIns="121920" bIns="60960">
            <a:spAutoFit/>
          </a:bodyPr>
          <a:lstStyle/>
          <a:p>
            <a:pPr algn="ctr"/>
            <a:r>
              <a:rPr lang="en-US" sz="800" b="1">
                <a:ln w="0"/>
                <a:solidFill>
                  <a:srgbClr val="C00000"/>
                </a:solidFill>
              </a:rPr>
              <a:t>BR-AIC2</a:t>
            </a:r>
          </a:p>
        </p:txBody>
      </p:sp>
      <p:sp>
        <p:nvSpPr>
          <p:cNvPr id="151" name="Rectangle 150">
            <a:extLst>
              <a:ext uri="{FF2B5EF4-FFF2-40B4-BE49-F238E27FC236}">
                <a16:creationId xmlns:a16="http://schemas.microsoft.com/office/drawing/2014/main" id="{ECE81AEA-305D-875A-82A5-7797B2AE5B72}"/>
              </a:ext>
            </a:extLst>
          </p:cNvPr>
          <p:cNvSpPr/>
          <p:nvPr/>
        </p:nvSpPr>
        <p:spPr>
          <a:xfrm>
            <a:off x="4607208" y="4835417"/>
            <a:ext cx="957638" cy="220445"/>
          </a:xfrm>
          <a:prstGeom prst="rect">
            <a:avLst/>
          </a:prstGeom>
          <a:noFill/>
        </p:spPr>
        <p:txBody>
          <a:bodyPr wrap="square" lIns="121920" tIns="60960" rIns="121920" bIns="60960">
            <a:spAutoFit/>
          </a:bodyPr>
          <a:lstStyle/>
          <a:p>
            <a:pPr algn="ctr"/>
            <a:r>
              <a:rPr lang="en-US" sz="700" b="1">
                <a:ln w="0"/>
                <a:solidFill>
                  <a:srgbClr val="FFFF00"/>
                </a:solidFill>
              </a:rPr>
              <a:t>CPU SSD</a:t>
            </a:r>
          </a:p>
        </p:txBody>
      </p:sp>
      <p:sp>
        <p:nvSpPr>
          <p:cNvPr id="55" name="Rectangle 54">
            <a:extLst>
              <a:ext uri="{FF2B5EF4-FFF2-40B4-BE49-F238E27FC236}">
                <a16:creationId xmlns:a16="http://schemas.microsoft.com/office/drawing/2014/main" id="{74203346-F8AC-0CC0-4109-D5F8D77213C8}"/>
              </a:ext>
            </a:extLst>
          </p:cNvPr>
          <p:cNvSpPr/>
          <p:nvPr/>
        </p:nvSpPr>
        <p:spPr>
          <a:xfrm>
            <a:off x="2262304" y="3975586"/>
            <a:ext cx="692043" cy="234360"/>
          </a:xfrm>
          <a:prstGeom prst="rect">
            <a:avLst/>
          </a:prstGeom>
          <a:noFill/>
        </p:spPr>
        <p:txBody>
          <a:bodyPr wrap="square" lIns="121920" tIns="60960" rIns="121920" bIns="60960">
            <a:spAutoFit/>
          </a:bodyPr>
          <a:lstStyle/>
          <a:p>
            <a:pPr algn="ctr"/>
            <a:r>
              <a:rPr lang="en-US" sz="800" b="1">
                <a:ln w="0"/>
                <a:solidFill>
                  <a:srgbClr val="C00000"/>
                </a:solidFill>
              </a:rPr>
              <a:t>TCP1</a:t>
            </a:r>
          </a:p>
        </p:txBody>
      </p:sp>
      <p:cxnSp>
        <p:nvCxnSpPr>
          <p:cNvPr id="56" name="Straight Arrow Connector 55">
            <a:extLst>
              <a:ext uri="{FF2B5EF4-FFF2-40B4-BE49-F238E27FC236}">
                <a16:creationId xmlns:a16="http://schemas.microsoft.com/office/drawing/2014/main" id="{0202FEA8-8520-3618-43C0-E4770153C550}"/>
              </a:ext>
            </a:extLst>
          </p:cNvPr>
          <p:cNvCxnSpPr>
            <a:cxnSpLocks/>
          </p:cNvCxnSpPr>
          <p:nvPr/>
        </p:nvCxnSpPr>
        <p:spPr>
          <a:xfrm>
            <a:off x="2942151" y="4092766"/>
            <a:ext cx="25906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D290CF3C-A542-6D27-4BB7-1E8B53539D09}"/>
              </a:ext>
            </a:extLst>
          </p:cNvPr>
          <p:cNvSpPr/>
          <p:nvPr/>
        </p:nvSpPr>
        <p:spPr>
          <a:xfrm>
            <a:off x="2251581" y="4566626"/>
            <a:ext cx="692043" cy="234360"/>
          </a:xfrm>
          <a:prstGeom prst="rect">
            <a:avLst/>
          </a:prstGeom>
          <a:noFill/>
        </p:spPr>
        <p:txBody>
          <a:bodyPr wrap="square" lIns="121920" tIns="60960" rIns="121920" bIns="60960">
            <a:spAutoFit/>
          </a:bodyPr>
          <a:lstStyle/>
          <a:p>
            <a:pPr algn="ctr"/>
            <a:r>
              <a:rPr lang="en-US" sz="800" b="1">
                <a:ln w="0"/>
                <a:solidFill>
                  <a:srgbClr val="C00000"/>
                </a:solidFill>
              </a:rPr>
              <a:t>TCP2</a:t>
            </a:r>
          </a:p>
        </p:txBody>
      </p:sp>
      <p:cxnSp>
        <p:nvCxnSpPr>
          <p:cNvPr id="59" name="Straight Arrow Connector 58">
            <a:extLst>
              <a:ext uri="{FF2B5EF4-FFF2-40B4-BE49-F238E27FC236}">
                <a16:creationId xmlns:a16="http://schemas.microsoft.com/office/drawing/2014/main" id="{335A16D5-D140-6506-D0DF-396C9570372F}"/>
              </a:ext>
            </a:extLst>
          </p:cNvPr>
          <p:cNvCxnSpPr>
            <a:cxnSpLocks/>
          </p:cNvCxnSpPr>
          <p:nvPr/>
        </p:nvCxnSpPr>
        <p:spPr>
          <a:xfrm>
            <a:off x="2931428" y="4683806"/>
            <a:ext cx="25906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Rounded Rectangle 217">
            <a:extLst>
              <a:ext uri="{FF2B5EF4-FFF2-40B4-BE49-F238E27FC236}">
                <a16:creationId xmlns:a16="http://schemas.microsoft.com/office/drawing/2014/main" id="{DF39D269-152C-4D2B-0D52-46D4922A639A}"/>
              </a:ext>
            </a:extLst>
          </p:cNvPr>
          <p:cNvSpPr/>
          <p:nvPr/>
        </p:nvSpPr>
        <p:spPr>
          <a:xfrm>
            <a:off x="5549650" y="1913989"/>
            <a:ext cx="237758" cy="6762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9" name="Rounded Rectangle 217">
            <a:extLst>
              <a:ext uri="{FF2B5EF4-FFF2-40B4-BE49-F238E27FC236}">
                <a16:creationId xmlns:a16="http://schemas.microsoft.com/office/drawing/2014/main" id="{4B6FFD6B-2584-930A-282F-0A141403588B}"/>
              </a:ext>
            </a:extLst>
          </p:cNvPr>
          <p:cNvSpPr/>
          <p:nvPr/>
        </p:nvSpPr>
        <p:spPr>
          <a:xfrm flipH="1">
            <a:off x="5095149" y="1903622"/>
            <a:ext cx="325203" cy="96201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0" name="Rounded Rectangle 217">
            <a:extLst>
              <a:ext uri="{FF2B5EF4-FFF2-40B4-BE49-F238E27FC236}">
                <a16:creationId xmlns:a16="http://schemas.microsoft.com/office/drawing/2014/main" id="{812A4609-A49E-40A7-A190-3036880DC64E}"/>
              </a:ext>
            </a:extLst>
          </p:cNvPr>
          <p:cNvSpPr/>
          <p:nvPr/>
        </p:nvSpPr>
        <p:spPr>
          <a:xfrm flipH="1">
            <a:off x="4330333" y="1949758"/>
            <a:ext cx="252103" cy="86348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6" name="Rectangle 75">
            <a:extLst>
              <a:ext uri="{FF2B5EF4-FFF2-40B4-BE49-F238E27FC236}">
                <a16:creationId xmlns:a16="http://schemas.microsoft.com/office/drawing/2014/main" id="{4F618416-B9DA-4554-272A-249C59F78807}"/>
              </a:ext>
            </a:extLst>
          </p:cNvPr>
          <p:cNvSpPr/>
          <p:nvPr/>
        </p:nvSpPr>
        <p:spPr>
          <a:xfrm rot="16200000">
            <a:off x="3980973" y="2257432"/>
            <a:ext cx="981027" cy="220445"/>
          </a:xfrm>
          <a:prstGeom prst="rect">
            <a:avLst/>
          </a:prstGeom>
          <a:noFill/>
        </p:spPr>
        <p:txBody>
          <a:bodyPr wrap="square" lIns="121920" tIns="60960" rIns="121920" bIns="60960">
            <a:spAutoFit/>
          </a:bodyPr>
          <a:lstStyle/>
          <a:p>
            <a:pPr algn="ctr"/>
            <a:r>
              <a:rPr lang="en-US" sz="700" b="1">
                <a:ln w="0"/>
                <a:solidFill>
                  <a:srgbClr val="FFC000"/>
                </a:solidFill>
              </a:rPr>
              <a:t>PCH PCIe x4 lane</a:t>
            </a:r>
          </a:p>
        </p:txBody>
      </p:sp>
      <p:cxnSp>
        <p:nvCxnSpPr>
          <p:cNvPr id="87" name="Straight Arrow Connector 86">
            <a:extLst>
              <a:ext uri="{FF2B5EF4-FFF2-40B4-BE49-F238E27FC236}">
                <a16:creationId xmlns:a16="http://schemas.microsoft.com/office/drawing/2014/main" id="{DC8F82F9-840B-F248-817A-146AF4C5F2CB}"/>
              </a:ext>
            </a:extLst>
          </p:cNvPr>
          <p:cNvCxnSpPr>
            <a:cxnSpLocks/>
          </p:cNvCxnSpPr>
          <p:nvPr/>
        </p:nvCxnSpPr>
        <p:spPr>
          <a:xfrm flipH="1" flipV="1">
            <a:off x="9558971" y="3008239"/>
            <a:ext cx="425604" cy="217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3" name="Rectangle 92">
            <a:extLst>
              <a:ext uri="{FF2B5EF4-FFF2-40B4-BE49-F238E27FC236}">
                <a16:creationId xmlns:a16="http://schemas.microsoft.com/office/drawing/2014/main" id="{6E3813AE-B383-95AD-E730-1A578F098EFF}"/>
              </a:ext>
            </a:extLst>
          </p:cNvPr>
          <p:cNvSpPr/>
          <p:nvPr/>
        </p:nvSpPr>
        <p:spPr>
          <a:xfrm>
            <a:off x="9875767" y="2810137"/>
            <a:ext cx="919529" cy="345159"/>
          </a:xfrm>
          <a:prstGeom prst="rect">
            <a:avLst/>
          </a:prstGeom>
          <a:noFill/>
        </p:spPr>
        <p:txBody>
          <a:bodyPr wrap="square" lIns="121920" tIns="60960" rIns="121920" bIns="60960">
            <a:spAutoFit/>
          </a:bodyPr>
          <a:lstStyle/>
          <a:p>
            <a:pPr algn="ctr"/>
            <a:r>
              <a:rPr lang="en-US" sz="800" b="1">
                <a:ln w="0"/>
                <a:solidFill>
                  <a:srgbClr val="C00000"/>
                </a:solidFill>
              </a:rPr>
              <a:t>CPU Type-A USB3.2 P1</a:t>
            </a:r>
          </a:p>
        </p:txBody>
      </p:sp>
      <p:cxnSp>
        <p:nvCxnSpPr>
          <p:cNvPr id="97" name="Straight Arrow Connector 96">
            <a:extLst>
              <a:ext uri="{FF2B5EF4-FFF2-40B4-BE49-F238E27FC236}">
                <a16:creationId xmlns:a16="http://schemas.microsoft.com/office/drawing/2014/main" id="{73FF8E6C-861D-C7F9-A3B2-9414E60B96A0}"/>
              </a:ext>
            </a:extLst>
          </p:cNvPr>
          <p:cNvCxnSpPr>
            <a:cxnSpLocks/>
          </p:cNvCxnSpPr>
          <p:nvPr/>
        </p:nvCxnSpPr>
        <p:spPr>
          <a:xfrm flipH="1" flipV="1">
            <a:off x="9529574" y="4732229"/>
            <a:ext cx="425604" cy="217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831CCB5A-3E9C-D864-BF44-F359FEE63494}"/>
              </a:ext>
            </a:extLst>
          </p:cNvPr>
          <p:cNvSpPr/>
          <p:nvPr/>
        </p:nvSpPr>
        <p:spPr>
          <a:xfrm>
            <a:off x="9846370" y="4534127"/>
            <a:ext cx="919529" cy="345159"/>
          </a:xfrm>
          <a:prstGeom prst="rect">
            <a:avLst/>
          </a:prstGeom>
          <a:noFill/>
        </p:spPr>
        <p:txBody>
          <a:bodyPr wrap="square" lIns="121920" tIns="60960" rIns="121920" bIns="60960">
            <a:spAutoFit/>
          </a:bodyPr>
          <a:lstStyle/>
          <a:p>
            <a:pPr algn="ctr"/>
            <a:r>
              <a:rPr lang="en-US" sz="800" b="1">
                <a:ln w="0"/>
                <a:solidFill>
                  <a:srgbClr val="C00000"/>
                </a:solidFill>
              </a:rPr>
              <a:t>CPU Type-A USB3.2 P2</a:t>
            </a:r>
          </a:p>
        </p:txBody>
      </p:sp>
      <p:cxnSp>
        <p:nvCxnSpPr>
          <p:cNvPr id="2" name="Straight Arrow Connector 1">
            <a:extLst>
              <a:ext uri="{FF2B5EF4-FFF2-40B4-BE49-F238E27FC236}">
                <a16:creationId xmlns:a16="http://schemas.microsoft.com/office/drawing/2014/main" id="{E9082648-C409-1349-02C0-AC035E9DDF44}"/>
              </a:ext>
            </a:extLst>
          </p:cNvPr>
          <p:cNvCxnSpPr>
            <a:cxnSpLocks/>
          </p:cNvCxnSpPr>
          <p:nvPr/>
        </p:nvCxnSpPr>
        <p:spPr>
          <a:xfrm flipH="1">
            <a:off x="9331385" y="2660342"/>
            <a:ext cx="442637" cy="32257"/>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BDDB80C6-E683-E22D-95B8-CE9E62921E9E}"/>
              </a:ext>
            </a:extLst>
          </p:cNvPr>
          <p:cNvSpPr/>
          <p:nvPr/>
        </p:nvSpPr>
        <p:spPr>
          <a:xfrm>
            <a:off x="9691920" y="2555037"/>
            <a:ext cx="1231712" cy="234360"/>
          </a:xfrm>
          <a:prstGeom prst="rect">
            <a:avLst/>
          </a:prstGeom>
          <a:noFill/>
        </p:spPr>
        <p:txBody>
          <a:bodyPr wrap="square" lIns="121920" tIns="60960" rIns="121920" bIns="60960">
            <a:spAutoFit/>
          </a:bodyPr>
          <a:lstStyle/>
          <a:p>
            <a:pPr algn="ctr"/>
            <a:r>
              <a:rPr lang="en-US" sz="800" b="1">
                <a:ln w="0"/>
                <a:solidFill>
                  <a:srgbClr val="C00000"/>
                </a:solidFill>
              </a:rPr>
              <a:t>BR-AIC2 PWR HDR</a:t>
            </a:r>
          </a:p>
        </p:txBody>
      </p:sp>
      <p:sp>
        <p:nvSpPr>
          <p:cNvPr id="15" name="Rectangle 14">
            <a:extLst>
              <a:ext uri="{FF2B5EF4-FFF2-40B4-BE49-F238E27FC236}">
                <a16:creationId xmlns:a16="http://schemas.microsoft.com/office/drawing/2014/main" id="{26183769-7003-F127-DF20-93370B995F2A}"/>
              </a:ext>
            </a:extLst>
          </p:cNvPr>
          <p:cNvSpPr/>
          <p:nvPr/>
        </p:nvSpPr>
        <p:spPr>
          <a:xfrm>
            <a:off x="4476011" y="6264192"/>
            <a:ext cx="1234202" cy="234360"/>
          </a:xfrm>
          <a:prstGeom prst="rect">
            <a:avLst/>
          </a:prstGeom>
          <a:noFill/>
        </p:spPr>
        <p:txBody>
          <a:bodyPr wrap="square" lIns="121920" tIns="60960" rIns="121920" bIns="60960">
            <a:spAutoFit/>
          </a:bodyPr>
          <a:lstStyle/>
          <a:p>
            <a:pPr algn="ctr"/>
            <a:r>
              <a:rPr lang="en-US" sz="800" b="1">
                <a:ln w="0"/>
                <a:solidFill>
                  <a:srgbClr val="C00000"/>
                </a:solidFill>
              </a:rPr>
              <a:t>Debug </a:t>
            </a:r>
            <a:r>
              <a:rPr lang="en-US" sz="800" b="1" err="1">
                <a:ln w="0"/>
                <a:solidFill>
                  <a:srgbClr val="C00000"/>
                </a:solidFill>
              </a:rPr>
              <a:t>uUSB</a:t>
            </a:r>
            <a:endParaRPr lang="en-US" sz="800" b="1">
              <a:ln w="0"/>
              <a:solidFill>
                <a:srgbClr val="C00000"/>
              </a:solidFill>
            </a:endParaRPr>
          </a:p>
        </p:txBody>
      </p:sp>
      <p:cxnSp>
        <p:nvCxnSpPr>
          <p:cNvPr id="25" name="Straight Arrow Connector 24">
            <a:extLst>
              <a:ext uri="{FF2B5EF4-FFF2-40B4-BE49-F238E27FC236}">
                <a16:creationId xmlns:a16="http://schemas.microsoft.com/office/drawing/2014/main" id="{29FC2A40-BA0A-09DE-EBAE-BA5E9E4E5B92}"/>
              </a:ext>
            </a:extLst>
          </p:cNvPr>
          <p:cNvCxnSpPr>
            <a:cxnSpLocks/>
          </p:cNvCxnSpPr>
          <p:nvPr/>
        </p:nvCxnSpPr>
        <p:spPr>
          <a:xfrm flipV="1">
            <a:off x="4759487" y="6170700"/>
            <a:ext cx="0" cy="231357"/>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36BEADF1-B30C-A284-2614-547FDDBFA286}"/>
              </a:ext>
            </a:extLst>
          </p:cNvPr>
          <p:cNvSpPr/>
          <p:nvPr/>
        </p:nvSpPr>
        <p:spPr>
          <a:xfrm>
            <a:off x="2173658" y="5109577"/>
            <a:ext cx="806206" cy="345159"/>
          </a:xfrm>
          <a:prstGeom prst="rect">
            <a:avLst/>
          </a:prstGeom>
          <a:noFill/>
        </p:spPr>
        <p:txBody>
          <a:bodyPr wrap="square" lIns="121920" tIns="60960" rIns="121920" bIns="60960">
            <a:spAutoFit/>
          </a:bodyPr>
          <a:lstStyle/>
          <a:p>
            <a:pPr algn="ctr"/>
            <a:r>
              <a:rPr lang="en-US" sz="800" b="1">
                <a:ln w="0"/>
                <a:solidFill>
                  <a:srgbClr val="C00000"/>
                </a:solidFill>
              </a:rPr>
              <a:t>Push buttons</a:t>
            </a:r>
          </a:p>
        </p:txBody>
      </p:sp>
      <p:cxnSp>
        <p:nvCxnSpPr>
          <p:cNvPr id="35" name="Straight Arrow Connector 34">
            <a:extLst>
              <a:ext uri="{FF2B5EF4-FFF2-40B4-BE49-F238E27FC236}">
                <a16:creationId xmlns:a16="http://schemas.microsoft.com/office/drawing/2014/main" id="{036CC909-EE2D-375B-CE71-F15AAE0530AE}"/>
              </a:ext>
            </a:extLst>
          </p:cNvPr>
          <p:cNvCxnSpPr>
            <a:cxnSpLocks/>
            <a:stCxn id="26" idx="3"/>
          </p:cNvCxnSpPr>
          <p:nvPr/>
        </p:nvCxnSpPr>
        <p:spPr>
          <a:xfrm>
            <a:off x="2979864" y="5282157"/>
            <a:ext cx="1538310" cy="133942"/>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424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437688-44F4-400E-A8E7-608D09B05E66}"/>
              </a:ext>
            </a:extLst>
          </p:cNvPr>
          <p:cNvSpPr txBox="1">
            <a:spLocks/>
          </p:cNvSpPr>
          <p:nvPr/>
        </p:nvSpPr>
        <p:spPr>
          <a:xfrm>
            <a:off x="391632" y="10154"/>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Board Bring up Steps</a:t>
            </a:r>
          </a:p>
        </p:txBody>
      </p:sp>
      <p:sp>
        <p:nvSpPr>
          <p:cNvPr id="6" name="Content Placeholder 2">
            <a:extLst>
              <a:ext uri="{FF2B5EF4-FFF2-40B4-BE49-F238E27FC236}">
                <a16:creationId xmlns:a16="http://schemas.microsoft.com/office/drawing/2014/main" id="{46340927-7155-4157-BD95-75939CB9AD87}"/>
              </a:ext>
            </a:extLst>
          </p:cNvPr>
          <p:cNvSpPr txBox="1">
            <a:spLocks/>
          </p:cNvSpPr>
          <p:nvPr/>
        </p:nvSpPr>
        <p:spPr>
          <a:xfrm>
            <a:off x="500616" y="712448"/>
            <a:ext cx="11010900" cy="5505472"/>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1600">
                <a:latin typeface="Intel Clear"/>
                <a:ea typeface="Intel Clear" panose="020B0604020203020204" pitchFamily="34" charset="0"/>
                <a:cs typeface="Intel Clear" panose="020B0604020203020204" pitchFamily="34" charset="0"/>
              </a:rPr>
              <a:t>Make sure all peripheral’s mention in previous foil is available before starting board bring up. Considered LP5x T3 board reference designators are used in below steps provided.</a:t>
            </a:r>
          </a:p>
          <a:p>
            <a:pPr marL="0" indent="0" defTabSz="609570" hangingPunct="1">
              <a:buNone/>
            </a:pPr>
            <a:r>
              <a:rPr lang="en-US" sz="1600" b="1">
                <a:latin typeface="Intel Clear"/>
                <a:ea typeface="Intel Clear" panose="020B0604020203020204" pitchFamily="34" charset="0"/>
                <a:cs typeface="Intel Clear" panose="020B0604020203020204" pitchFamily="34" charset="0"/>
              </a:rPr>
              <a:t>Step 0: </a:t>
            </a:r>
            <a:endParaRPr lang="en-US" sz="1600" b="1">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Please go to the RVP Rework tracker to know all applicable rework by searching based on RVP Work Order (WO).</a:t>
            </a: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Rework Portal Link : (</a:t>
            </a:r>
            <a:r>
              <a:rPr lang="en-US" sz="1800">
                <a:latin typeface="Arial"/>
                <a:ea typeface="Intel Clear" panose="020B0604020203020204" pitchFamily="34" charset="0"/>
                <a:cs typeface="Arial"/>
                <a:hlinkClick r:id="rId3"/>
              </a:rPr>
              <a:t>https://intellabs.service-now.com/rework</a:t>
            </a:r>
            <a:r>
              <a:rPr lang="en-US" sz="1600">
                <a:latin typeface="Intel Clear"/>
                <a:ea typeface="Intel Clear" panose="020B0604020203020204" pitchFamily="34" charset="0"/>
                <a:cs typeface="Intel Clear" panose="020B0604020203020204" pitchFamily="34" charset="0"/>
              </a:rPr>
              <a:t>)</a:t>
            </a:r>
          </a:p>
          <a:p>
            <a:pPr marL="0" indent="0" defTabSz="609570" hangingPunct="1">
              <a:buNone/>
            </a:pPr>
            <a:r>
              <a:rPr lang="en-US" sz="1600" b="1">
                <a:latin typeface="Intel Clear"/>
                <a:ea typeface="Intel Clear" panose="020B0604020203020204" pitchFamily="34" charset="0"/>
                <a:cs typeface="Intel Clear" panose="020B0604020203020204" pitchFamily="34" charset="0"/>
              </a:rPr>
              <a:t>Step 1: </a:t>
            </a:r>
            <a:endParaRPr lang="en-US" sz="1600" b="1">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Assembly Si (Processor) by following </a:t>
            </a:r>
            <a:r>
              <a:rPr lang="en-US" sz="1600" b="1">
                <a:latin typeface="Intel Clear"/>
                <a:ea typeface="Intel Clear" panose="020B0604020203020204" pitchFamily="34" charset="0"/>
                <a:cs typeface="Intel Clear" panose="020B0604020203020204" pitchFamily="34" charset="0"/>
                <a:hlinkClick r:id="rId4"/>
              </a:rPr>
              <a:t>Assembly instruction</a:t>
            </a:r>
            <a:r>
              <a:rPr lang="en-US" sz="1600">
                <a:latin typeface="Intel Clear"/>
                <a:ea typeface="Intel Clear" panose="020B0604020203020204" pitchFamily="34" charset="0"/>
                <a:cs typeface="Intel Clear" panose="020B0604020203020204" pitchFamily="34" charset="0"/>
              </a:rPr>
              <a:t>, ensure to align pin1 marking.</a:t>
            </a:r>
          </a:p>
          <a:p>
            <a:pPr marL="0" indent="0" defTabSz="609570" hangingPunct="1">
              <a:buNone/>
            </a:pPr>
            <a:r>
              <a:rPr lang="en-US" sz="1600" b="1">
                <a:latin typeface="Intel Clear"/>
                <a:ea typeface="Intel Clear" panose="020B0604020203020204" pitchFamily="34" charset="0"/>
                <a:cs typeface="Intel Clear" panose="020B0604020203020204" pitchFamily="34" charset="0"/>
              </a:rPr>
              <a:t>Step 2: </a:t>
            </a:r>
            <a:endParaRPr lang="en-US" sz="1600" b="1">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Assemble the </a:t>
            </a:r>
            <a:r>
              <a:rPr lang="en-US" sz="1600" b="1">
                <a:latin typeface="Intel Clear"/>
                <a:ea typeface="Intel Clear" panose="020B0604020203020204" pitchFamily="34" charset="0"/>
                <a:cs typeface="Intel Clear" panose="020B0604020203020204" pitchFamily="34" charset="0"/>
                <a:hlinkClick r:id="rId5"/>
              </a:rPr>
              <a:t>LP5x memory </a:t>
            </a:r>
            <a:r>
              <a:rPr lang="en-US" sz="1600">
                <a:latin typeface="Intel Clear"/>
                <a:ea typeface="Intel Clear" panose="020B0604020203020204" pitchFamily="34" charset="0"/>
                <a:cs typeface="Intel Clear" panose="020B0604020203020204" pitchFamily="34" charset="0"/>
              </a:rPr>
              <a:t>or </a:t>
            </a:r>
            <a:r>
              <a:rPr lang="en-US" sz="1600" b="1">
                <a:latin typeface="Intel Clear"/>
                <a:ea typeface="Intel Clear" panose="020B0604020203020204" pitchFamily="34" charset="0"/>
                <a:cs typeface="Intel Clear" panose="020B0604020203020204" pitchFamily="34" charset="0"/>
              </a:rPr>
              <a:t>DDR5</a:t>
            </a:r>
            <a:r>
              <a:rPr lang="en-US" sz="1600">
                <a:latin typeface="Intel Clear"/>
                <a:ea typeface="Intel Clear" panose="020B0604020203020204" pitchFamily="34" charset="0"/>
                <a:cs typeface="Intel Clear" panose="020B0604020203020204" pitchFamily="34" charset="0"/>
              </a:rPr>
              <a:t> SODIMM or </a:t>
            </a:r>
            <a:r>
              <a:rPr lang="en-US" sz="1600" b="1">
                <a:latin typeface="Intel Clear"/>
                <a:ea typeface="Intel Clear" panose="020B0604020203020204" pitchFamily="34" charset="0"/>
                <a:cs typeface="Intel Clear" panose="020B0604020203020204" pitchFamily="34" charset="0"/>
                <a:hlinkClick r:id="rId6"/>
              </a:rPr>
              <a:t>LPCAMM Module </a:t>
            </a:r>
            <a:r>
              <a:rPr lang="en-US" sz="1600">
                <a:latin typeface="Intel Clear"/>
                <a:ea typeface="Intel Clear" panose="020B0604020203020204" pitchFamily="34" charset="0"/>
                <a:cs typeface="Intel Clear" panose="020B0604020203020204" pitchFamily="34" charset="0"/>
              </a:rPr>
              <a:t>based on the RVP SKU.</a:t>
            </a:r>
          </a:p>
          <a:p>
            <a:pPr marL="0" indent="0" defTabSz="609570" hangingPunct="1">
              <a:buNone/>
            </a:pPr>
            <a:r>
              <a:rPr lang="en-US" sz="1600" b="1">
                <a:latin typeface="Intel Clear"/>
                <a:ea typeface="Intel Clear" panose="020B0604020203020204" pitchFamily="34" charset="0"/>
                <a:cs typeface="Intel Clear" panose="020B0604020203020204" pitchFamily="34" charset="0"/>
              </a:rPr>
              <a:t>Step 3: </a:t>
            </a:r>
            <a:endParaRPr lang="en-US" sz="1600" b="1">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Verify presence of RTC coin cell in Battery Holder (</a:t>
            </a:r>
            <a:r>
              <a:rPr lang="en-US" sz="1600" err="1">
                <a:latin typeface="Intel Clear"/>
                <a:ea typeface="Intel Clear" panose="020B0604020203020204" pitchFamily="34" charset="0"/>
                <a:cs typeface="Intel Clear" panose="020B0604020203020204" pitchFamily="34" charset="0"/>
              </a:rPr>
              <a:t>RefDes</a:t>
            </a:r>
            <a:r>
              <a:rPr lang="en-US" sz="1600">
                <a:latin typeface="Intel Clear"/>
                <a:ea typeface="Intel Clear" panose="020B0604020203020204" pitchFamily="34" charset="0"/>
                <a:cs typeface="Intel Clear" panose="020B0604020203020204" pitchFamily="34" charset="0"/>
              </a:rPr>
              <a:t>: RVP01:XJ5B1, RVP04: XJ5B1).</a:t>
            </a:r>
          </a:p>
          <a:p>
            <a:pPr marL="0" indent="0" defTabSz="609570" hangingPunct="1">
              <a:buNone/>
            </a:pPr>
            <a:r>
              <a:rPr lang="en-US" sz="1600" b="1">
                <a:latin typeface="Intel Clear"/>
                <a:ea typeface="Intel Clear" panose="020B0604020203020204" pitchFamily="34" charset="0"/>
                <a:cs typeface="Intel Clear" panose="020B0604020203020204" pitchFamily="34" charset="0"/>
              </a:rPr>
              <a:t>Step 4: </a:t>
            </a:r>
            <a:endParaRPr lang="en-US" sz="1600" b="1">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Insert SSD – PCIe based SSD in M.2 socket 3 (</a:t>
            </a:r>
            <a:r>
              <a:rPr lang="en-US" sz="1600" err="1">
                <a:latin typeface="Intel Clear"/>
                <a:ea typeface="Intel Clear" panose="020B0604020203020204" pitchFamily="34" charset="0"/>
                <a:cs typeface="Intel Clear" panose="020B0604020203020204" pitchFamily="34" charset="0"/>
              </a:rPr>
              <a:t>RefDes</a:t>
            </a:r>
            <a:r>
              <a:rPr lang="en-US" sz="1600">
                <a:latin typeface="Intel Clear"/>
                <a:ea typeface="Intel Clear" panose="020B0604020203020204" pitchFamily="34" charset="0"/>
                <a:cs typeface="Intel Clear" panose="020B0604020203020204" pitchFamily="34" charset="0"/>
              </a:rPr>
              <a:t>: J8E1 [M.2 SSD Gen4 - # 1] or J8P2 [M.2 SSD Gen5 - # 2 ]).</a:t>
            </a:r>
          </a:p>
          <a:p>
            <a:pPr marL="227965" indent="-227965" defTabSz="609570" hangingPunct="1">
              <a:buFont typeface="Arial" panose="020B0604020202020204" pitchFamily="34" charset="0"/>
              <a:buChar char="•"/>
            </a:pPr>
            <a:endParaRPr lang="en-US" sz="1600">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880720627"/>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437688-44F4-400E-A8E7-608D09B05E66}"/>
              </a:ext>
            </a:extLst>
          </p:cNvPr>
          <p:cNvSpPr txBox="1">
            <a:spLocks/>
          </p:cNvSpPr>
          <p:nvPr/>
        </p:nvSpPr>
        <p:spPr>
          <a:xfrm>
            <a:off x="353402" y="0"/>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Board Bring up Steps</a:t>
            </a:r>
          </a:p>
        </p:txBody>
      </p:sp>
      <p:sp>
        <p:nvSpPr>
          <p:cNvPr id="6" name="Content Placeholder 2">
            <a:extLst>
              <a:ext uri="{FF2B5EF4-FFF2-40B4-BE49-F238E27FC236}">
                <a16:creationId xmlns:a16="http://schemas.microsoft.com/office/drawing/2014/main" id="{46340927-7155-4157-BD95-75939CB9AD87}"/>
              </a:ext>
            </a:extLst>
          </p:cNvPr>
          <p:cNvSpPr txBox="1">
            <a:spLocks/>
          </p:cNvSpPr>
          <p:nvPr/>
        </p:nvSpPr>
        <p:spPr>
          <a:xfrm>
            <a:off x="571370" y="749529"/>
            <a:ext cx="11010900" cy="5090203"/>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1600" b="1">
                <a:latin typeface="Intel Clear" panose="020B0604020203020204" pitchFamily="34" charset="0"/>
                <a:ea typeface="Intel Clear" panose="020B0604020203020204" pitchFamily="34" charset="0"/>
                <a:cs typeface="Intel Clear" panose="020B0604020203020204" pitchFamily="34" charset="0"/>
              </a:rPr>
              <a:t>Step 5: </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Connect </a:t>
            </a:r>
            <a:r>
              <a:rPr lang="en-US" sz="1600" err="1">
                <a:latin typeface="Intel Clear" panose="020B0604020203020204" pitchFamily="34" charset="0"/>
                <a:ea typeface="Intel Clear" panose="020B0604020203020204" pitchFamily="34" charset="0"/>
                <a:cs typeface="Intel Clear" panose="020B0604020203020204" pitchFamily="34" charset="0"/>
              </a:rPr>
              <a:t>eDP</a:t>
            </a:r>
            <a:r>
              <a:rPr lang="en-US" sz="1600">
                <a:latin typeface="Intel Clear" panose="020B0604020203020204" pitchFamily="34" charset="0"/>
                <a:ea typeface="Intel Clear" panose="020B0604020203020204" pitchFamily="34" charset="0"/>
                <a:cs typeface="Intel Clear" panose="020B0604020203020204" pitchFamily="34" charset="0"/>
              </a:rPr>
              <a:t> display (</a:t>
            </a:r>
            <a:r>
              <a:rPr lang="en-US" sz="1600" err="1">
                <a:latin typeface="Intel Clear" panose="020B0604020203020204" pitchFamily="34" charset="0"/>
                <a:ea typeface="Intel Clear" panose="020B0604020203020204" pitchFamily="34" charset="0"/>
                <a:cs typeface="Intel Clear" panose="020B0604020203020204" pitchFamily="34" charset="0"/>
              </a:rPr>
              <a:t>RefDes</a:t>
            </a:r>
            <a:r>
              <a:rPr lang="en-US" sz="1600">
                <a:latin typeface="Intel Clear" panose="020B0604020203020204" pitchFamily="34" charset="0"/>
                <a:ea typeface="Intel Clear" panose="020B0604020203020204" pitchFamily="34" charset="0"/>
                <a:cs typeface="Intel Clear" panose="020B0604020203020204" pitchFamily="34" charset="0"/>
              </a:rPr>
              <a:t>: J5A1)). If initial silicon does not support graphics, then use PCIe slot connector(</a:t>
            </a:r>
            <a:r>
              <a:rPr lang="en-US" sz="1600" err="1">
                <a:latin typeface="Intel Clear" panose="020B0604020203020204" pitchFamily="34" charset="0"/>
                <a:ea typeface="Intel Clear" panose="020B0604020203020204" pitchFamily="34" charset="0"/>
                <a:cs typeface="Intel Clear" panose="020B0604020203020204" pitchFamily="34" charset="0"/>
              </a:rPr>
              <a:t>RefDes</a:t>
            </a:r>
            <a:r>
              <a:rPr lang="en-US" sz="1600">
                <a:latin typeface="Intel Clear" panose="020B0604020203020204" pitchFamily="34" charset="0"/>
                <a:ea typeface="Intel Clear" panose="020B0604020203020204" pitchFamily="34" charset="0"/>
                <a:cs typeface="Intel Clear" panose="020B0604020203020204" pitchFamily="34" charset="0"/>
              </a:rPr>
              <a:t>: J6C1) with the help of external graphics card.</a:t>
            </a:r>
          </a:p>
          <a:p>
            <a:pPr marL="0" indent="0" defTabSz="609570" hangingPunct="1">
              <a:buNone/>
            </a:pPr>
            <a:r>
              <a:rPr lang="en-US" sz="1600" b="1">
                <a:latin typeface="Intel Clear" panose="020B0604020203020204" pitchFamily="34" charset="0"/>
                <a:ea typeface="Intel Clear" panose="020B0604020203020204" pitchFamily="34" charset="0"/>
                <a:cs typeface="Intel Clear" panose="020B0604020203020204" pitchFamily="34" charset="0"/>
              </a:rPr>
              <a:t>Step 6: </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Connect a USB keyboard and mouse on default USB ports (</a:t>
            </a:r>
            <a:r>
              <a:rPr lang="en-US" sz="1600" err="1">
                <a:latin typeface="Intel Clear" panose="020B0604020203020204" pitchFamily="34" charset="0"/>
                <a:ea typeface="Intel Clear" panose="020B0604020203020204" pitchFamily="34" charset="0"/>
                <a:cs typeface="Intel Clear" panose="020B0604020203020204" pitchFamily="34" charset="0"/>
              </a:rPr>
              <a:t>RefDes</a:t>
            </a:r>
            <a:r>
              <a:rPr lang="en-US" sz="1600">
                <a:latin typeface="Intel Clear" panose="020B0604020203020204" pitchFamily="34" charset="0"/>
                <a:ea typeface="Intel Clear" panose="020B0604020203020204" pitchFamily="34" charset="0"/>
                <a:cs typeface="Intel Clear" panose="020B0604020203020204" pitchFamily="34" charset="0"/>
              </a:rPr>
              <a:t>: J1E1 &amp; J1G1).</a:t>
            </a:r>
          </a:p>
          <a:p>
            <a:pPr marL="0" indent="0" defTabSz="609570" hangingPunct="1">
              <a:buNone/>
            </a:pPr>
            <a:r>
              <a:rPr lang="en-US" sz="1600" b="1">
                <a:latin typeface="Intel Clear" panose="020B0604020203020204" pitchFamily="34" charset="0"/>
                <a:ea typeface="Intel Clear" panose="020B0604020203020204" pitchFamily="34" charset="0"/>
                <a:cs typeface="Intel Clear" panose="020B0604020203020204" pitchFamily="34" charset="0"/>
              </a:rPr>
              <a:t>Step 7:</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Insert </a:t>
            </a:r>
            <a:r>
              <a:rPr lang="en-US" sz="1600" err="1">
                <a:latin typeface="Intel Clear" panose="020B0604020203020204" pitchFamily="34" charset="0"/>
                <a:ea typeface="Intel Clear" panose="020B0604020203020204" pitchFamily="34" charset="0"/>
                <a:cs typeface="Intel Clear" panose="020B0604020203020204" pitchFamily="34" charset="0"/>
              </a:rPr>
              <a:t>DediProg</a:t>
            </a:r>
            <a:r>
              <a:rPr lang="en-US" sz="1600">
                <a:latin typeface="Intel Clear" panose="020B0604020203020204" pitchFamily="34" charset="0"/>
                <a:ea typeface="Intel Clear" panose="020B0604020203020204" pitchFamily="34" charset="0"/>
                <a:cs typeface="Intel Clear" panose="020B0604020203020204" pitchFamily="34" charset="0"/>
              </a:rPr>
              <a:t>/TTK3 and follow steps to flash IFWI image (EC+BIOS merged image).</a:t>
            </a:r>
          </a:p>
          <a:p>
            <a:pPr marL="431789" lvl="1" indent="-228589" defTabSz="609570" hangingPunct="1"/>
            <a:r>
              <a:rPr lang="en-US" sz="1200">
                <a:latin typeface="Intel Clear" panose="020B0604020203020204" pitchFamily="34" charset="0"/>
                <a:ea typeface="Intel Clear" panose="020B0604020203020204" pitchFamily="34" charset="0"/>
                <a:cs typeface="Intel Clear" panose="020B0604020203020204" pitchFamily="34" charset="0"/>
              </a:rPr>
              <a:t>CPU IFWI Flash and PCH IOE IFWI Flash.</a:t>
            </a:r>
          </a:p>
          <a:p>
            <a:pPr marL="0" indent="0" defTabSz="609570" hangingPunct="1">
              <a:buNone/>
            </a:pPr>
            <a:r>
              <a:rPr lang="en-US" sz="1600" b="1">
                <a:latin typeface="Intel Clear" panose="020B0604020203020204" pitchFamily="34" charset="0"/>
                <a:ea typeface="Intel Clear" panose="020B0604020203020204" pitchFamily="34" charset="0"/>
                <a:cs typeface="Intel Clear" panose="020B0604020203020204" pitchFamily="34" charset="0"/>
              </a:rPr>
              <a:t>Step 8:</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Connect the AC brick ((</a:t>
            </a:r>
            <a:r>
              <a:rPr lang="en-US" sz="1600" err="1">
                <a:latin typeface="Intel Clear" panose="020B0604020203020204" pitchFamily="34" charset="0"/>
                <a:ea typeface="Intel Clear" panose="020B0604020203020204" pitchFamily="34" charset="0"/>
                <a:cs typeface="Intel Clear" panose="020B0604020203020204" pitchFamily="34" charset="0"/>
              </a:rPr>
              <a:t>RefDes</a:t>
            </a:r>
            <a:r>
              <a:rPr lang="en-US" sz="1600">
                <a:latin typeface="Intel Clear" panose="020B0604020203020204" pitchFamily="34" charset="0"/>
                <a:ea typeface="Intel Clear" panose="020B0604020203020204" pitchFamily="34" charset="0"/>
                <a:cs typeface="Intel Clear" panose="020B0604020203020204" pitchFamily="34" charset="0"/>
              </a:rPr>
              <a:t>: J2A1) or battery pack or Type C adapter (Along with PD AIC) to provide power to board.</a:t>
            </a:r>
          </a:p>
          <a:p>
            <a:pPr marL="0" indent="0" defTabSz="609570" hangingPunct="1">
              <a:buNone/>
            </a:pPr>
            <a:r>
              <a:rPr lang="en-US" sz="1600" b="1">
                <a:latin typeface="Intel Clear" panose="020B0604020203020204" pitchFamily="34" charset="0"/>
                <a:ea typeface="Intel Clear" panose="020B0604020203020204" pitchFamily="34" charset="0"/>
                <a:cs typeface="Intel Clear" panose="020B0604020203020204" pitchFamily="34" charset="0"/>
              </a:rPr>
              <a:t>Step 9:</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As the system boots, press F2 to enter the BIOS setup screen.</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Check time, date, and configuration settings. The default settings should be sufficient for most users with the exception of Intel Speed Step Technology. This feature is disabled by default and can be enabled in setup.</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Save and exit the BIOS setup. The system boots and is ready for use.</a:t>
            </a:r>
          </a:p>
          <a:p>
            <a:pPr marL="228589" indent="-228589" defTabSz="609570" hangingPunct="1">
              <a:buFont typeface="Arial" panose="020B0604020202020204" pitchFamily="34" charset="0"/>
              <a:buChar char="•"/>
            </a:pPr>
            <a:endParaRPr lang="en-US" sz="1600">
              <a:latin typeface="Intel Clear" panose="020B0604020203020204" pitchFamily="34" charset="0"/>
              <a:ea typeface="Intel Clear" panose="020B0604020203020204" pitchFamily="34" charset="0"/>
              <a:cs typeface="Intel Clear" panose="020B0604020203020204" pitchFamily="34" charset="0"/>
            </a:endParaRPr>
          </a:p>
          <a:p>
            <a:pPr marL="228589" indent="-228589" defTabSz="609570" hangingPunct="1">
              <a:buFont typeface="Arial" panose="020B0604020202020204" pitchFamily="34" charset="0"/>
              <a:buChar char="•"/>
            </a:pPr>
            <a:endParaRPr lang="en-US" sz="1600">
              <a:latin typeface="Intel Clear" panose="020B0604020203020204" pitchFamily="34" charset="0"/>
              <a:ea typeface="Intel Clear" panose="020B0604020203020204" pitchFamily="34" charset="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spTree>
    <p:extLst>
      <p:ext uri="{BB962C8B-B14F-4D97-AF65-F5344CB8AC3E}">
        <p14:creationId xmlns:p14="http://schemas.microsoft.com/office/powerpoint/2010/main" val="2499599330"/>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0431CD-4D84-4D30-A530-71285A532EEF}"/>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SF600 programming</a:t>
            </a:r>
          </a:p>
        </p:txBody>
      </p:sp>
      <p:sp>
        <p:nvSpPr>
          <p:cNvPr id="6" name="Content Placeholder 2">
            <a:extLst>
              <a:ext uri="{FF2B5EF4-FFF2-40B4-BE49-F238E27FC236}">
                <a16:creationId xmlns:a16="http://schemas.microsoft.com/office/drawing/2014/main" id="{8E863BCB-E7B1-4EC1-A984-8EE7192EEBC7}"/>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Can be programmed in Single I/O mode as well as quad mode for more speed.</a:t>
            </a:r>
          </a:p>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Connect </a:t>
            </a:r>
            <a:r>
              <a:rPr lang="en-US" sz="1600" err="1">
                <a:latin typeface="Intel Clear" panose="020B0604020203020204" pitchFamily="34" charset="0"/>
                <a:ea typeface="Intel Clear" panose="020B0604020203020204" pitchFamily="34" charset="0"/>
                <a:cs typeface="Intel Clear" panose="020B0604020203020204" pitchFamily="34" charset="0"/>
              </a:rPr>
              <a:t>DediProg</a:t>
            </a:r>
            <a:r>
              <a:rPr lang="en-US" sz="1600">
                <a:latin typeface="Intel Clear" panose="020B0604020203020204" pitchFamily="34" charset="0"/>
                <a:ea typeface="Intel Clear" panose="020B0604020203020204" pitchFamily="34" charset="0"/>
                <a:cs typeface="Intel Clear" panose="020B0604020203020204" pitchFamily="34" charset="0"/>
              </a:rPr>
              <a:t> SF600 to header at </a:t>
            </a:r>
            <a:r>
              <a:rPr lang="en-US" sz="1600" err="1">
                <a:latin typeface="Intel Clear" panose="020B0604020203020204" pitchFamily="34" charset="0"/>
                <a:ea typeface="Intel Clear" panose="020B0604020203020204" pitchFamily="34" charset="0"/>
                <a:cs typeface="Intel Clear" panose="020B0604020203020204" pitchFamily="34" charset="0"/>
              </a:rPr>
              <a:t>RefDes</a:t>
            </a:r>
            <a:r>
              <a:rPr lang="en-US" sz="1600">
                <a:latin typeface="Intel Clear" panose="020B0604020203020204" pitchFamily="34" charset="0"/>
                <a:ea typeface="Intel Clear" panose="020B0604020203020204" pitchFamily="34" charset="0"/>
                <a:cs typeface="Intel Clear" panose="020B0604020203020204" pitchFamily="34" charset="0"/>
              </a:rPr>
              <a:t>: J1H1 on NVL-UH LP5x T3 RVP board</a:t>
            </a:r>
          </a:p>
          <a:p>
            <a:pPr marL="457200" indent="-457200" defTabSz="609570" hangingPunct="1">
              <a:buFont typeface="+mj-lt"/>
              <a:buAutoNum type="arabicPeriod"/>
            </a:pPr>
            <a:r>
              <a:rPr lang="en-US" sz="1600" b="1">
                <a:latin typeface="Intel Clear" panose="020B0604020203020204" pitchFamily="34" charset="0"/>
                <a:ea typeface="Intel Clear" panose="020B0604020203020204" pitchFamily="34" charset="0"/>
                <a:cs typeface="Intel Clear" panose="020B0604020203020204" pitchFamily="34" charset="0"/>
              </a:rPr>
              <a:t>SET IO MODE: </a:t>
            </a:r>
            <a:r>
              <a:rPr lang="en-US" sz="1600">
                <a:latin typeface="Intel Clear" panose="020B0604020203020204" pitchFamily="34" charset="0"/>
                <a:ea typeface="Intel Clear" panose="020B0604020203020204" pitchFamily="34" charset="0"/>
                <a:cs typeface="Intel Clear" panose="020B0604020203020204" pitchFamily="34" charset="0"/>
              </a:rPr>
              <a:t>Launch the </a:t>
            </a:r>
            <a:r>
              <a:rPr lang="en-US" sz="1600" err="1">
                <a:latin typeface="Intel Clear" panose="020B0604020203020204" pitchFamily="34" charset="0"/>
                <a:ea typeface="Intel Clear" panose="020B0604020203020204" pitchFamily="34" charset="0"/>
                <a:cs typeface="Intel Clear" panose="020B0604020203020204" pitchFamily="34" charset="0"/>
              </a:rPr>
              <a:t>DediProg</a:t>
            </a:r>
            <a:r>
              <a:rPr lang="en-US" sz="1600">
                <a:latin typeface="Intel Clear" panose="020B0604020203020204" pitchFamily="34" charset="0"/>
                <a:ea typeface="Intel Clear" panose="020B0604020203020204" pitchFamily="34" charset="0"/>
                <a:cs typeface="Intel Clear" panose="020B0604020203020204" pitchFamily="34" charset="0"/>
              </a:rPr>
              <a:t> tool and confirm the settings from config → miscellaneous settings → Single IO option → Enable single IO. Default is single I/O</a:t>
            </a:r>
          </a:p>
          <a:p>
            <a:pPr marL="457200" indent="-457200" defTabSz="609570" hangingPunct="1">
              <a:buFont typeface="+mj-lt"/>
              <a:buAutoNum type="arabicPeriod"/>
            </a:pPr>
            <a:r>
              <a:rPr lang="en-US" sz="1600" b="1">
                <a:latin typeface="Intel Clear" panose="020B0604020203020204" pitchFamily="34" charset="0"/>
                <a:ea typeface="Intel Clear" panose="020B0604020203020204" pitchFamily="34" charset="0"/>
                <a:cs typeface="Intel Clear" panose="020B0604020203020204" pitchFamily="34" charset="0"/>
              </a:rPr>
              <a:t>SET FREQUENCY: </a:t>
            </a:r>
            <a:r>
              <a:rPr lang="en-US" sz="1600">
                <a:latin typeface="Intel Clear" panose="020B0604020203020204" pitchFamily="34" charset="0"/>
                <a:ea typeface="Intel Clear" panose="020B0604020203020204" pitchFamily="34" charset="0"/>
                <a:cs typeface="Intel Clear" panose="020B0604020203020204" pitchFamily="34" charset="0"/>
              </a:rPr>
              <a:t>Launch the </a:t>
            </a:r>
            <a:r>
              <a:rPr lang="en-US" sz="1600" err="1">
                <a:latin typeface="Intel Clear" panose="020B0604020203020204" pitchFamily="34" charset="0"/>
                <a:ea typeface="Intel Clear" panose="020B0604020203020204" pitchFamily="34" charset="0"/>
                <a:cs typeface="Intel Clear" panose="020B0604020203020204" pitchFamily="34" charset="0"/>
              </a:rPr>
              <a:t>DediProg</a:t>
            </a:r>
            <a:r>
              <a:rPr lang="en-US" sz="1600">
                <a:latin typeface="Intel Clear" panose="020B0604020203020204" pitchFamily="34" charset="0"/>
                <a:ea typeface="Intel Clear" panose="020B0604020203020204" pitchFamily="34" charset="0"/>
                <a:cs typeface="Intel Clear" panose="020B0604020203020204" pitchFamily="34" charset="0"/>
              </a:rPr>
              <a:t> tool and confirm the settings from config → miscellaneous settings → Select Clock</a:t>
            </a:r>
            <a:r>
              <a:rPr lang="en-US" sz="1600">
                <a:latin typeface="Intel Clear" panose="020B0604020203020204" pitchFamily="34" charset="0"/>
                <a:ea typeface="Intel Clear" panose="020B0604020203020204" pitchFamily="34" charset="0"/>
                <a:cs typeface="Intel Clear" panose="020B0604020203020204" pitchFamily="34" charset="0"/>
                <a:sym typeface="Wingdings" panose="05000000000000000000" pitchFamily="2" charset="2"/>
              </a:rPr>
              <a:t> </a:t>
            </a:r>
            <a:r>
              <a:rPr lang="en-US" sz="1600">
                <a:latin typeface="Intel Clear" panose="020B0604020203020204" pitchFamily="34" charset="0"/>
                <a:ea typeface="Intel Clear" panose="020B0604020203020204" pitchFamily="34" charset="0"/>
                <a:cs typeface="Intel Clear" panose="020B0604020203020204" pitchFamily="34" charset="0"/>
              </a:rPr>
              <a:t>→  12MHz. </a:t>
            </a:r>
            <a:r>
              <a:rPr lang="en-US" sz="1600" b="1">
                <a:highlight>
                  <a:srgbClr val="FFFF00"/>
                </a:highlight>
                <a:latin typeface="Intel Clear" panose="020B0604020203020204" pitchFamily="34" charset="0"/>
                <a:ea typeface="Intel Clear" panose="020B0604020203020204" pitchFamily="34" charset="0"/>
                <a:cs typeface="Intel Clear" panose="020B0604020203020204" pitchFamily="34" charset="0"/>
              </a:rPr>
              <a:t>Ideal frequency for RVP programming is 12MHz.</a:t>
            </a:r>
          </a:p>
          <a:p>
            <a:pPr marL="457200" indent="-457200" defTabSz="609570" hangingPunct="1">
              <a:buFont typeface="+mj-lt"/>
              <a:buAutoNum type="arabicPeriod"/>
            </a:pPr>
            <a:r>
              <a:rPr lang="en-US" sz="1600" err="1">
                <a:latin typeface="Intel Clear" panose="020B0604020203020204" pitchFamily="34" charset="0"/>
                <a:ea typeface="Intel Clear" panose="020B0604020203020204" pitchFamily="34" charset="0"/>
                <a:cs typeface="Intel Clear" panose="020B0604020203020204" pitchFamily="34" charset="0"/>
              </a:rPr>
              <a:t>DediProg</a:t>
            </a:r>
            <a:r>
              <a:rPr lang="en-US" sz="1600">
                <a:latin typeface="Intel Clear" panose="020B0604020203020204" pitchFamily="34" charset="0"/>
                <a:ea typeface="Intel Clear" panose="020B0604020203020204" pitchFamily="34" charset="0"/>
                <a:cs typeface="Intel Clear" panose="020B0604020203020204" pitchFamily="34" charset="0"/>
              </a:rPr>
              <a:t> tool version details “SF7.4.20.12”.</a:t>
            </a:r>
          </a:p>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Tool Link : </a:t>
            </a:r>
          </a:p>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For NVL, no separate images for BIOS &amp; EC. It will be a single merged IFWI image.</a:t>
            </a:r>
          </a:p>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Go to “file” and select the .bin file.</a:t>
            </a:r>
          </a:p>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Execute the batch operation to erase and program the chip.</a:t>
            </a:r>
          </a:p>
        </p:txBody>
      </p:sp>
      <p:sp>
        <p:nvSpPr>
          <p:cNvPr id="2" name="Rectangle 1">
            <a:extLst>
              <a:ext uri="{FF2B5EF4-FFF2-40B4-BE49-F238E27FC236}">
                <a16:creationId xmlns:a16="http://schemas.microsoft.com/office/drawing/2014/main" id="{B79C171C-9DC8-CBB3-9CB9-A566952E90B2}"/>
              </a:ext>
            </a:extLst>
          </p:cNvPr>
          <p:cNvSpPr>
            <a:spLocks noChangeArrowheads="1"/>
          </p:cNvSpPr>
          <p:nvPr/>
        </p:nvSpPr>
        <p:spPr bwMode="auto">
          <a:xfrm>
            <a:off x="2035136" y="37449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3"/>
              </a:rPr>
              <a:t>DEDIPROG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364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97076" y="1"/>
            <a:ext cx="8229600" cy="816592"/>
          </a:xfrm>
          <a:prstGeom prst="rect">
            <a:avLst/>
          </a:prstGeom>
        </p:spPr>
        <p:txBody>
          <a:bodyPr anchor="ctr"/>
          <a:lstStyle>
            <a:lvl1pPr algn="ctr" defTabSz="914400" rtl="0" eaLnBrk="1" fontAlgn="base" latinLnBrk="0" hangingPunct="1">
              <a:spcBef>
                <a:spcPct val="0"/>
              </a:spcBef>
              <a:spcAft>
                <a:spcPct val="0"/>
              </a:spcAft>
              <a:buNone/>
              <a:defRPr sz="4400" b="1" kern="1200">
                <a:solidFill>
                  <a:schemeClr val="tx1"/>
                </a:solidFill>
                <a:effectLst>
                  <a:outerShdw blurRad="38100" dist="38100" dir="2700000" algn="tl">
                    <a:srgbClr val="C0C0C0"/>
                  </a:outerShdw>
                </a:effectLst>
                <a:latin typeface="+mj-lt"/>
                <a:ea typeface="+mj-ea"/>
                <a:cs typeface="+mj-cs"/>
              </a:defRPr>
            </a:lvl1pPr>
            <a:lvl2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2pPr>
            <a:lvl3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3pPr>
            <a:lvl4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4pPr>
            <a:lvl5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5pPr>
            <a:lvl6pPr marL="4572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6pPr>
            <a:lvl7pPr marL="9144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7pPr>
            <a:lvl8pPr marL="13716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8pPr>
            <a:lvl9pPr marL="18288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9pPr>
          </a:lstStyle>
          <a:p>
            <a:pPr marL="342891" indent="-342891">
              <a:lnSpc>
                <a:spcPct val="150000"/>
              </a:lnSpc>
              <a:defRPr/>
            </a:pPr>
            <a:r>
              <a:rPr lang="en-US" sz="3467">
                <a:solidFill>
                  <a:schemeClr val="tx2"/>
                </a:solidFill>
                <a:effectLst/>
                <a:latin typeface="Intel Clear"/>
                <a:ea typeface="Intel Clear"/>
                <a:cs typeface="Intel Clear"/>
              </a:rPr>
              <a:t>SPI through Dediprog SF600   ..</a:t>
            </a:r>
            <a:r>
              <a:rPr lang="en-US" sz="3467" err="1">
                <a:solidFill>
                  <a:schemeClr val="tx2"/>
                </a:solidFill>
                <a:effectLst/>
                <a:latin typeface="Intel Clear"/>
                <a:ea typeface="Intel Clear"/>
                <a:cs typeface="Intel Clear"/>
              </a:rPr>
              <a:t>cont</a:t>
            </a:r>
            <a:endParaRPr lang="en-US" sz="3467">
              <a:solidFill>
                <a:schemeClr val="tx2"/>
              </a:solidFill>
              <a:effectLst/>
              <a:latin typeface="Intel Clear"/>
              <a:ea typeface="Intel Clear"/>
              <a:cs typeface="Intel Clear"/>
            </a:endParaRPr>
          </a:p>
        </p:txBody>
      </p:sp>
      <p:pic>
        <p:nvPicPr>
          <p:cNvPr id="11" name="Picture 8"/>
          <p:cNvPicPr>
            <a:picLocks noChangeAspect="1" noChangeArrowheads="1"/>
          </p:cNvPicPr>
          <p:nvPr/>
        </p:nvPicPr>
        <p:blipFill>
          <a:blip r:embed="rId3"/>
          <a:srcRect/>
          <a:stretch>
            <a:fillRect/>
          </a:stretch>
        </p:blipFill>
        <p:spPr bwMode="auto">
          <a:xfrm>
            <a:off x="2349501" y="2825749"/>
            <a:ext cx="1173163" cy="1974851"/>
          </a:xfrm>
          <a:prstGeom prst="rect">
            <a:avLst/>
          </a:prstGeom>
          <a:noFill/>
          <a:ln w="9525">
            <a:solidFill>
              <a:schemeClr val="accent1"/>
            </a:solidFill>
            <a:miter lim="800000"/>
            <a:headEnd/>
            <a:tailEnd/>
          </a:ln>
          <a:effectLst>
            <a:prstShdw prst="shdw17" dist="17961" dir="2700000">
              <a:schemeClr val="accent1">
                <a:gamma/>
                <a:shade val="60000"/>
                <a:invGamma/>
              </a:schemeClr>
            </a:prstShdw>
          </a:effectLst>
        </p:spPr>
      </p:pic>
      <p:sp>
        <p:nvSpPr>
          <p:cNvPr id="12" name="Right Arrow 11"/>
          <p:cNvSpPr/>
          <p:nvPr/>
        </p:nvSpPr>
        <p:spPr bwMode="auto">
          <a:xfrm>
            <a:off x="7219951" y="3657601"/>
            <a:ext cx="695325" cy="320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13" name="Plus 12"/>
          <p:cNvSpPr/>
          <p:nvPr/>
        </p:nvSpPr>
        <p:spPr bwMode="auto">
          <a:xfrm>
            <a:off x="3589339" y="3433764"/>
            <a:ext cx="609600" cy="6810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14" name="Picture 3"/>
          <p:cNvPicPr>
            <a:picLocks noChangeAspect="1" noChangeArrowheads="1"/>
          </p:cNvPicPr>
          <p:nvPr/>
        </p:nvPicPr>
        <p:blipFill>
          <a:blip r:embed="rId4"/>
          <a:srcRect/>
          <a:stretch>
            <a:fillRect/>
          </a:stretch>
        </p:blipFill>
        <p:spPr bwMode="auto">
          <a:xfrm>
            <a:off x="8367107" y="2865680"/>
            <a:ext cx="860901" cy="2168041"/>
          </a:xfrm>
          <a:prstGeom prst="rect">
            <a:avLst/>
          </a:prstGeom>
          <a:noFill/>
          <a:ln w="9525">
            <a:solidFill>
              <a:schemeClr val="accent1"/>
            </a:solidFill>
            <a:miter lim="800000"/>
            <a:headEnd/>
            <a:tailEnd/>
          </a:ln>
          <a:effectLst>
            <a:prstShdw prst="shdw17" dist="17961" dir="2700000">
              <a:schemeClr val="accent1">
                <a:gamma/>
                <a:shade val="60000"/>
                <a:invGamma/>
              </a:schemeClr>
            </a:prstShdw>
          </a:effectLst>
        </p:spPr>
      </p:pic>
      <p:sp>
        <p:nvSpPr>
          <p:cNvPr id="15" name="TextBox 14"/>
          <p:cNvSpPr txBox="1"/>
          <p:nvPr/>
        </p:nvSpPr>
        <p:spPr bwMode="auto">
          <a:xfrm>
            <a:off x="4953000" y="2794000"/>
            <a:ext cx="1685925" cy="237886"/>
          </a:xfrm>
          <a:prstGeom prst="rect">
            <a:avLst/>
          </a:prstGeom>
          <a:noFill/>
        </p:spPr>
        <p:txBody>
          <a:bodyPr>
            <a:spAutoFit/>
          </a:bodyPr>
          <a:lstStyle/>
          <a:p>
            <a:pPr algn="ctr">
              <a:defRPr/>
            </a:pPr>
            <a:r>
              <a:rPr lang="en-US" sz="1051">
                <a:latin typeface="Arial" charset="0"/>
              </a:rPr>
              <a:t>Adaptor Card B &amp; Cable</a:t>
            </a:r>
          </a:p>
        </p:txBody>
      </p:sp>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1338" y="3327400"/>
            <a:ext cx="2724151" cy="1244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7" name="TextBox 20"/>
          <p:cNvSpPr txBox="1">
            <a:spLocks noChangeArrowheads="1"/>
          </p:cNvSpPr>
          <p:nvPr/>
        </p:nvSpPr>
        <p:spPr bwMode="auto">
          <a:xfrm>
            <a:off x="8065559" y="5080001"/>
            <a:ext cx="1431925" cy="6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067">
                <a:solidFill>
                  <a:schemeClr val="tx2"/>
                </a:solidFill>
                <a:latin typeface="+mn-lt"/>
              </a:rPr>
              <a:t>   Top view of 2x10 connector on Motherboard </a:t>
            </a:r>
            <a:r>
              <a:rPr lang="en-US" sz="1067" b="1">
                <a:solidFill>
                  <a:schemeClr val="tx2"/>
                </a:solidFill>
                <a:latin typeface="+mn-lt"/>
              </a:rPr>
              <a:t>(J1H1</a:t>
            </a:r>
            <a:r>
              <a:rPr lang="en-US" sz="1000" b="1"/>
              <a:t>)</a:t>
            </a:r>
            <a:endParaRPr lang="en-US" sz="800"/>
          </a:p>
        </p:txBody>
      </p:sp>
      <p:sp>
        <p:nvSpPr>
          <p:cNvPr id="18" name="TextBox 6"/>
          <p:cNvSpPr txBox="1">
            <a:spLocks noChangeArrowheads="1"/>
          </p:cNvSpPr>
          <p:nvPr/>
        </p:nvSpPr>
        <p:spPr bwMode="auto">
          <a:xfrm>
            <a:off x="9711267" y="4513342"/>
            <a:ext cx="839788" cy="2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067">
                <a:solidFill>
                  <a:schemeClr val="tx2"/>
                </a:solidFill>
                <a:latin typeface="+mn-lt"/>
              </a:rPr>
              <a:t>Pin 1</a:t>
            </a:r>
          </a:p>
        </p:txBody>
      </p:sp>
      <p:cxnSp>
        <p:nvCxnSpPr>
          <p:cNvPr id="19" name="Straight Arrow Connector 18"/>
          <p:cNvCxnSpPr>
            <a:stCxn id="18" idx="1"/>
          </p:cNvCxnSpPr>
          <p:nvPr/>
        </p:nvCxnSpPr>
        <p:spPr bwMode="auto">
          <a:xfrm flipH="1">
            <a:off x="8917520" y="4633728"/>
            <a:ext cx="793747" cy="1296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5"/>
          <p:cNvSpPr>
            <a:spLocks noChangeArrowheads="1"/>
          </p:cNvSpPr>
          <p:nvPr/>
        </p:nvSpPr>
        <p:spPr bwMode="auto">
          <a:xfrm>
            <a:off x="442421" y="1490088"/>
            <a:ext cx="11236960" cy="134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06400" eaLnBrk="0" hangingPunct="0">
              <a:defRPr>
                <a:solidFill>
                  <a:schemeClr val="tx1"/>
                </a:solidFill>
                <a:latin typeface="Arial" panose="020B0604020202020204" pitchFamily="34" charset="0"/>
                <a:cs typeface="Arial" panose="020B0604020202020204" pitchFamily="34" charset="0"/>
              </a:defRPr>
            </a:lvl1pPr>
            <a:lvl2pPr marL="742950" indent="-285750" defTabSz="406400" eaLnBrk="0" hangingPunct="0">
              <a:defRPr>
                <a:solidFill>
                  <a:schemeClr val="tx1"/>
                </a:solidFill>
                <a:latin typeface="Arial" panose="020B0604020202020204" pitchFamily="34" charset="0"/>
                <a:cs typeface="Arial" panose="020B0604020202020204" pitchFamily="34" charset="0"/>
              </a:defRPr>
            </a:lvl2pPr>
            <a:lvl3pPr marL="1143000" indent="-228600" defTabSz="406400" eaLnBrk="0" hangingPunct="0">
              <a:defRPr>
                <a:solidFill>
                  <a:schemeClr val="tx1"/>
                </a:solidFill>
                <a:latin typeface="Arial" panose="020B0604020202020204" pitchFamily="34" charset="0"/>
                <a:cs typeface="Arial" panose="020B0604020202020204" pitchFamily="34" charset="0"/>
              </a:defRPr>
            </a:lvl3pPr>
            <a:lvl4pPr marL="1600200" indent="-228600" defTabSz="406400" eaLnBrk="0" hangingPunct="0">
              <a:defRPr>
                <a:solidFill>
                  <a:schemeClr val="tx1"/>
                </a:solidFill>
                <a:latin typeface="Arial" panose="020B0604020202020204" pitchFamily="34" charset="0"/>
                <a:cs typeface="Arial" panose="020B0604020202020204" pitchFamily="34" charset="0"/>
              </a:defRPr>
            </a:lvl4pPr>
            <a:lvl5pPr marL="2057400" indent="-228600" defTabSz="406400" eaLnBrk="0" hangingPunct="0">
              <a:defRPr>
                <a:solidFill>
                  <a:schemeClr val="tx1"/>
                </a:solidFill>
                <a:latin typeface="Arial" panose="020B0604020202020204" pitchFamily="34" charset="0"/>
                <a:cs typeface="Arial" panose="020B0604020202020204" pitchFamily="34" charset="0"/>
              </a:defRPr>
            </a:lvl5pPr>
            <a:lvl6pPr marL="25146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600" b="1">
                <a:solidFill>
                  <a:schemeClr val="tx2"/>
                </a:solidFill>
                <a:latin typeface="+mn-lt"/>
                <a:ea typeface="Verdana" pitchFamily="34" charset="0"/>
                <a:cs typeface="Calibri" pitchFamily="34" charset="0"/>
              </a:rPr>
              <a:t>Note: 	</a:t>
            </a:r>
          </a:p>
          <a:p>
            <a:pPr eaLnBrk="1" hangingPunct="1">
              <a:buFontTx/>
              <a:buChar char="•"/>
            </a:pPr>
            <a:r>
              <a:rPr lang="en-US" sz="1600">
                <a:solidFill>
                  <a:schemeClr val="tx2"/>
                </a:solidFill>
                <a:latin typeface="+mn-lt"/>
                <a:ea typeface="Verdana" pitchFamily="34" charset="0"/>
                <a:cs typeface="Calibri" pitchFamily="34" charset="0"/>
              </a:rPr>
              <a:t> For SF600 programmer and top side connector of Adaptor Card which connect to programmer: Pin 1 at top left. </a:t>
            </a:r>
          </a:p>
          <a:p>
            <a:pPr eaLnBrk="1" hangingPunct="1">
              <a:buFontTx/>
              <a:buChar char="•"/>
            </a:pPr>
            <a:endParaRPr lang="en-US" sz="1600">
              <a:latin typeface="Arial" charset="0"/>
              <a:ea typeface="Verdana" pitchFamily="34" charset="0"/>
              <a:cs typeface="Calibri" pitchFamily="34" charset="0"/>
            </a:endParaRPr>
          </a:p>
        </p:txBody>
      </p:sp>
      <p:sp>
        <p:nvSpPr>
          <p:cNvPr id="21" name="TextBox 64"/>
          <p:cNvSpPr txBox="1">
            <a:spLocks noChangeArrowheads="1"/>
          </p:cNvSpPr>
          <p:nvPr/>
        </p:nvSpPr>
        <p:spPr bwMode="auto">
          <a:xfrm>
            <a:off x="3084514" y="3609975"/>
            <a:ext cx="438151"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800">
                <a:solidFill>
                  <a:srgbClr val="FF0000"/>
                </a:solidFill>
              </a:rPr>
              <a:t>Pin 1</a:t>
            </a:r>
          </a:p>
        </p:txBody>
      </p:sp>
      <p:sp>
        <p:nvSpPr>
          <p:cNvPr id="23" name="Right Arrow 22">
            <a:hlinkClick r:id="rId6" action="ppaction://hlinksldjump"/>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203</a:t>
            </a:fld>
            <a:endParaRPr lang="en-US">
              <a:solidFill>
                <a:prstClr val="white"/>
              </a:solidFill>
            </a:endParaRPr>
          </a:p>
        </p:txBody>
      </p:sp>
    </p:spTree>
    <p:extLst>
      <p:ext uri="{BB962C8B-B14F-4D97-AF65-F5344CB8AC3E}">
        <p14:creationId xmlns:p14="http://schemas.microsoft.com/office/powerpoint/2010/main" val="398970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1D504-DCA8-F66A-65F9-152711C69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FEB16-F89B-B5D4-4E8C-5BD5629578D9}"/>
              </a:ext>
            </a:extLst>
          </p:cNvPr>
          <p:cNvSpPr>
            <a:spLocks noGrp="1"/>
          </p:cNvSpPr>
          <p:nvPr>
            <p:ph type="title"/>
          </p:nvPr>
        </p:nvSpPr>
        <p:spPr/>
        <p:txBody>
          <a:bodyPr/>
          <a:lstStyle/>
          <a:p>
            <a:r>
              <a:rPr lang="en-US" sz="4500" b="1"/>
              <a:t>Misc</a:t>
            </a:r>
          </a:p>
        </p:txBody>
      </p:sp>
      <p:sp>
        <p:nvSpPr>
          <p:cNvPr id="3" name="TextBox 2">
            <a:extLst>
              <a:ext uri="{FF2B5EF4-FFF2-40B4-BE49-F238E27FC236}">
                <a16:creationId xmlns:a16="http://schemas.microsoft.com/office/drawing/2014/main" id="{23843F47-4F65-53EB-F1A5-B2FF863A2A34}"/>
              </a:ext>
            </a:extLst>
          </p:cNvPr>
          <p:cNvSpPr txBox="1"/>
          <p:nvPr/>
        </p:nvSpPr>
        <p:spPr>
          <a:xfrm>
            <a:off x="9070358" y="5857276"/>
            <a:ext cx="2555585" cy="4315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V,Manjunatha</a:t>
            </a:r>
          </a:p>
        </p:txBody>
      </p:sp>
    </p:spTree>
    <p:extLst>
      <p:ext uri="{BB962C8B-B14F-4D97-AF65-F5344CB8AC3E}">
        <p14:creationId xmlns:p14="http://schemas.microsoft.com/office/powerpoint/2010/main" val="302487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4A36E-A18D-3738-DAAA-73506F6672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111832-C4DA-8839-D9FF-6826FC072BA7}"/>
              </a:ext>
            </a:extLst>
          </p:cNvPr>
          <p:cNvSpPr>
            <a:spLocks noGrp="1"/>
          </p:cNvSpPr>
          <p:nvPr>
            <p:ph type="sldNum" sz="quarter" idx="12"/>
          </p:nvPr>
        </p:nvSpPr>
        <p:spPr>
          <a:xfrm>
            <a:off x="-37322" y="-9331"/>
            <a:ext cx="0" cy="0"/>
          </a:xfrm>
        </p:spPr>
        <p:txBody>
          <a:bodyPr/>
          <a:lstStyle/>
          <a:p>
            <a:fld id="{EE2556C5-CE8C-6547-B838-EA80C61A4AF7}" type="slidenum">
              <a:rPr lang="en-US" smtClean="0">
                <a:solidFill>
                  <a:prstClr val="white"/>
                </a:solidFill>
              </a:rPr>
              <a:pPr/>
              <a:t>205</a:t>
            </a:fld>
            <a:endParaRPr lang="en-US">
              <a:solidFill>
                <a:prstClr val="white"/>
              </a:solidFill>
            </a:endParaRPr>
          </a:p>
        </p:txBody>
      </p:sp>
      <p:sp>
        <p:nvSpPr>
          <p:cNvPr id="9" name="Rectangle 8">
            <a:extLst>
              <a:ext uri="{FF2B5EF4-FFF2-40B4-BE49-F238E27FC236}">
                <a16:creationId xmlns:a16="http://schemas.microsoft.com/office/drawing/2014/main" id="{52283CAF-19DD-905F-1049-83736F430B85}"/>
              </a:ext>
            </a:extLst>
          </p:cNvPr>
          <p:cNvSpPr/>
          <p:nvPr/>
        </p:nvSpPr>
        <p:spPr>
          <a:xfrm>
            <a:off x="431256" y="3285541"/>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
        <p:nvSpPr>
          <p:cNvPr id="8" name="Title 1">
            <a:extLst>
              <a:ext uri="{FF2B5EF4-FFF2-40B4-BE49-F238E27FC236}">
                <a16:creationId xmlns:a16="http://schemas.microsoft.com/office/drawing/2014/main" id="{478CAF53-66CF-784B-9208-647D272B613D}"/>
              </a:ext>
            </a:extLst>
          </p:cNvPr>
          <p:cNvSpPr txBox="1">
            <a:spLocks/>
          </p:cNvSpPr>
          <p:nvPr/>
        </p:nvSpPr>
        <p:spPr>
          <a:xfrm>
            <a:off x="65496" y="74123"/>
            <a:ext cx="5265614" cy="520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800">
                <a:highlight>
                  <a:srgbClr val="FFFF00"/>
                </a:highlight>
              </a:rPr>
              <a:t>Jumpers on NVL </a:t>
            </a:r>
            <a:r>
              <a:rPr lang="en-US" sz="2800" err="1">
                <a:highlight>
                  <a:srgbClr val="FFFF00"/>
                </a:highlight>
              </a:rPr>
              <a:t>Hx</a:t>
            </a:r>
            <a:r>
              <a:rPr lang="en-US" sz="2800">
                <a:highlight>
                  <a:srgbClr val="FFFF00"/>
                </a:highlight>
              </a:rPr>
              <a:t> RVP01 RVP SKU</a:t>
            </a:r>
          </a:p>
        </p:txBody>
      </p:sp>
      <p:graphicFrame>
        <p:nvGraphicFramePr>
          <p:cNvPr id="3" name="Table 2">
            <a:extLst>
              <a:ext uri="{FF2B5EF4-FFF2-40B4-BE49-F238E27FC236}">
                <a16:creationId xmlns:a16="http://schemas.microsoft.com/office/drawing/2014/main" id="{5E676F0D-9B64-EDCB-D4B6-C35F97F5BABC}"/>
              </a:ext>
            </a:extLst>
          </p:cNvPr>
          <p:cNvGraphicFramePr>
            <a:graphicFrameLocks noGrp="1"/>
          </p:cNvGraphicFramePr>
          <p:nvPr>
            <p:extLst>
              <p:ext uri="{D42A27DB-BD31-4B8C-83A1-F6EECF244321}">
                <p14:modId xmlns:p14="http://schemas.microsoft.com/office/powerpoint/2010/main" val="261693261"/>
              </p:ext>
            </p:extLst>
          </p:nvPr>
        </p:nvGraphicFramePr>
        <p:xfrm>
          <a:off x="6348662" y="0"/>
          <a:ext cx="5141246" cy="6342763"/>
        </p:xfrm>
        <a:graphic>
          <a:graphicData uri="http://schemas.openxmlformats.org/drawingml/2006/table">
            <a:tbl>
              <a:tblPr>
                <a:tableStyleId>{5940675A-B579-460E-94D1-54222C63F5DA}</a:tableStyleId>
              </a:tblPr>
              <a:tblGrid>
                <a:gridCol w="3543568">
                  <a:extLst>
                    <a:ext uri="{9D8B030D-6E8A-4147-A177-3AD203B41FA5}">
                      <a16:colId xmlns:a16="http://schemas.microsoft.com/office/drawing/2014/main" val="3055117066"/>
                    </a:ext>
                  </a:extLst>
                </a:gridCol>
                <a:gridCol w="798839">
                  <a:extLst>
                    <a:ext uri="{9D8B030D-6E8A-4147-A177-3AD203B41FA5}">
                      <a16:colId xmlns:a16="http://schemas.microsoft.com/office/drawing/2014/main" val="928634971"/>
                    </a:ext>
                  </a:extLst>
                </a:gridCol>
                <a:gridCol w="798839">
                  <a:extLst>
                    <a:ext uri="{9D8B030D-6E8A-4147-A177-3AD203B41FA5}">
                      <a16:colId xmlns:a16="http://schemas.microsoft.com/office/drawing/2014/main" val="2307574625"/>
                    </a:ext>
                  </a:extLst>
                </a:gridCol>
              </a:tblGrid>
              <a:tr h="208473">
                <a:tc>
                  <a:txBody>
                    <a:bodyPr/>
                    <a:lstStyle/>
                    <a:p>
                      <a:pPr algn="ctr" fontAlgn="ctr"/>
                      <a:r>
                        <a:rPr lang="en-US" sz="1100" u="none" strike="noStrike">
                          <a:solidFill>
                            <a:schemeClr val="bg1"/>
                          </a:solidFill>
                          <a:effectLst/>
                        </a:rPr>
                        <a:t>Jumper Description</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Ref des</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Default</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833784678"/>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DFXTESTMODE ACTIVE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J1E1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17876626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TOP SWAP OVERRIDE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J1F1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22180533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NO REBOOT</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J1F2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005629083"/>
                  </a:ext>
                </a:extLst>
              </a:tr>
              <a:tr h="238412">
                <a:tc>
                  <a:txBody>
                    <a:bodyPr/>
                    <a:lstStyle/>
                    <a:p>
                      <a:pPr algn="l" fontAlgn="b"/>
                      <a:r>
                        <a:rPr lang="en-US" sz="1100" b="0" i="0" u="none" strike="noStrike">
                          <a:solidFill>
                            <a:srgbClr val="000000"/>
                          </a:solidFill>
                          <a:effectLst/>
                          <a:latin typeface="Aptos Narrow" panose="020B0004020202020204" pitchFamily="34" charset="0"/>
                        </a:rPr>
                        <a:t>SPD EEPROM</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J5A4</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2946314970"/>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Aptos Narrow" panose="020B0004020202020204" pitchFamily="34" charset="0"/>
                        </a:rPr>
                        <a:t>SPD EEPROM</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J5A6</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424529403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VDDQ_DVFSQ_SEL_N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J6G1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(1-X)</a:t>
                      </a:r>
                    </a:p>
                  </a:txBody>
                  <a:tcPr marL="6350" marR="6350" marT="6350" marB="0" anchor="b"/>
                </a:tc>
                <a:extLst>
                  <a:ext uri="{0D108BD9-81ED-4DB2-BD59-A6C34878D82A}">
                    <a16:rowId xmlns:a16="http://schemas.microsoft.com/office/drawing/2014/main" val="67275546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CLEAR CMOS / ME RTC REGISTER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J6G3</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27043762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OOB_FET_R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J6G4</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053253413"/>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+V3P3_MUX_RTC_IN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J7J1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3173127323"/>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+VCCRTC config</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J7J2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6795799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PCH RTC RESET &amp; CMOS CLR JUMPER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J8D5</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2550033980"/>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COINLESS_MODE_PU</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J9B2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385802583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FLASH DESCRIPTOR SECURITY OVERRIDE(FDO STRAP)</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J9C6</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90273591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LPSS UART0</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J1G1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4194187148"/>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PCH.IOE MODE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J5A5</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(1-X)</a:t>
                      </a:r>
                    </a:p>
                  </a:txBody>
                  <a:tcPr marL="6350" marR="6350" marT="6350" marB="0" anchor="b"/>
                </a:tc>
                <a:extLst>
                  <a:ext uri="{0D108BD9-81ED-4DB2-BD59-A6C34878D82A}">
                    <a16:rowId xmlns:a16="http://schemas.microsoft.com/office/drawing/2014/main" val="2416101770"/>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PWRGD AND CATERR LED</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J6G2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06930308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FRU EEPROM</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J6G5</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12670543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FRU EEPROM</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J6H1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822570618"/>
                  </a:ext>
                </a:extLst>
              </a:tr>
              <a:tr h="238412">
                <a:tc>
                  <a:txBody>
                    <a:bodyPr/>
                    <a:lstStyle/>
                    <a:p>
                      <a:pPr algn="l" fontAlgn="b"/>
                      <a:r>
                        <a:rPr lang="en-US" sz="1100" b="0" i="0" u="none" strike="noStrike">
                          <a:solidFill>
                            <a:srgbClr val="000000"/>
                          </a:solidFill>
                          <a:effectLst/>
                          <a:latin typeface="Aptos Narrow" panose="020B0004020202020204" pitchFamily="34" charset="0"/>
                        </a:rPr>
                        <a:t>G3 Toggle</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J6H2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332872596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SOC PECI CONNECTION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J6J2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2601385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G3 TOGGLING THROUGH DAC AND UCP</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J7A1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26156078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MIC_MUTE_LED_HDR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J7D2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18799247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FLASH DESCRIPTOR SECURITY OVERRIDE </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J7D4</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2632027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MIC_PRIVACY_SW_IN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J7F2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27566256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+V3P3A_R_VAL</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J8D2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34999312"/>
                  </a:ext>
                </a:extLst>
              </a:tr>
              <a:tr h="85977">
                <a:tc>
                  <a:txBody>
                    <a:bodyPr/>
                    <a:lstStyle/>
                    <a:p>
                      <a:pPr algn="l" fontAlgn="b"/>
                      <a:r>
                        <a:rPr lang="en-US" sz="1000" b="0" i="0" u="none" strike="noStrike" cap="none" spc="0" baseline="0">
                          <a:solidFill>
                            <a:schemeClr val="tx1"/>
                          </a:solidFill>
                          <a:uFillTx/>
                          <a:latin typeface="+mn-lt"/>
                          <a:ea typeface="+mn-ea"/>
                          <a:cs typeface="+mn-cs"/>
                          <a:sym typeface="Intel Clear"/>
                        </a:rPr>
                        <a:t>NO REBOOT</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J8G1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562039469"/>
                  </a:ext>
                </a:extLst>
              </a:tr>
            </a:tbl>
          </a:graphicData>
        </a:graphic>
      </p:graphicFrame>
    </p:spTree>
    <p:extLst>
      <p:ext uri="{BB962C8B-B14F-4D97-AF65-F5344CB8AC3E}">
        <p14:creationId xmlns:p14="http://schemas.microsoft.com/office/powerpoint/2010/main" val="176346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2B80-2D5F-17FE-720C-FD807123B74E}"/>
              </a:ext>
            </a:extLst>
          </p:cNvPr>
          <p:cNvSpPr txBox="1">
            <a:spLocks/>
          </p:cNvSpPr>
          <p:nvPr/>
        </p:nvSpPr>
        <p:spPr>
          <a:xfrm>
            <a:off x="285206" y="237191"/>
            <a:ext cx="5265614" cy="520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800">
                <a:highlight>
                  <a:srgbClr val="FFFF00"/>
                </a:highlight>
              </a:rPr>
              <a:t>Jumpers on NVL </a:t>
            </a:r>
            <a:r>
              <a:rPr lang="en-US" sz="2800" err="1">
                <a:highlight>
                  <a:srgbClr val="FFFF00"/>
                </a:highlight>
              </a:rPr>
              <a:t>Hx</a:t>
            </a:r>
            <a:r>
              <a:rPr lang="en-US" sz="2800">
                <a:highlight>
                  <a:srgbClr val="FFFF00"/>
                </a:highlight>
              </a:rPr>
              <a:t> RVP02 RVP SKU</a:t>
            </a:r>
          </a:p>
        </p:txBody>
      </p:sp>
      <p:graphicFrame>
        <p:nvGraphicFramePr>
          <p:cNvPr id="5" name="Table 4">
            <a:extLst>
              <a:ext uri="{FF2B5EF4-FFF2-40B4-BE49-F238E27FC236}">
                <a16:creationId xmlns:a16="http://schemas.microsoft.com/office/drawing/2014/main" id="{B2EADB0A-5245-17D3-C697-08B38A39A7D5}"/>
              </a:ext>
            </a:extLst>
          </p:cNvPr>
          <p:cNvGraphicFramePr>
            <a:graphicFrameLocks noGrp="1"/>
          </p:cNvGraphicFramePr>
          <p:nvPr>
            <p:extLst>
              <p:ext uri="{D42A27DB-BD31-4B8C-83A1-F6EECF244321}">
                <p14:modId xmlns:p14="http://schemas.microsoft.com/office/powerpoint/2010/main" val="2402619172"/>
              </p:ext>
            </p:extLst>
          </p:nvPr>
        </p:nvGraphicFramePr>
        <p:xfrm>
          <a:off x="6357806" y="118872"/>
          <a:ext cx="5141246" cy="6107526"/>
        </p:xfrm>
        <a:graphic>
          <a:graphicData uri="http://schemas.openxmlformats.org/drawingml/2006/table">
            <a:tbl>
              <a:tblPr>
                <a:tableStyleId>{5940675A-B579-460E-94D1-54222C63F5DA}</a:tableStyleId>
              </a:tblPr>
              <a:tblGrid>
                <a:gridCol w="3543568">
                  <a:extLst>
                    <a:ext uri="{9D8B030D-6E8A-4147-A177-3AD203B41FA5}">
                      <a16:colId xmlns:a16="http://schemas.microsoft.com/office/drawing/2014/main" val="3055117066"/>
                    </a:ext>
                  </a:extLst>
                </a:gridCol>
                <a:gridCol w="798839">
                  <a:extLst>
                    <a:ext uri="{9D8B030D-6E8A-4147-A177-3AD203B41FA5}">
                      <a16:colId xmlns:a16="http://schemas.microsoft.com/office/drawing/2014/main" val="928634971"/>
                    </a:ext>
                  </a:extLst>
                </a:gridCol>
                <a:gridCol w="798839">
                  <a:extLst>
                    <a:ext uri="{9D8B030D-6E8A-4147-A177-3AD203B41FA5}">
                      <a16:colId xmlns:a16="http://schemas.microsoft.com/office/drawing/2014/main" val="2307574625"/>
                    </a:ext>
                  </a:extLst>
                </a:gridCol>
              </a:tblGrid>
              <a:tr h="208473">
                <a:tc>
                  <a:txBody>
                    <a:bodyPr/>
                    <a:lstStyle/>
                    <a:p>
                      <a:pPr algn="ctr" fontAlgn="ctr"/>
                      <a:r>
                        <a:rPr lang="en-US" sz="1100" u="none" strike="noStrike">
                          <a:solidFill>
                            <a:schemeClr val="bg1"/>
                          </a:solidFill>
                          <a:effectLst/>
                        </a:rPr>
                        <a:t>Jumper Description</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Ref des</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Default</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833784678"/>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DFXTESTMODE ACTIVE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J1E1</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217876626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TOP SWAP OVERRIDE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J1F1</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122180533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NO REBOOT</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J1F2</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2005629083"/>
                  </a:ext>
                </a:extLst>
              </a:tr>
              <a:tr h="238412">
                <a:tc>
                  <a:txBody>
                    <a:bodyPr/>
                    <a:lstStyle/>
                    <a:p>
                      <a:pPr algn="l" fontAlgn="b"/>
                      <a:r>
                        <a:rPr lang="en-US" sz="1100" b="0" i="0" u="none" strike="noStrike">
                          <a:solidFill>
                            <a:srgbClr val="000000"/>
                          </a:solidFill>
                          <a:effectLst/>
                          <a:latin typeface="Aptos Narrow" panose="020B0004020202020204" pitchFamily="34" charset="0"/>
                        </a:rPr>
                        <a:t>SPD EEPROM</a:t>
                      </a: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J3H1</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(1-2)</a:t>
                      </a:r>
                    </a:p>
                  </a:txBody>
                  <a:tcPr marL="9525" marR="9525" marT="9525" marB="0" anchor="ctr"/>
                </a:tc>
                <a:extLst>
                  <a:ext uri="{0D108BD9-81ED-4DB2-BD59-A6C34878D82A}">
                    <a16:rowId xmlns:a16="http://schemas.microsoft.com/office/drawing/2014/main" val="2946314970"/>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Aptos Narrow" panose="020B0004020202020204" pitchFamily="34" charset="0"/>
                        </a:rPr>
                        <a:t>SPD EEPROM</a:t>
                      </a: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J3H2</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(1-2)</a:t>
                      </a:r>
                    </a:p>
                  </a:txBody>
                  <a:tcPr marL="9525" marR="9525" marT="9525" marB="0" anchor="ctr"/>
                </a:tc>
                <a:extLst>
                  <a:ext uri="{0D108BD9-81ED-4DB2-BD59-A6C34878D82A}">
                    <a16:rowId xmlns:a16="http://schemas.microsoft.com/office/drawing/2014/main" val="424529403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VDDQ_DVFSQ_SEL_N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J4H1</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(1-2)</a:t>
                      </a:r>
                    </a:p>
                  </a:txBody>
                  <a:tcPr marL="9525" marR="9525" marT="9525" marB="0" anchor="ctr"/>
                </a:tc>
                <a:extLst>
                  <a:ext uri="{0D108BD9-81ED-4DB2-BD59-A6C34878D82A}">
                    <a16:rowId xmlns:a16="http://schemas.microsoft.com/office/drawing/2014/main" val="67275546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CLEAR CMOS / ME RTC REGISTER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J5A4</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(2-X)</a:t>
                      </a:r>
                    </a:p>
                  </a:txBody>
                  <a:tcPr marL="9525" marR="9525" marT="9525" marB="0" anchor="ctr"/>
                </a:tc>
                <a:extLst>
                  <a:ext uri="{0D108BD9-81ED-4DB2-BD59-A6C34878D82A}">
                    <a16:rowId xmlns:a16="http://schemas.microsoft.com/office/drawing/2014/main" val="127043762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OOB_FET_R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J5A5</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(2-X)</a:t>
                      </a:r>
                    </a:p>
                  </a:txBody>
                  <a:tcPr marL="9525" marR="9525" marT="9525" marB="0" anchor="ctr"/>
                </a:tc>
                <a:extLst>
                  <a:ext uri="{0D108BD9-81ED-4DB2-BD59-A6C34878D82A}">
                    <a16:rowId xmlns:a16="http://schemas.microsoft.com/office/drawing/2014/main" val="2053253413"/>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+V3P3_MUX_RTC_IN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J5A6</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3173127323"/>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+VCCRTC config</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J5A7</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(1-2)</a:t>
                      </a:r>
                    </a:p>
                  </a:txBody>
                  <a:tcPr marL="9525" marR="9525" marT="9525" marB="0" anchor="ctr"/>
                </a:tc>
                <a:extLst>
                  <a:ext uri="{0D108BD9-81ED-4DB2-BD59-A6C34878D82A}">
                    <a16:rowId xmlns:a16="http://schemas.microsoft.com/office/drawing/2014/main" val="6795799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PCH RTC RESET &amp; CMOS CLR JUMPER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J6G1</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(1-X)</a:t>
                      </a:r>
                    </a:p>
                  </a:txBody>
                  <a:tcPr marL="9525" marR="9525" marT="9525" marB="0" anchor="ctr"/>
                </a:tc>
                <a:extLst>
                  <a:ext uri="{0D108BD9-81ED-4DB2-BD59-A6C34878D82A}">
                    <a16:rowId xmlns:a16="http://schemas.microsoft.com/office/drawing/2014/main" val="2550033980"/>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COINLESS_MODE_PU</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J6G3</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385802583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FLASH DESCRIPTOR SECURITY OVERRIDE(FDO STRAP)</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J6G4</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90273591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LPSS UART0</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J6J4</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(1-2)</a:t>
                      </a:r>
                    </a:p>
                  </a:txBody>
                  <a:tcPr marL="9525" marR="9525" marT="9525" marB="0" anchor="ctr"/>
                </a:tc>
                <a:extLst>
                  <a:ext uri="{0D108BD9-81ED-4DB2-BD59-A6C34878D82A}">
                    <a16:rowId xmlns:a16="http://schemas.microsoft.com/office/drawing/2014/main" val="4194187148"/>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PCH.IOE MODE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J8D5</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(1-2)</a:t>
                      </a:r>
                    </a:p>
                  </a:txBody>
                  <a:tcPr marL="9525" marR="9525" marT="9525" marB="0" anchor="ctr"/>
                </a:tc>
                <a:extLst>
                  <a:ext uri="{0D108BD9-81ED-4DB2-BD59-A6C34878D82A}">
                    <a16:rowId xmlns:a16="http://schemas.microsoft.com/office/drawing/2014/main" val="2416101770"/>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PWRGD AND CATERR LED</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J9C6</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(2-X)</a:t>
                      </a:r>
                    </a:p>
                  </a:txBody>
                  <a:tcPr marL="9525" marR="9525" marT="9525" marB="0" anchor="ctr"/>
                </a:tc>
                <a:extLst>
                  <a:ext uri="{0D108BD9-81ED-4DB2-BD59-A6C34878D82A}">
                    <a16:rowId xmlns:a16="http://schemas.microsoft.com/office/drawing/2014/main" val="206930308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FRU EEPROM</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J6J1</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(1-X)</a:t>
                      </a:r>
                    </a:p>
                  </a:txBody>
                  <a:tcPr marL="9525" marR="9525" marT="9525" marB="0" anchor="ctr"/>
                </a:tc>
                <a:extLst>
                  <a:ext uri="{0D108BD9-81ED-4DB2-BD59-A6C34878D82A}">
                    <a16:rowId xmlns:a16="http://schemas.microsoft.com/office/drawing/2014/main" val="112670543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FRU EEPROM</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J6J1</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(2-X)</a:t>
                      </a:r>
                    </a:p>
                  </a:txBody>
                  <a:tcPr marL="9525" marR="9525" marT="9525" marB="0" anchor="ctr"/>
                </a:tc>
                <a:extLst>
                  <a:ext uri="{0D108BD9-81ED-4DB2-BD59-A6C34878D82A}">
                    <a16:rowId xmlns:a16="http://schemas.microsoft.com/office/drawing/2014/main" val="1822570618"/>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SOC PECI CONNECTION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J5G1</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12601385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G3 TOGGLING THROUGH DAC AND UCP</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J5H2</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226156078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MIC_MUTE_LED_HDR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J6H1</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118799247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FLASH DESCRIPTOR SECURITY OVERRIDE </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J6H2</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22632027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MIC_PRIVACY_SW_IN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J6J2</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227566256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+V3P3A_R_VAL</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J7A1</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34999312"/>
                  </a:ext>
                </a:extLst>
              </a:tr>
              <a:tr h="85977">
                <a:tc>
                  <a:txBody>
                    <a:bodyPr/>
                    <a:lstStyle/>
                    <a:p>
                      <a:pPr algn="l" fontAlgn="b"/>
                      <a:r>
                        <a:rPr lang="en-US" sz="1000" b="0" i="0" u="none" strike="noStrike" cap="none" spc="0" baseline="0">
                          <a:solidFill>
                            <a:schemeClr val="tx1"/>
                          </a:solidFill>
                          <a:uFillTx/>
                          <a:latin typeface="+mn-lt"/>
                          <a:ea typeface="+mn-ea"/>
                          <a:cs typeface="+mn-cs"/>
                          <a:sym typeface="Intel Clear"/>
                        </a:rPr>
                        <a:t>NO REBOOT</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ctr">
                        <a:buNone/>
                      </a:pPr>
                      <a:r>
                        <a:rPr lang="en-US" sz="1100" b="0" i="0" u="none" strike="noStrike">
                          <a:solidFill>
                            <a:srgbClr val="000000"/>
                          </a:solidFill>
                          <a:effectLst/>
                          <a:latin typeface="Aptos Narrow" panose="020B0004020202020204" pitchFamily="34" charset="0"/>
                        </a:rPr>
                        <a:t>J1G1</a:t>
                      </a:r>
                    </a:p>
                  </a:txBody>
                  <a:tcPr marL="9525" marR="9525" marT="9525" marB="0" anchor="ctr"/>
                </a:tc>
                <a:tc>
                  <a:txBody>
                    <a:bodyPr/>
                    <a:lstStyle/>
                    <a:p>
                      <a:pPr algn="l" fontAlgn="ctr">
                        <a:buNone/>
                      </a:pPr>
                      <a:r>
                        <a:rPr lang="en-US" sz="1100" b="0" i="0" u="none" strike="noStrike">
                          <a:solidFill>
                            <a:srgbClr val="000000"/>
                          </a:solidFill>
                          <a:effectLst/>
                          <a:latin typeface="Aptos Narrow" panose="020B0004020202020204" pitchFamily="34" charset="0"/>
                        </a:rPr>
                        <a:t>(2-3)</a:t>
                      </a:r>
                    </a:p>
                  </a:txBody>
                  <a:tcPr marL="9525" marR="9525" marT="9525" marB="0" anchor="ctr"/>
                </a:tc>
                <a:extLst>
                  <a:ext uri="{0D108BD9-81ED-4DB2-BD59-A6C34878D82A}">
                    <a16:rowId xmlns:a16="http://schemas.microsoft.com/office/drawing/2014/main" val="562039469"/>
                  </a:ext>
                </a:extLst>
              </a:tr>
            </a:tbl>
          </a:graphicData>
        </a:graphic>
      </p:graphicFrame>
      <p:sp>
        <p:nvSpPr>
          <p:cNvPr id="3" name="Rectangle 2">
            <a:extLst>
              <a:ext uri="{FF2B5EF4-FFF2-40B4-BE49-F238E27FC236}">
                <a16:creationId xmlns:a16="http://schemas.microsoft.com/office/drawing/2014/main" id="{BE0AE716-C37B-FB9E-2467-4D3FBBB4336C}"/>
              </a:ext>
            </a:extLst>
          </p:cNvPr>
          <p:cNvSpPr/>
          <p:nvPr/>
        </p:nvSpPr>
        <p:spPr>
          <a:xfrm>
            <a:off x="431256" y="3285541"/>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Tree>
    <p:extLst>
      <p:ext uri="{BB962C8B-B14F-4D97-AF65-F5344CB8AC3E}">
        <p14:creationId xmlns:p14="http://schemas.microsoft.com/office/powerpoint/2010/main" val="169159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7322" y="-9331"/>
            <a:ext cx="0" cy="0"/>
          </a:xfrm>
        </p:spPr>
        <p:txBody>
          <a:bodyPr/>
          <a:lstStyle/>
          <a:p>
            <a:fld id="{EE2556C5-CE8C-6547-B838-EA80C61A4AF7}" type="slidenum">
              <a:rPr lang="en-US" smtClean="0">
                <a:solidFill>
                  <a:prstClr val="white"/>
                </a:solidFill>
              </a:rPr>
              <a:pPr/>
              <a:t>207</a:t>
            </a:fld>
            <a:endParaRPr lang="en-US">
              <a:solidFill>
                <a:prstClr val="white"/>
              </a:solidFill>
            </a:endParaRPr>
          </a:p>
        </p:txBody>
      </p:sp>
      <p:sp>
        <p:nvSpPr>
          <p:cNvPr id="9" name="Rectangle 8">
            <a:extLst>
              <a:ext uri="{FF2B5EF4-FFF2-40B4-BE49-F238E27FC236}">
                <a16:creationId xmlns:a16="http://schemas.microsoft.com/office/drawing/2014/main" id="{62D02BF3-3B20-4716-BC39-217F3B129FA4}"/>
              </a:ext>
            </a:extLst>
          </p:cNvPr>
          <p:cNvSpPr/>
          <p:nvPr/>
        </p:nvSpPr>
        <p:spPr>
          <a:xfrm>
            <a:off x="431256" y="3285541"/>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
        <p:nvSpPr>
          <p:cNvPr id="8" name="Title 1">
            <a:extLst>
              <a:ext uri="{FF2B5EF4-FFF2-40B4-BE49-F238E27FC236}">
                <a16:creationId xmlns:a16="http://schemas.microsoft.com/office/drawing/2014/main" id="{DBD564F2-82E9-4E81-8573-743E3B321AFC}"/>
              </a:ext>
            </a:extLst>
          </p:cNvPr>
          <p:cNvSpPr txBox="1">
            <a:spLocks/>
          </p:cNvSpPr>
          <p:nvPr/>
        </p:nvSpPr>
        <p:spPr>
          <a:xfrm>
            <a:off x="162420" y="331713"/>
            <a:ext cx="5265614" cy="520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800">
                <a:highlight>
                  <a:srgbClr val="FFFF00"/>
                </a:highlight>
              </a:rPr>
              <a:t>Jumpers on NVL RVP03 RVP SKU</a:t>
            </a:r>
          </a:p>
        </p:txBody>
      </p:sp>
      <p:graphicFrame>
        <p:nvGraphicFramePr>
          <p:cNvPr id="3" name="Table 2">
            <a:extLst>
              <a:ext uri="{FF2B5EF4-FFF2-40B4-BE49-F238E27FC236}">
                <a16:creationId xmlns:a16="http://schemas.microsoft.com/office/drawing/2014/main" id="{08ED7B2A-9AA4-7B9B-B668-D430C3415401}"/>
              </a:ext>
            </a:extLst>
          </p:cNvPr>
          <p:cNvGraphicFramePr>
            <a:graphicFrameLocks noGrp="1"/>
          </p:cNvGraphicFramePr>
          <p:nvPr>
            <p:extLst>
              <p:ext uri="{D42A27DB-BD31-4B8C-83A1-F6EECF244321}">
                <p14:modId xmlns:p14="http://schemas.microsoft.com/office/powerpoint/2010/main" val="1029811068"/>
              </p:ext>
            </p:extLst>
          </p:nvPr>
        </p:nvGraphicFramePr>
        <p:xfrm>
          <a:off x="5541524" y="225407"/>
          <a:ext cx="5141246" cy="6407185"/>
        </p:xfrm>
        <a:graphic>
          <a:graphicData uri="http://schemas.openxmlformats.org/drawingml/2006/table">
            <a:tbl>
              <a:tblPr>
                <a:tableStyleId>{5940675A-B579-460E-94D1-54222C63F5DA}</a:tableStyleId>
              </a:tblPr>
              <a:tblGrid>
                <a:gridCol w="3543568">
                  <a:extLst>
                    <a:ext uri="{9D8B030D-6E8A-4147-A177-3AD203B41FA5}">
                      <a16:colId xmlns:a16="http://schemas.microsoft.com/office/drawing/2014/main" val="3055117066"/>
                    </a:ext>
                  </a:extLst>
                </a:gridCol>
                <a:gridCol w="798839">
                  <a:extLst>
                    <a:ext uri="{9D8B030D-6E8A-4147-A177-3AD203B41FA5}">
                      <a16:colId xmlns:a16="http://schemas.microsoft.com/office/drawing/2014/main" val="928634971"/>
                    </a:ext>
                  </a:extLst>
                </a:gridCol>
                <a:gridCol w="798839">
                  <a:extLst>
                    <a:ext uri="{9D8B030D-6E8A-4147-A177-3AD203B41FA5}">
                      <a16:colId xmlns:a16="http://schemas.microsoft.com/office/drawing/2014/main" val="2307574625"/>
                    </a:ext>
                  </a:extLst>
                </a:gridCol>
              </a:tblGrid>
              <a:tr h="208473">
                <a:tc>
                  <a:txBody>
                    <a:bodyPr/>
                    <a:lstStyle/>
                    <a:p>
                      <a:pPr algn="ctr" fontAlgn="ctr"/>
                      <a:r>
                        <a:rPr lang="en-US" sz="1100" u="none" strike="noStrike">
                          <a:solidFill>
                            <a:schemeClr val="bg1"/>
                          </a:solidFill>
                          <a:effectLst/>
                        </a:rPr>
                        <a:t>Jumper Description</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Ref des</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Default</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833784678"/>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DFXTESTMODE ACTIVE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J1E1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17876626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TOP SWAP OVERRIDE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J1F1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22180533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NO REBOOT</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J1F2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005629083"/>
                  </a:ext>
                </a:extLst>
              </a:tr>
              <a:tr h="238412">
                <a:tc>
                  <a:txBody>
                    <a:bodyPr/>
                    <a:lstStyle/>
                    <a:p>
                      <a:pPr algn="l" fontAlgn="b"/>
                      <a:r>
                        <a:rPr lang="en-US" sz="1100" b="0" i="0" u="none" strike="noStrike">
                          <a:solidFill>
                            <a:srgbClr val="000000"/>
                          </a:solidFill>
                          <a:effectLst/>
                          <a:latin typeface="Aptos Narrow" panose="020B0004020202020204" pitchFamily="34" charset="0"/>
                        </a:rPr>
                        <a:t>SPD EEPROM</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J3H1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2946314970"/>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Aptos Narrow" panose="020B0004020202020204" pitchFamily="34" charset="0"/>
                        </a:rPr>
                        <a:t>SPD EEPROM</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J3H2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424529403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VDDQ_DVFSQ_SEL_N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J4H1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67275546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CLEAR CMOS / ME RTC REGISTER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J5A4</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127043762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OOB_FET_R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J5A5</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2053253413"/>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+V3P3_MUX_RTC_IN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J5A6</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3173127323"/>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+VCCRTC config</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J5A7</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6795799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PCH RTC RESET &amp; CMOS CLR JUMPER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J6G1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(1-X)</a:t>
                      </a:r>
                    </a:p>
                  </a:txBody>
                  <a:tcPr marL="6350" marR="6350" marT="6350" marB="0" anchor="b"/>
                </a:tc>
                <a:extLst>
                  <a:ext uri="{0D108BD9-81ED-4DB2-BD59-A6C34878D82A}">
                    <a16:rowId xmlns:a16="http://schemas.microsoft.com/office/drawing/2014/main" val="2550033980"/>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COINLESS_MODE_PU</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J6G3</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385802583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FLASH DESCRIPTOR SECURITY OVERRIDE(FDO STRAP)</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J6G4</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90273591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LPSS UART0</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J6J4</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4194187148"/>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PCH.IOE MODE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J8D5</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2416101770"/>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PWRGD AND CATERR LED</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J9C6</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206930308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FRU EEPROM</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J6J1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(1-X)</a:t>
                      </a:r>
                    </a:p>
                  </a:txBody>
                  <a:tcPr marL="6350" marR="6350" marT="6350" marB="0" anchor="b"/>
                </a:tc>
                <a:extLst>
                  <a:ext uri="{0D108BD9-81ED-4DB2-BD59-A6C34878D82A}">
                    <a16:rowId xmlns:a16="http://schemas.microsoft.com/office/drawing/2014/main" val="112670543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FRU EEPROM</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J6J1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1822570618"/>
                  </a:ext>
                </a:extLst>
              </a:tr>
              <a:tr h="238412">
                <a:tc>
                  <a:txBody>
                    <a:bodyPr/>
                    <a:lstStyle/>
                    <a:p>
                      <a:pPr algn="l" fontAlgn="b"/>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J1G1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332872596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SOC PECI CONNECTION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J5G1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2601385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G3 TOGGLING THROUGH DAC AND UCP</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J5H2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26156078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MIC_MUTE_LED_HDR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J6H1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18799247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FLASH DESCRIPTOR SECURITY OVERRIDE </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J6H2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2632027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MIC_PRIVACY_SW_IN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J6J2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27566256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+V3P3A_R_VAL</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J7A1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34999312"/>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NO REBOOT</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J7D4</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562039469"/>
                  </a:ext>
                </a:extLst>
              </a:tr>
            </a:tbl>
          </a:graphicData>
        </a:graphic>
      </p:graphicFrame>
    </p:spTree>
    <p:extLst>
      <p:ext uri="{BB962C8B-B14F-4D97-AF65-F5344CB8AC3E}">
        <p14:creationId xmlns:p14="http://schemas.microsoft.com/office/powerpoint/2010/main" val="295401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724E8-6885-540D-EF77-34626CF547F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E561E1-B759-0FF7-D65D-1AF8F7367765}"/>
              </a:ext>
            </a:extLst>
          </p:cNvPr>
          <p:cNvSpPr>
            <a:spLocks noGrp="1"/>
          </p:cNvSpPr>
          <p:nvPr>
            <p:ph type="sldNum" sz="quarter" idx="12"/>
          </p:nvPr>
        </p:nvSpPr>
        <p:spPr>
          <a:xfrm>
            <a:off x="-37322" y="-9331"/>
            <a:ext cx="0" cy="0"/>
          </a:xfrm>
        </p:spPr>
        <p:txBody>
          <a:bodyPr/>
          <a:lstStyle/>
          <a:p>
            <a:fld id="{EE2556C5-CE8C-6547-B838-EA80C61A4AF7}" type="slidenum">
              <a:rPr lang="en-US" smtClean="0">
                <a:solidFill>
                  <a:prstClr val="white"/>
                </a:solidFill>
              </a:rPr>
              <a:pPr/>
              <a:t>208</a:t>
            </a:fld>
            <a:endParaRPr lang="en-US">
              <a:solidFill>
                <a:prstClr val="white"/>
              </a:solidFill>
            </a:endParaRPr>
          </a:p>
        </p:txBody>
      </p:sp>
      <p:sp>
        <p:nvSpPr>
          <p:cNvPr id="9" name="Rectangle 8">
            <a:extLst>
              <a:ext uri="{FF2B5EF4-FFF2-40B4-BE49-F238E27FC236}">
                <a16:creationId xmlns:a16="http://schemas.microsoft.com/office/drawing/2014/main" id="{B8689627-E741-19C4-828E-CF1C343E1DA1}"/>
              </a:ext>
            </a:extLst>
          </p:cNvPr>
          <p:cNvSpPr/>
          <p:nvPr/>
        </p:nvSpPr>
        <p:spPr>
          <a:xfrm>
            <a:off x="431256" y="3285541"/>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
        <p:nvSpPr>
          <p:cNvPr id="8" name="Title 1">
            <a:extLst>
              <a:ext uri="{FF2B5EF4-FFF2-40B4-BE49-F238E27FC236}">
                <a16:creationId xmlns:a16="http://schemas.microsoft.com/office/drawing/2014/main" id="{3B89E84B-1AB2-CE4D-3D23-3A9C37A3CF56}"/>
              </a:ext>
            </a:extLst>
          </p:cNvPr>
          <p:cNvSpPr txBox="1">
            <a:spLocks/>
          </p:cNvSpPr>
          <p:nvPr/>
        </p:nvSpPr>
        <p:spPr>
          <a:xfrm>
            <a:off x="162420" y="331713"/>
            <a:ext cx="5265614" cy="520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800">
                <a:highlight>
                  <a:srgbClr val="FFFF00"/>
                </a:highlight>
              </a:rPr>
              <a:t>Jumpers on NVL RVP04 RVP SKU</a:t>
            </a:r>
          </a:p>
        </p:txBody>
      </p:sp>
      <p:graphicFrame>
        <p:nvGraphicFramePr>
          <p:cNvPr id="3" name="Table 2">
            <a:extLst>
              <a:ext uri="{FF2B5EF4-FFF2-40B4-BE49-F238E27FC236}">
                <a16:creationId xmlns:a16="http://schemas.microsoft.com/office/drawing/2014/main" id="{9B104244-ABB3-F327-8B5A-7B574B9603BE}"/>
              </a:ext>
            </a:extLst>
          </p:cNvPr>
          <p:cNvGraphicFramePr>
            <a:graphicFrameLocks noGrp="1"/>
          </p:cNvGraphicFramePr>
          <p:nvPr/>
        </p:nvGraphicFramePr>
        <p:xfrm>
          <a:off x="6096000" y="225407"/>
          <a:ext cx="5141246" cy="6407185"/>
        </p:xfrm>
        <a:graphic>
          <a:graphicData uri="http://schemas.openxmlformats.org/drawingml/2006/table">
            <a:tbl>
              <a:tblPr>
                <a:tableStyleId>{5940675A-B579-460E-94D1-54222C63F5DA}</a:tableStyleId>
              </a:tblPr>
              <a:tblGrid>
                <a:gridCol w="3543568">
                  <a:extLst>
                    <a:ext uri="{9D8B030D-6E8A-4147-A177-3AD203B41FA5}">
                      <a16:colId xmlns:a16="http://schemas.microsoft.com/office/drawing/2014/main" val="3055117066"/>
                    </a:ext>
                  </a:extLst>
                </a:gridCol>
                <a:gridCol w="798839">
                  <a:extLst>
                    <a:ext uri="{9D8B030D-6E8A-4147-A177-3AD203B41FA5}">
                      <a16:colId xmlns:a16="http://schemas.microsoft.com/office/drawing/2014/main" val="928634971"/>
                    </a:ext>
                  </a:extLst>
                </a:gridCol>
                <a:gridCol w="798839">
                  <a:extLst>
                    <a:ext uri="{9D8B030D-6E8A-4147-A177-3AD203B41FA5}">
                      <a16:colId xmlns:a16="http://schemas.microsoft.com/office/drawing/2014/main" val="2307574625"/>
                    </a:ext>
                  </a:extLst>
                </a:gridCol>
              </a:tblGrid>
              <a:tr h="208473">
                <a:tc>
                  <a:txBody>
                    <a:bodyPr/>
                    <a:lstStyle/>
                    <a:p>
                      <a:pPr algn="ctr" fontAlgn="ctr"/>
                      <a:r>
                        <a:rPr lang="en-US" sz="1100" u="none" strike="noStrike">
                          <a:solidFill>
                            <a:schemeClr val="bg1"/>
                          </a:solidFill>
                          <a:effectLst/>
                        </a:rPr>
                        <a:t>Jumper Description</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Ref des</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Default</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833784678"/>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DFXTESTMODE ACTIVE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J1E1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17876626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TOP SWAP OVERRIDE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J1F1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22180533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NO REBOOT</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J1F2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005629083"/>
                  </a:ext>
                </a:extLst>
              </a:tr>
              <a:tr h="238412">
                <a:tc>
                  <a:txBody>
                    <a:bodyPr/>
                    <a:lstStyle/>
                    <a:p>
                      <a:pPr algn="l" fontAlgn="b"/>
                      <a:r>
                        <a:rPr lang="en-US" sz="1100" b="0" i="0" u="none" strike="noStrike">
                          <a:solidFill>
                            <a:srgbClr val="000000"/>
                          </a:solidFill>
                          <a:effectLst/>
                          <a:latin typeface="Aptos Narrow" panose="020B0004020202020204" pitchFamily="34" charset="0"/>
                        </a:rPr>
                        <a:t>SPD EEPROM</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J3H1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2946314970"/>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Aptos Narrow" panose="020B0004020202020204" pitchFamily="34" charset="0"/>
                        </a:rPr>
                        <a:t>SPD EEPROM</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J3H2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424529403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VDDQ_DVFSQ_SEL_N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J4H1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67275546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CLEAR CMOS / ME RTC REGISTER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J5A4</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1270437621"/>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OOB_FET_R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J5A5</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2053253413"/>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+V3P3_MUX_RTC_IN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J5A6</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3173127323"/>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+VCCRTC config</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J5A7</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6795799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PCH RTC RESET &amp; CMOS CLR JUMPER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J6G1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(1-X)</a:t>
                      </a:r>
                    </a:p>
                  </a:txBody>
                  <a:tcPr marL="6350" marR="6350" marT="6350" marB="0" anchor="b"/>
                </a:tc>
                <a:extLst>
                  <a:ext uri="{0D108BD9-81ED-4DB2-BD59-A6C34878D82A}">
                    <a16:rowId xmlns:a16="http://schemas.microsoft.com/office/drawing/2014/main" val="2550033980"/>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COINLESS_MODE_PU</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J6G3</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385802583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FLASH DESCRIPTOR SECURITY OVERRIDE(FDO STRAP)</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J6G4</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90273591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LPSS UART0</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J6J4</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4194187148"/>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PCH.IOE MODE</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J8D5</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(1-2)</a:t>
                      </a:r>
                    </a:p>
                  </a:txBody>
                  <a:tcPr marL="6350" marR="6350" marT="6350" marB="0" anchor="b"/>
                </a:tc>
                <a:extLst>
                  <a:ext uri="{0D108BD9-81ED-4DB2-BD59-A6C34878D82A}">
                    <a16:rowId xmlns:a16="http://schemas.microsoft.com/office/drawing/2014/main" val="2416101770"/>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PWRGD AND CATERR LED</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J9C6</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206930308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FRU EEPROM</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J6J1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(1-X)</a:t>
                      </a:r>
                    </a:p>
                  </a:txBody>
                  <a:tcPr marL="6350" marR="6350" marT="6350" marB="0" anchor="b"/>
                </a:tc>
                <a:extLst>
                  <a:ext uri="{0D108BD9-81ED-4DB2-BD59-A6C34878D82A}">
                    <a16:rowId xmlns:a16="http://schemas.microsoft.com/office/drawing/2014/main" val="112670543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FRU EEPROM</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J6J1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(2-X)</a:t>
                      </a:r>
                    </a:p>
                  </a:txBody>
                  <a:tcPr marL="6350" marR="6350" marT="6350" marB="0" anchor="b"/>
                </a:tc>
                <a:extLst>
                  <a:ext uri="{0D108BD9-81ED-4DB2-BD59-A6C34878D82A}">
                    <a16:rowId xmlns:a16="http://schemas.microsoft.com/office/drawing/2014/main" val="1822570618"/>
                  </a:ext>
                </a:extLst>
              </a:tr>
              <a:tr h="238412">
                <a:tc>
                  <a:txBody>
                    <a:bodyPr/>
                    <a:lstStyle/>
                    <a:p>
                      <a:pPr algn="l" fontAlgn="b"/>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J1G1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332872596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SOC PECI CONNECTION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J5G1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2601385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G3 TOGGLING THROUGH DAC AND UCP</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J5H2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26156078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MIC_MUTE_LED_HDR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J6H1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1187992477"/>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FLASH DESCRIPTOR SECURITY OVERRIDE </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J6H2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263202795"/>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MIC_PRIVACY_SW_IN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J6J2</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2275662569"/>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+V3P3A_R_VAL</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J7A1</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34999312"/>
                  </a:ext>
                </a:extLst>
              </a:tr>
              <a:tr h="238412">
                <a:tc>
                  <a:txBody>
                    <a:bodyPr/>
                    <a:lstStyle/>
                    <a:p>
                      <a:pPr algn="l" fontAlgn="b"/>
                      <a:r>
                        <a:rPr lang="en-US" sz="1000" b="0" i="0" u="none" strike="noStrike" cap="none" spc="0" baseline="0">
                          <a:solidFill>
                            <a:schemeClr val="tx1"/>
                          </a:solidFill>
                          <a:uFillTx/>
                          <a:latin typeface="+mn-lt"/>
                          <a:ea typeface="+mn-ea"/>
                          <a:cs typeface="+mn-cs"/>
                          <a:sym typeface="Intel Clear"/>
                        </a:rPr>
                        <a:t>NO REBOOT</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J7D4</a:t>
                      </a:r>
                    </a:p>
                  </a:txBody>
                  <a:tcPr marL="6350" marR="6350" marT="6350" marB="0" anchor="b"/>
                </a:tc>
                <a:tc>
                  <a:txBody>
                    <a:bodyPr/>
                    <a:lstStyle/>
                    <a:p>
                      <a:pPr algn="l" fontAlgn="b">
                        <a:buNone/>
                      </a:pPr>
                      <a:r>
                        <a:rPr lang="en-US" sz="1100" b="0" i="0" u="none" strike="noStrike">
                          <a:solidFill>
                            <a:srgbClr val="000000"/>
                          </a:solidFill>
                          <a:effectLst/>
                          <a:latin typeface="Aptos Narrow" panose="020B0004020202020204" pitchFamily="34" charset="0"/>
                        </a:rPr>
                        <a:t>(2-3)</a:t>
                      </a:r>
                    </a:p>
                  </a:txBody>
                  <a:tcPr marL="6350" marR="6350" marT="6350" marB="0" anchor="b"/>
                </a:tc>
                <a:extLst>
                  <a:ext uri="{0D108BD9-81ED-4DB2-BD59-A6C34878D82A}">
                    <a16:rowId xmlns:a16="http://schemas.microsoft.com/office/drawing/2014/main" val="562039469"/>
                  </a:ext>
                </a:extLst>
              </a:tr>
            </a:tbl>
          </a:graphicData>
        </a:graphic>
      </p:graphicFrame>
    </p:spTree>
    <p:extLst>
      <p:ext uri="{BB962C8B-B14F-4D97-AF65-F5344CB8AC3E}">
        <p14:creationId xmlns:p14="http://schemas.microsoft.com/office/powerpoint/2010/main" val="99214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FBE1-2852-9B46-7979-B4C228C98189}"/>
              </a:ext>
            </a:extLst>
          </p:cNvPr>
          <p:cNvSpPr txBox="1">
            <a:spLocks/>
          </p:cNvSpPr>
          <p:nvPr/>
        </p:nvSpPr>
        <p:spPr>
          <a:xfrm>
            <a:off x="191261" y="123445"/>
            <a:ext cx="6154675" cy="5943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spcAft>
                <a:spcPts val="600"/>
              </a:spcAft>
            </a:pPr>
            <a:r>
              <a:rPr lang="en-US" sz="3200" b="0" i="0" u="none" strike="noStrike" cap="none" spc="0" baseline="0">
                <a:solidFill>
                  <a:srgbClr val="525252"/>
                </a:solidFill>
                <a:highlight>
                  <a:srgbClr val="FFFF00"/>
                </a:highlight>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Switch on NVL RVP01 SKU</a:t>
            </a:r>
          </a:p>
        </p:txBody>
      </p:sp>
      <p:sp>
        <p:nvSpPr>
          <p:cNvPr id="8" name="Rectangle 7">
            <a:extLst>
              <a:ext uri="{FF2B5EF4-FFF2-40B4-BE49-F238E27FC236}">
                <a16:creationId xmlns:a16="http://schemas.microsoft.com/office/drawing/2014/main" id="{28221225-A089-4330-EC7F-92C7A45E4129}"/>
              </a:ext>
            </a:extLst>
          </p:cNvPr>
          <p:cNvSpPr/>
          <p:nvPr/>
        </p:nvSpPr>
        <p:spPr>
          <a:xfrm>
            <a:off x="6240781" y="6032051"/>
            <a:ext cx="4448556" cy="5943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p>
            <a:pPr marL="228600" indent="-228600" defTabSz="609600">
              <a:lnSpc>
                <a:spcPct val="100000"/>
              </a:lnSpc>
              <a:spcBef>
                <a:spcPts val="1200"/>
              </a:spcBef>
              <a:buFont typeface="Wingdings" pitchFamily="2" charset="2"/>
              <a:buChar char="§"/>
              <a:defRPr/>
            </a:pPr>
            <a:r>
              <a:rPr lang="en-US" sz="1400">
                <a:solidFill>
                  <a:srgbClr val="FF0000"/>
                </a:solidFill>
                <a:latin typeface="Intel Clear Light" panose="020B0404020203020204" pitchFamily="34" charset="0"/>
                <a:sym typeface="Helvetica"/>
              </a:rPr>
              <a:t>Note: This setting is subjected to be changed </a:t>
            </a:r>
            <a:r>
              <a:rPr lang="en-US" sz="1400" err="1">
                <a:solidFill>
                  <a:srgbClr val="FF0000"/>
                </a:solidFill>
                <a:latin typeface="Intel Clear Light" panose="020B0404020203020204" pitchFamily="34" charset="0"/>
                <a:sym typeface="Helvetica"/>
              </a:rPr>
              <a:t>w.r.t.</a:t>
            </a:r>
            <a:r>
              <a:rPr lang="en-US" sz="1400">
                <a:solidFill>
                  <a:srgbClr val="FF0000"/>
                </a:solidFill>
                <a:latin typeface="Intel Clear Light" panose="020B0404020203020204" pitchFamily="34" charset="0"/>
                <a:sym typeface="Helvetica"/>
              </a:rPr>
              <a:t> SKUs as per ref des and functionality. </a:t>
            </a:r>
          </a:p>
        </p:txBody>
      </p:sp>
      <p:graphicFrame>
        <p:nvGraphicFramePr>
          <p:cNvPr id="18" name="Table 17">
            <a:extLst>
              <a:ext uri="{FF2B5EF4-FFF2-40B4-BE49-F238E27FC236}">
                <a16:creationId xmlns:a16="http://schemas.microsoft.com/office/drawing/2014/main" id="{A60377FA-0A95-B56E-3A34-C7FCC921EACB}"/>
              </a:ext>
            </a:extLst>
          </p:cNvPr>
          <p:cNvGraphicFramePr>
            <a:graphicFrameLocks noGrp="1"/>
          </p:cNvGraphicFramePr>
          <p:nvPr>
            <p:extLst>
              <p:ext uri="{D42A27DB-BD31-4B8C-83A1-F6EECF244321}">
                <p14:modId xmlns:p14="http://schemas.microsoft.com/office/powerpoint/2010/main" val="1764245273"/>
              </p:ext>
            </p:extLst>
          </p:nvPr>
        </p:nvGraphicFramePr>
        <p:xfrm>
          <a:off x="521208" y="717755"/>
          <a:ext cx="9427464" cy="5211084"/>
        </p:xfrm>
        <a:graphic>
          <a:graphicData uri="http://schemas.openxmlformats.org/drawingml/2006/table">
            <a:tbl>
              <a:tblPr/>
              <a:tblGrid>
                <a:gridCol w="3310128">
                  <a:extLst>
                    <a:ext uri="{9D8B030D-6E8A-4147-A177-3AD203B41FA5}">
                      <a16:colId xmlns:a16="http://schemas.microsoft.com/office/drawing/2014/main" val="3105083854"/>
                    </a:ext>
                  </a:extLst>
                </a:gridCol>
                <a:gridCol w="3401568">
                  <a:extLst>
                    <a:ext uri="{9D8B030D-6E8A-4147-A177-3AD203B41FA5}">
                      <a16:colId xmlns:a16="http://schemas.microsoft.com/office/drawing/2014/main" val="3634507846"/>
                    </a:ext>
                  </a:extLst>
                </a:gridCol>
                <a:gridCol w="2715768">
                  <a:extLst>
                    <a:ext uri="{9D8B030D-6E8A-4147-A177-3AD203B41FA5}">
                      <a16:colId xmlns:a16="http://schemas.microsoft.com/office/drawing/2014/main" val="1395776765"/>
                    </a:ext>
                  </a:extLst>
                </a:gridCol>
              </a:tblGrid>
              <a:tr h="177261">
                <a:tc>
                  <a:txBody>
                    <a:bodyPr/>
                    <a:lstStyle/>
                    <a:p>
                      <a:pPr algn="ctr" fontAlgn="b">
                        <a:buNone/>
                      </a:pPr>
                      <a:r>
                        <a:rPr lang="en-US" sz="1600" b="0" i="0" u="none" strike="noStrike">
                          <a:solidFill>
                            <a:srgbClr val="000000"/>
                          </a:solidFill>
                          <a:effectLst/>
                          <a:latin typeface="Aptos Narrow" panose="020B0004020202020204" pitchFamily="34" charset="0"/>
                        </a:rPr>
                        <a:t>RVP01_Main_ Switch settings </a:t>
                      </a:r>
                      <a:endParaRPr lang="en-US" sz="160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CBF3"/>
                    </a:solidFill>
                  </a:tcPr>
                </a:tc>
                <a:tc>
                  <a:txBody>
                    <a:bodyPr/>
                    <a:lstStyle/>
                    <a:p>
                      <a:pPr algn="ctr" fontAlgn="b">
                        <a:buNone/>
                      </a:pPr>
                      <a:r>
                        <a:rPr lang="en-US" sz="1600" b="0" i="0" u="none" strike="noStrike">
                          <a:solidFill>
                            <a:srgbClr val="000000"/>
                          </a:solidFill>
                          <a:effectLst/>
                          <a:latin typeface="Aptos Narrow" panose="020B0004020202020204" pitchFamily="34" charset="0"/>
                        </a:rPr>
                        <a:t>RVP01_PnP_ Switch settings </a:t>
                      </a:r>
                      <a:endParaRPr lang="en-US" sz="160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CBF3"/>
                    </a:solidFill>
                  </a:tcPr>
                </a:tc>
                <a:tc>
                  <a:txBody>
                    <a:bodyPr/>
                    <a:lstStyle/>
                    <a:p>
                      <a:pPr algn="ctr" fontAlgn="b">
                        <a:buNone/>
                      </a:pPr>
                      <a:r>
                        <a:rPr lang="en-US" sz="1600" b="0" i="0" u="none" strike="noStrike">
                          <a:solidFill>
                            <a:srgbClr val="000000"/>
                          </a:solidFill>
                          <a:effectLst/>
                          <a:latin typeface="Aptos Narrow" panose="020B0004020202020204" pitchFamily="34" charset="0"/>
                        </a:rPr>
                        <a:t>RVP011_PPV_ Switch settings </a:t>
                      </a:r>
                      <a:endParaRPr lang="en-US" sz="160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CBF3"/>
                    </a:solidFill>
                  </a:tcPr>
                </a:tc>
                <a:extLst>
                  <a:ext uri="{0D108BD9-81ED-4DB2-BD59-A6C34878D82A}">
                    <a16:rowId xmlns:a16="http://schemas.microsoft.com/office/drawing/2014/main" val="1881337586"/>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SW1D1 (1-8(OFF),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SW1D1 (1-8(OFF),2-7(ON),3-6(OFF),4-5(OFF))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SW1D1 (1-8(OFF),2-7(ON),3-6(OFF),4-5(OFF))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1411513"/>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SW1E1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SW1E1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SW1E1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6175807"/>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SW1F1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SW1F1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SW1F1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040082"/>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SW1P1 (1-8(OFF),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SW1P1 (1-8(OFF),2-7(ON),3-6(OFF),4-5(OFF))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SW1P1 (1-8(OFF),2-7(ON),3-6(OFF),4-5(OFF))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008033"/>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SW1R1 (1-8(OFF),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SW1R1 (1-8(OFF),2-7(ON),3-6(OFF),4-5(OFF))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SW1R1 (1-8(OFF),2-7(ON),3-6(OFF),4-5(OFF))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1041492"/>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SW1T1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SW1T1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SW1T1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3453006"/>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SW2B1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SW2B1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SW2B1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9444398"/>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SW2G1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SW2G1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SW2G1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3239062"/>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SW2H1 (1-8(OFF), 2-7(ON), 3-6(OFF),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SW2H1 (1-8(OFF), 2-7(ON), 3-6(OFF),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SW2H1 (1-8(OFF), 2-7(ON), 3-6(OFF),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5452257"/>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SW2J1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SW2J1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SW2J1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4358267"/>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SW2W1 (1-8(ON),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SW2W1 (1-8(ON),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SW2W1 (1-8(ON),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8876547"/>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SW3J1 (1-8(OFF), 2-7(OFF), 3-6(OFF),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SW3J1 (1-8(OFF), 2-7(OFF), 3-6(OFF),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SW3J1 (1-8(OFF), 2-7(OFF), 3-6(OFF),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8158914"/>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SW3J2 (1-8(ON),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SW3J2 (1-8(ON),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SW3J2 (1-8(ON),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9099567"/>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SW6B1 (1-8(ON), 2-7(OFF), 3-6(ON),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SW6B1 (1-8(ON), 2-7(OFF), 3-6(ON),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SW6B1 (1-8(ON), 2-7(OFF), 3-6(ON),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4004194"/>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SW6M1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SW6M1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SW6M1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7329925"/>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SW6M2 (1-8(OFF) ,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SW6M2 (1-8(OFF) ,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SW6M2 (1-8(OFF) ,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663803"/>
                  </a:ext>
                </a:extLst>
              </a:tr>
              <a:tr h="177261">
                <a:tc>
                  <a:txBody>
                    <a:bodyPr/>
                    <a:lstStyle/>
                    <a:p>
                      <a:pPr algn="ctr" fontAlgn="b">
                        <a:buNone/>
                      </a:pPr>
                      <a:r>
                        <a:rPr lang="en-US" sz="1050" b="0" i="0" u="none" strike="noStrike">
                          <a:solidFill>
                            <a:srgbClr val="000000"/>
                          </a:solidFill>
                          <a:effectLst/>
                          <a:latin typeface="Calibri" panose="020F0502020204030204" pitchFamily="34" charset="0"/>
                        </a:rPr>
                        <a:t>SW8U1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SW8U1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SW8U2 (1-8(OFF),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2832786"/>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SW8U2 (1-8(OFF),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SW8U2 (1-8(OFF),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SW38901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9278968"/>
                  </a:ext>
                </a:extLst>
              </a:tr>
              <a:tr h="177261">
                <a:tc>
                  <a:txBody>
                    <a:bodyPr/>
                    <a:lstStyle/>
                    <a:p>
                      <a:pPr algn="ctr" fontAlgn="b">
                        <a:buNone/>
                      </a:pPr>
                      <a:r>
                        <a:rPr lang="en-US" sz="1050" b="0" i="0" u="none" strike="noStrike">
                          <a:solidFill>
                            <a:srgbClr val="000000"/>
                          </a:solidFill>
                          <a:effectLst/>
                          <a:latin typeface="Calibri" panose="020F0502020204030204" pitchFamily="34" charset="0"/>
                        </a:rPr>
                        <a:t>SW8U3 (1-8(ON), 2-7(OFF),3-6(ON),4-5(OFF))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SW8U3 (1-8(ON), 2-7(OFF),3-6(ON),4-5(OFF))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SW9U1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3948626"/>
                  </a:ext>
                </a:extLst>
              </a:tr>
              <a:tr h="177261">
                <a:tc>
                  <a:txBody>
                    <a:bodyPr/>
                    <a:lstStyle/>
                    <a:p>
                      <a:pPr algn="ctr" fontAlgn="b">
                        <a:buNone/>
                      </a:pPr>
                      <a:r>
                        <a:rPr lang="en-US" sz="1050" b="0" i="0" u="none" strike="noStrike">
                          <a:solidFill>
                            <a:srgbClr val="000000"/>
                          </a:solidFill>
                          <a:effectLst/>
                          <a:latin typeface="Calibri" panose="020F0502020204030204" pitchFamily="34" charset="0"/>
                        </a:rPr>
                        <a:t>SW38901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SW38901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SW9U2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2810895"/>
                  </a:ext>
                </a:extLst>
              </a:tr>
              <a:tr h="177261">
                <a:tc>
                  <a:txBody>
                    <a:bodyPr/>
                    <a:lstStyle/>
                    <a:p>
                      <a:pPr algn="ctr" fontAlgn="b">
                        <a:buNone/>
                      </a:pPr>
                      <a:r>
                        <a:rPr lang="en-US" sz="1050" b="0" i="0" u="none" strike="noStrike">
                          <a:solidFill>
                            <a:srgbClr val="000000"/>
                          </a:solidFill>
                          <a:effectLst/>
                          <a:latin typeface="Calibri" panose="020F0502020204030204" pitchFamily="34" charset="0"/>
                        </a:rPr>
                        <a:t>SW9T1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SW9T1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 </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9967790"/>
                  </a:ext>
                </a:extLst>
              </a:tr>
              <a:tr h="177261">
                <a:tc>
                  <a:txBody>
                    <a:bodyPr/>
                    <a:lstStyle/>
                    <a:p>
                      <a:pPr algn="ctr" fontAlgn="b">
                        <a:buNone/>
                      </a:pPr>
                      <a:r>
                        <a:rPr lang="en-US" sz="1050" b="0" i="0" u="none" strike="noStrike">
                          <a:solidFill>
                            <a:srgbClr val="000000"/>
                          </a:solidFill>
                          <a:effectLst/>
                          <a:latin typeface="Calibri" panose="020F0502020204030204" pitchFamily="34" charset="0"/>
                        </a:rPr>
                        <a:t>SW9U1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SW9U1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 </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5021733"/>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SW9U2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SW9U2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 </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6562959"/>
                  </a:ext>
                </a:extLst>
              </a:tr>
              <a:tr h="177261">
                <a:tc>
                  <a:txBody>
                    <a:bodyPr/>
                    <a:lstStyle/>
                    <a:p>
                      <a:pPr algn="ctr" fontAlgn="b">
                        <a:buNone/>
                      </a:pPr>
                      <a:r>
                        <a:rPr lang="en-US" sz="1050" b="0" i="0" u="none" strike="noStrike">
                          <a:solidFill>
                            <a:srgbClr val="000000"/>
                          </a:solidFill>
                          <a:effectLst/>
                          <a:latin typeface="Calibri" panose="020F0502020204030204" pitchFamily="34" charset="0"/>
                        </a:rPr>
                        <a:t>SW7B1 (1-8(ON), 2-7(OFF), 3-6(ON),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SW7B1 (1-8(ON), 2-7(OFF),3-6(ON),4-5(OFF))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SW7B1 (1-8(ON), 2-7(OFF),3-6(ON),4-5(OFF))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8399910"/>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SW7B2 (1-8(OFF), 2-7(OFF), 3-6(ON),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SW7B2 (1-8(OFF), 2-7(OFF), 3-6(ON),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SW7B2 (1-8(OFF), 2-7(OFF), 3-6(ON), 4-5(ON))</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0673338"/>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SW7C1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SW7C1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SW7C1 (1-8(OFF), 2-7(OFF),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7311720"/>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SW5V1 (1-8(ON),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SW5V1 (1 -8(ON),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SW5U1 (1-8(ON),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712957"/>
                  </a:ext>
                </a:extLst>
              </a:tr>
              <a:tr h="177261">
                <a:tc>
                  <a:txBody>
                    <a:bodyPr/>
                    <a:lstStyle/>
                    <a:p>
                      <a:pPr algn="ctr" fontAlgn="b">
                        <a:buNone/>
                      </a:pPr>
                      <a:r>
                        <a:rPr lang="en-US" sz="1050" b="0" i="0" u="none" strike="noStrike">
                          <a:solidFill>
                            <a:srgbClr val="000000"/>
                          </a:solidFill>
                          <a:effectLst/>
                          <a:latin typeface="Aptos Narrow" panose="020B0004020202020204" pitchFamily="34" charset="0"/>
                        </a:rPr>
                        <a:t>SW5U1 (1-8(ON),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SW5U1 (1 -8(ON),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050" b="0" i="0" u="none" strike="noStrike">
                          <a:solidFill>
                            <a:srgbClr val="000000"/>
                          </a:solidFill>
                          <a:effectLst/>
                          <a:latin typeface="Aptos Narrow" panose="020B0004020202020204" pitchFamily="34" charset="0"/>
                        </a:rPr>
                        <a:t>SW5V1 (1-8(ON), 2-7(ON), 3-6(OFF), 4-5(OFF))</a:t>
                      </a:r>
                      <a:endParaRPr lang="en-US" sz="105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6229396"/>
                  </a:ext>
                </a:extLst>
              </a:tr>
            </a:tbl>
          </a:graphicData>
        </a:graphic>
      </p:graphicFrame>
    </p:spTree>
    <p:extLst>
      <p:ext uri="{BB962C8B-B14F-4D97-AF65-F5344CB8AC3E}">
        <p14:creationId xmlns:p14="http://schemas.microsoft.com/office/powerpoint/2010/main" val="351069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92E89C-AADD-B831-241B-CB8D24F3A786}"/>
              </a:ext>
            </a:extLst>
          </p:cNvPr>
          <p:cNvPicPr>
            <a:picLocks noChangeAspect="1"/>
          </p:cNvPicPr>
          <p:nvPr/>
        </p:nvPicPr>
        <p:blipFill>
          <a:blip r:embed="rId2"/>
          <a:stretch>
            <a:fillRect/>
          </a:stretch>
        </p:blipFill>
        <p:spPr>
          <a:xfrm>
            <a:off x="2814238" y="838086"/>
            <a:ext cx="6563524" cy="5204134"/>
          </a:xfrm>
          <a:prstGeom prst="rect">
            <a:avLst/>
          </a:prstGeom>
          <a:ln>
            <a:solidFill>
              <a:schemeClr val="accent1"/>
            </a:solidFill>
          </a:ln>
        </p:spPr>
      </p:pic>
      <p:sp>
        <p:nvSpPr>
          <p:cNvPr id="5" name="Rounded Rectangle 217">
            <a:extLst>
              <a:ext uri="{FF2B5EF4-FFF2-40B4-BE49-F238E27FC236}">
                <a16:creationId xmlns:a16="http://schemas.microsoft.com/office/drawing/2014/main" id="{EE442969-D263-6CDE-D7D5-54FC5A0DC216}"/>
              </a:ext>
            </a:extLst>
          </p:cNvPr>
          <p:cNvSpPr/>
          <p:nvPr/>
        </p:nvSpPr>
        <p:spPr>
          <a:xfrm>
            <a:off x="6843589" y="4429760"/>
            <a:ext cx="1751760" cy="5643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 name="Rectangle 5">
            <a:extLst>
              <a:ext uri="{FF2B5EF4-FFF2-40B4-BE49-F238E27FC236}">
                <a16:creationId xmlns:a16="http://schemas.microsoft.com/office/drawing/2014/main" id="{1A2707C1-70F8-0B9A-F27E-8A4404A37217}"/>
              </a:ext>
            </a:extLst>
          </p:cNvPr>
          <p:cNvSpPr/>
          <p:nvPr/>
        </p:nvSpPr>
        <p:spPr>
          <a:xfrm>
            <a:off x="6843589" y="4584409"/>
            <a:ext cx="957638" cy="338554"/>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PCH SSD</a:t>
            </a:r>
          </a:p>
          <a:p>
            <a:pPr algn="ctr">
              <a:lnSpc>
                <a:spcPct val="100000"/>
              </a:lnSpc>
              <a:spcBef>
                <a:spcPts val="0"/>
              </a:spcBef>
            </a:pPr>
            <a:r>
              <a:rPr lang="en-US" sz="700" b="1">
                <a:ln w="0"/>
                <a:solidFill>
                  <a:srgbClr val="FFFF00"/>
                </a:solidFill>
              </a:rPr>
              <a:t>(Port-B)</a:t>
            </a:r>
          </a:p>
        </p:txBody>
      </p:sp>
      <p:sp>
        <p:nvSpPr>
          <p:cNvPr id="7" name="Rounded Rectangle 217">
            <a:extLst>
              <a:ext uri="{FF2B5EF4-FFF2-40B4-BE49-F238E27FC236}">
                <a16:creationId xmlns:a16="http://schemas.microsoft.com/office/drawing/2014/main" id="{A91DF926-A99A-7315-D083-0BC15AC45DE4}"/>
              </a:ext>
            </a:extLst>
          </p:cNvPr>
          <p:cNvSpPr/>
          <p:nvPr/>
        </p:nvSpPr>
        <p:spPr>
          <a:xfrm>
            <a:off x="6579429" y="5017846"/>
            <a:ext cx="1751760" cy="5643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ectangle 7">
            <a:extLst>
              <a:ext uri="{FF2B5EF4-FFF2-40B4-BE49-F238E27FC236}">
                <a16:creationId xmlns:a16="http://schemas.microsoft.com/office/drawing/2014/main" id="{D74322E7-060E-FEAF-5236-308F01C869EC}"/>
              </a:ext>
            </a:extLst>
          </p:cNvPr>
          <p:cNvSpPr/>
          <p:nvPr/>
        </p:nvSpPr>
        <p:spPr>
          <a:xfrm>
            <a:off x="6579429" y="5174045"/>
            <a:ext cx="957638" cy="338554"/>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PCH SSD</a:t>
            </a:r>
          </a:p>
          <a:p>
            <a:pPr algn="ctr">
              <a:lnSpc>
                <a:spcPct val="100000"/>
              </a:lnSpc>
              <a:spcBef>
                <a:spcPts val="0"/>
              </a:spcBef>
            </a:pPr>
            <a:r>
              <a:rPr lang="en-US" sz="700" b="1">
                <a:ln w="0"/>
                <a:solidFill>
                  <a:srgbClr val="FFFF00"/>
                </a:solidFill>
              </a:rPr>
              <a:t>(Port-C)</a:t>
            </a:r>
          </a:p>
        </p:txBody>
      </p:sp>
      <p:sp>
        <p:nvSpPr>
          <p:cNvPr id="11" name="Rectangle 10">
            <a:extLst>
              <a:ext uri="{FF2B5EF4-FFF2-40B4-BE49-F238E27FC236}">
                <a16:creationId xmlns:a16="http://schemas.microsoft.com/office/drawing/2014/main" id="{CC061288-5A45-7041-F3B0-608AFEB38447}"/>
              </a:ext>
            </a:extLst>
          </p:cNvPr>
          <p:cNvSpPr/>
          <p:nvPr/>
        </p:nvSpPr>
        <p:spPr>
          <a:xfrm>
            <a:off x="7483428" y="2533960"/>
            <a:ext cx="957638" cy="317395"/>
          </a:xfrm>
          <a:prstGeom prst="rect">
            <a:avLst/>
          </a:prstGeom>
          <a:noFill/>
        </p:spPr>
        <p:txBody>
          <a:bodyPr wrap="square" lIns="121920" tIns="60960" rIns="121920" bIns="60960">
            <a:spAutoFit/>
          </a:bodyPr>
          <a:lstStyle/>
          <a:p>
            <a:pPr algn="ctr"/>
            <a:r>
              <a:rPr lang="en-US" sz="700" b="1">
                <a:ln w="0"/>
                <a:solidFill>
                  <a:srgbClr val="FFFF00"/>
                </a:solidFill>
              </a:rPr>
              <a:t>Merged MIPI60 JTAG Connector</a:t>
            </a:r>
          </a:p>
        </p:txBody>
      </p:sp>
      <p:sp>
        <p:nvSpPr>
          <p:cNvPr id="12" name="Rounded Rectangle 217">
            <a:extLst>
              <a:ext uri="{FF2B5EF4-FFF2-40B4-BE49-F238E27FC236}">
                <a16:creationId xmlns:a16="http://schemas.microsoft.com/office/drawing/2014/main" id="{B03654E4-9962-4BC8-3EA2-982B54E7D5D8}"/>
              </a:ext>
            </a:extLst>
          </p:cNvPr>
          <p:cNvSpPr/>
          <p:nvPr/>
        </p:nvSpPr>
        <p:spPr>
          <a:xfrm>
            <a:off x="7662364" y="2851355"/>
            <a:ext cx="599767" cy="3386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 name="Rounded Rectangle 217">
            <a:extLst>
              <a:ext uri="{FF2B5EF4-FFF2-40B4-BE49-F238E27FC236}">
                <a16:creationId xmlns:a16="http://schemas.microsoft.com/office/drawing/2014/main" id="{AC820755-8AA1-B2CF-01D8-80C5457B00B2}"/>
              </a:ext>
            </a:extLst>
          </p:cNvPr>
          <p:cNvSpPr/>
          <p:nvPr/>
        </p:nvSpPr>
        <p:spPr>
          <a:xfrm>
            <a:off x="4150145" y="5624495"/>
            <a:ext cx="530828" cy="39541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 name="Rectangle 13">
            <a:extLst>
              <a:ext uri="{FF2B5EF4-FFF2-40B4-BE49-F238E27FC236}">
                <a16:creationId xmlns:a16="http://schemas.microsoft.com/office/drawing/2014/main" id="{6BFA4ABE-3A6A-9A9D-2482-D6150B415B7A}"/>
              </a:ext>
            </a:extLst>
          </p:cNvPr>
          <p:cNvSpPr/>
          <p:nvPr/>
        </p:nvSpPr>
        <p:spPr>
          <a:xfrm>
            <a:off x="3980284" y="5399133"/>
            <a:ext cx="957638" cy="230832"/>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ISH Sensor HDR</a:t>
            </a:r>
          </a:p>
        </p:txBody>
      </p:sp>
      <p:sp>
        <p:nvSpPr>
          <p:cNvPr id="15" name="Rectangle 14">
            <a:extLst>
              <a:ext uri="{FF2B5EF4-FFF2-40B4-BE49-F238E27FC236}">
                <a16:creationId xmlns:a16="http://schemas.microsoft.com/office/drawing/2014/main" id="{54763EBC-C673-D610-7173-08BBE481A8EB}"/>
              </a:ext>
            </a:extLst>
          </p:cNvPr>
          <p:cNvSpPr/>
          <p:nvPr/>
        </p:nvSpPr>
        <p:spPr>
          <a:xfrm>
            <a:off x="1606904" y="6042220"/>
            <a:ext cx="1207334" cy="345159"/>
          </a:xfrm>
          <a:prstGeom prst="rect">
            <a:avLst/>
          </a:prstGeom>
          <a:noFill/>
        </p:spPr>
        <p:txBody>
          <a:bodyPr wrap="square" lIns="121920" tIns="60960" rIns="121920" bIns="60960">
            <a:spAutoFit/>
          </a:bodyPr>
          <a:lstStyle/>
          <a:p>
            <a:pPr algn="ctr"/>
            <a:r>
              <a:rPr lang="en-US" sz="800" b="1">
                <a:ln w="0"/>
                <a:solidFill>
                  <a:srgbClr val="C00000"/>
                </a:solidFill>
              </a:rPr>
              <a:t>Scan Matrix keyboard</a:t>
            </a:r>
          </a:p>
        </p:txBody>
      </p:sp>
      <p:cxnSp>
        <p:nvCxnSpPr>
          <p:cNvPr id="16" name="Straight Arrow Connector 15">
            <a:extLst>
              <a:ext uri="{FF2B5EF4-FFF2-40B4-BE49-F238E27FC236}">
                <a16:creationId xmlns:a16="http://schemas.microsoft.com/office/drawing/2014/main" id="{6ECE9E0F-540C-E36C-B0C0-38A7AD8A68AF}"/>
              </a:ext>
            </a:extLst>
          </p:cNvPr>
          <p:cNvCxnSpPr>
            <a:cxnSpLocks/>
          </p:cNvCxnSpPr>
          <p:nvPr/>
        </p:nvCxnSpPr>
        <p:spPr>
          <a:xfrm flipV="1">
            <a:off x="2631954" y="5970107"/>
            <a:ext cx="522072" cy="244692"/>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ounded Rectangle 217">
            <a:extLst>
              <a:ext uri="{FF2B5EF4-FFF2-40B4-BE49-F238E27FC236}">
                <a16:creationId xmlns:a16="http://schemas.microsoft.com/office/drawing/2014/main" id="{216EF092-4FCB-B321-F2E9-19CB1490EDA9}"/>
              </a:ext>
            </a:extLst>
          </p:cNvPr>
          <p:cNvSpPr/>
          <p:nvPr/>
        </p:nvSpPr>
        <p:spPr>
          <a:xfrm>
            <a:off x="2883476" y="3302299"/>
            <a:ext cx="280218" cy="51261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 name="Rectangle 17">
            <a:extLst>
              <a:ext uri="{FF2B5EF4-FFF2-40B4-BE49-F238E27FC236}">
                <a16:creationId xmlns:a16="http://schemas.microsoft.com/office/drawing/2014/main" id="{AE4420EE-7A7C-22F3-7414-C6EFA072F933}"/>
              </a:ext>
            </a:extLst>
          </p:cNvPr>
          <p:cNvSpPr/>
          <p:nvPr/>
        </p:nvSpPr>
        <p:spPr>
          <a:xfrm>
            <a:off x="1282368" y="3378667"/>
            <a:ext cx="1207334" cy="3451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CPU VISA</a:t>
            </a:r>
          </a:p>
          <a:p>
            <a:pPr algn="ctr">
              <a:spcBef>
                <a:spcPts val="0"/>
              </a:spcBef>
            </a:pPr>
            <a:r>
              <a:rPr lang="en-US" sz="800" b="1">
                <a:ln w="0"/>
                <a:solidFill>
                  <a:srgbClr val="C00000"/>
                </a:solidFill>
              </a:rPr>
              <a:t>MIP60 Connector</a:t>
            </a:r>
          </a:p>
        </p:txBody>
      </p:sp>
      <p:cxnSp>
        <p:nvCxnSpPr>
          <p:cNvPr id="19" name="Straight Arrow Connector 18">
            <a:extLst>
              <a:ext uri="{FF2B5EF4-FFF2-40B4-BE49-F238E27FC236}">
                <a16:creationId xmlns:a16="http://schemas.microsoft.com/office/drawing/2014/main" id="{AB4B44FA-9BEC-BCD3-973B-9FE81B8CA6E2}"/>
              </a:ext>
            </a:extLst>
          </p:cNvPr>
          <p:cNvCxnSpPr>
            <a:cxnSpLocks/>
          </p:cNvCxnSpPr>
          <p:nvPr/>
        </p:nvCxnSpPr>
        <p:spPr>
          <a:xfrm>
            <a:off x="2366541" y="3547544"/>
            <a:ext cx="530827" cy="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Rounded Rectangle 217">
            <a:extLst>
              <a:ext uri="{FF2B5EF4-FFF2-40B4-BE49-F238E27FC236}">
                <a16:creationId xmlns:a16="http://schemas.microsoft.com/office/drawing/2014/main" id="{99D3ACBA-42AC-8D6E-8AF3-D285F2BEBF88}"/>
              </a:ext>
            </a:extLst>
          </p:cNvPr>
          <p:cNvSpPr/>
          <p:nvPr/>
        </p:nvSpPr>
        <p:spPr>
          <a:xfrm>
            <a:off x="2887111" y="1766515"/>
            <a:ext cx="690977" cy="116763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 name="Rectangle 20">
            <a:extLst>
              <a:ext uri="{FF2B5EF4-FFF2-40B4-BE49-F238E27FC236}">
                <a16:creationId xmlns:a16="http://schemas.microsoft.com/office/drawing/2014/main" id="{1900CACB-76AF-770B-0718-A9FDAFA98FDC}"/>
              </a:ext>
            </a:extLst>
          </p:cNvPr>
          <p:cNvSpPr/>
          <p:nvPr/>
        </p:nvSpPr>
        <p:spPr>
          <a:xfrm>
            <a:off x="2683377" y="2512801"/>
            <a:ext cx="1103271" cy="230832"/>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WWAN</a:t>
            </a:r>
          </a:p>
        </p:txBody>
      </p:sp>
      <p:sp>
        <p:nvSpPr>
          <p:cNvPr id="22" name="Rectangle 21">
            <a:extLst>
              <a:ext uri="{FF2B5EF4-FFF2-40B4-BE49-F238E27FC236}">
                <a16:creationId xmlns:a16="http://schemas.microsoft.com/office/drawing/2014/main" id="{CCD76740-A21E-98D9-B692-77129B1DDB9E}"/>
              </a:ext>
            </a:extLst>
          </p:cNvPr>
          <p:cNvSpPr/>
          <p:nvPr/>
        </p:nvSpPr>
        <p:spPr>
          <a:xfrm>
            <a:off x="5666091" y="2939229"/>
            <a:ext cx="957638" cy="317395"/>
          </a:xfrm>
          <a:prstGeom prst="rect">
            <a:avLst/>
          </a:prstGeom>
          <a:noFill/>
        </p:spPr>
        <p:txBody>
          <a:bodyPr wrap="square" lIns="121920" tIns="60960" rIns="121920" bIns="60960">
            <a:spAutoFit/>
          </a:bodyPr>
          <a:lstStyle/>
          <a:p>
            <a:pPr algn="ctr"/>
            <a:r>
              <a:rPr lang="en-US" sz="700" b="1">
                <a:ln w="0"/>
                <a:solidFill>
                  <a:srgbClr val="FFFF00"/>
                </a:solidFill>
              </a:rPr>
              <a:t>DMI MID BUS Probe</a:t>
            </a:r>
          </a:p>
        </p:txBody>
      </p:sp>
      <p:sp>
        <p:nvSpPr>
          <p:cNvPr id="23" name="Rounded Rectangle 217">
            <a:extLst>
              <a:ext uri="{FF2B5EF4-FFF2-40B4-BE49-F238E27FC236}">
                <a16:creationId xmlns:a16="http://schemas.microsoft.com/office/drawing/2014/main" id="{C1730E8A-0E14-6921-D39E-BAE200E92724}"/>
              </a:ext>
            </a:extLst>
          </p:cNvPr>
          <p:cNvSpPr/>
          <p:nvPr/>
        </p:nvSpPr>
        <p:spPr>
          <a:xfrm>
            <a:off x="5898821" y="3195078"/>
            <a:ext cx="492179" cy="81172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 name="Rectangle 23">
            <a:extLst>
              <a:ext uri="{FF2B5EF4-FFF2-40B4-BE49-F238E27FC236}">
                <a16:creationId xmlns:a16="http://schemas.microsoft.com/office/drawing/2014/main" id="{1A6346F8-53E6-DB9F-A4AF-4F782DA9CFB2}"/>
              </a:ext>
            </a:extLst>
          </p:cNvPr>
          <p:cNvSpPr/>
          <p:nvPr/>
        </p:nvSpPr>
        <p:spPr>
          <a:xfrm>
            <a:off x="6346855" y="2010380"/>
            <a:ext cx="957638" cy="338554"/>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PCH SSD</a:t>
            </a:r>
          </a:p>
          <a:p>
            <a:pPr algn="ctr">
              <a:lnSpc>
                <a:spcPct val="100000"/>
              </a:lnSpc>
              <a:spcBef>
                <a:spcPts val="0"/>
              </a:spcBef>
            </a:pPr>
            <a:r>
              <a:rPr lang="en-US" sz="700" b="1">
                <a:ln w="0"/>
                <a:solidFill>
                  <a:srgbClr val="FFFF00"/>
                </a:solidFill>
              </a:rPr>
              <a:t>(Port-F)</a:t>
            </a:r>
          </a:p>
        </p:txBody>
      </p:sp>
      <p:sp>
        <p:nvSpPr>
          <p:cNvPr id="25" name="Rounded Rectangle 217">
            <a:extLst>
              <a:ext uri="{FF2B5EF4-FFF2-40B4-BE49-F238E27FC236}">
                <a16:creationId xmlns:a16="http://schemas.microsoft.com/office/drawing/2014/main" id="{1D64090A-F817-D883-92DB-D442E6BEBD79}"/>
              </a:ext>
            </a:extLst>
          </p:cNvPr>
          <p:cNvSpPr/>
          <p:nvPr/>
        </p:nvSpPr>
        <p:spPr>
          <a:xfrm>
            <a:off x="6562157" y="1366154"/>
            <a:ext cx="599767" cy="181139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 name="Rectangle 25">
            <a:extLst>
              <a:ext uri="{FF2B5EF4-FFF2-40B4-BE49-F238E27FC236}">
                <a16:creationId xmlns:a16="http://schemas.microsoft.com/office/drawing/2014/main" id="{D94BFFA5-71F8-52AC-6F9F-7A528F627C20}"/>
              </a:ext>
            </a:extLst>
          </p:cNvPr>
          <p:cNvSpPr/>
          <p:nvPr/>
        </p:nvSpPr>
        <p:spPr>
          <a:xfrm>
            <a:off x="3515544" y="4290416"/>
            <a:ext cx="2539185" cy="205538"/>
          </a:xfrm>
          <a:prstGeom prst="rect">
            <a:avLst/>
          </a:prstGeom>
          <a:noFill/>
        </p:spPr>
        <p:txBody>
          <a:bodyPr wrap="square" lIns="121920" tIns="60960" rIns="121920" bIns="60960">
            <a:spAutoFit/>
          </a:bodyPr>
          <a:lstStyle/>
          <a:p>
            <a:pPr algn="ctr"/>
            <a:r>
              <a:rPr lang="en-US" sz="700" b="1">
                <a:ln w="0"/>
                <a:solidFill>
                  <a:srgbClr val="FFFF00"/>
                </a:solidFill>
              </a:rPr>
              <a:t>DDR5 SODIMM connectors</a:t>
            </a:r>
          </a:p>
        </p:txBody>
      </p:sp>
      <p:sp>
        <p:nvSpPr>
          <p:cNvPr id="27" name="Rounded Rectangle 217">
            <a:extLst>
              <a:ext uri="{FF2B5EF4-FFF2-40B4-BE49-F238E27FC236}">
                <a16:creationId xmlns:a16="http://schemas.microsoft.com/office/drawing/2014/main" id="{96B9562A-6401-80B5-81B9-DE6963DD561D}"/>
              </a:ext>
            </a:extLst>
          </p:cNvPr>
          <p:cNvSpPr/>
          <p:nvPr/>
        </p:nvSpPr>
        <p:spPr>
          <a:xfrm>
            <a:off x="3980284" y="4313716"/>
            <a:ext cx="1668800" cy="108541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28" name="Rounded Rectangle 217">
            <a:extLst>
              <a:ext uri="{FF2B5EF4-FFF2-40B4-BE49-F238E27FC236}">
                <a16:creationId xmlns:a16="http://schemas.microsoft.com/office/drawing/2014/main" id="{5679A154-29C3-E75F-48EE-9A2A0BEDD897}"/>
              </a:ext>
            </a:extLst>
          </p:cNvPr>
          <p:cNvSpPr/>
          <p:nvPr/>
        </p:nvSpPr>
        <p:spPr>
          <a:xfrm>
            <a:off x="3812241" y="1688032"/>
            <a:ext cx="599768" cy="35638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 name="Rectangle 28">
            <a:extLst>
              <a:ext uri="{FF2B5EF4-FFF2-40B4-BE49-F238E27FC236}">
                <a16:creationId xmlns:a16="http://schemas.microsoft.com/office/drawing/2014/main" id="{9423D7CB-21DD-FB18-6F04-12B4DF433A45}"/>
              </a:ext>
            </a:extLst>
          </p:cNvPr>
          <p:cNvSpPr/>
          <p:nvPr/>
        </p:nvSpPr>
        <p:spPr>
          <a:xfrm>
            <a:off x="3515544" y="1797088"/>
            <a:ext cx="1103271" cy="230832"/>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SIM Slot</a:t>
            </a:r>
          </a:p>
        </p:txBody>
      </p:sp>
      <p:sp>
        <p:nvSpPr>
          <p:cNvPr id="30" name="Title 2">
            <a:extLst>
              <a:ext uri="{FF2B5EF4-FFF2-40B4-BE49-F238E27FC236}">
                <a16:creationId xmlns:a16="http://schemas.microsoft.com/office/drawing/2014/main" id="{7565E6CF-9B29-7DBC-297D-24179F7BD597}"/>
              </a:ext>
            </a:extLst>
          </p:cNvPr>
          <p:cNvSpPr txBox="1">
            <a:spLocks/>
          </p:cNvSpPr>
          <p:nvPr/>
        </p:nvSpPr>
        <p:spPr>
          <a:xfrm>
            <a:off x="196971" y="116984"/>
            <a:ext cx="9494949" cy="489040"/>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2000"/>
              <a:t>NVL-Hx DDR5 2DPC T3 RVP02 - Board Layout – BOTTOM (Flipped) </a:t>
            </a:r>
          </a:p>
        </p:txBody>
      </p:sp>
    </p:spTree>
    <p:extLst>
      <p:ext uri="{BB962C8B-B14F-4D97-AF65-F5344CB8AC3E}">
        <p14:creationId xmlns:p14="http://schemas.microsoft.com/office/powerpoint/2010/main" val="207248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587A0-1E3C-ECAB-71A8-88F8FBF873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0F871-088E-1993-397A-5D22E451EA32}"/>
              </a:ext>
            </a:extLst>
          </p:cNvPr>
          <p:cNvSpPr txBox="1">
            <a:spLocks/>
          </p:cNvSpPr>
          <p:nvPr/>
        </p:nvSpPr>
        <p:spPr>
          <a:xfrm>
            <a:off x="191261" y="123445"/>
            <a:ext cx="6154675" cy="5943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spcAft>
                <a:spcPts val="600"/>
              </a:spcAft>
            </a:pPr>
            <a:r>
              <a:rPr lang="en-US" sz="3200" b="0" i="0" u="none" strike="noStrike" cap="none" spc="0" baseline="0">
                <a:solidFill>
                  <a:srgbClr val="525252"/>
                </a:solidFill>
                <a:highlight>
                  <a:srgbClr val="FFFF00"/>
                </a:highlight>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Switch on NVL RVP02 SKU</a:t>
            </a:r>
          </a:p>
        </p:txBody>
      </p:sp>
      <p:sp>
        <p:nvSpPr>
          <p:cNvPr id="8" name="Rectangle 7">
            <a:extLst>
              <a:ext uri="{FF2B5EF4-FFF2-40B4-BE49-F238E27FC236}">
                <a16:creationId xmlns:a16="http://schemas.microsoft.com/office/drawing/2014/main" id="{DACC6A75-B985-F10C-C301-F39B6521D1A5}"/>
              </a:ext>
            </a:extLst>
          </p:cNvPr>
          <p:cNvSpPr/>
          <p:nvPr/>
        </p:nvSpPr>
        <p:spPr>
          <a:xfrm>
            <a:off x="6240781" y="6032051"/>
            <a:ext cx="4448556" cy="5943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p>
            <a:pPr marL="228600" indent="-228600" defTabSz="609600">
              <a:lnSpc>
                <a:spcPct val="100000"/>
              </a:lnSpc>
              <a:spcBef>
                <a:spcPts val="1200"/>
              </a:spcBef>
              <a:buFont typeface="Wingdings" pitchFamily="2" charset="2"/>
              <a:buChar char="§"/>
              <a:defRPr/>
            </a:pPr>
            <a:r>
              <a:rPr lang="en-US" sz="1400">
                <a:solidFill>
                  <a:srgbClr val="FF0000"/>
                </a:solidFill>
                <a:latin typeface="Intel Clear Light" panose="020B0404020203020204" pitchFamily="34" charset="0"/>
                <a:sym typeface="Helvetica"/>
              </a:rPr>
              <a:t>Note: This setting is subjected to be changed </a:t>
            </a:r>
            <a:r>
              <a:rPr lang="en-US" sz="1400" err="1">
                <a:solidFill>
                  <a:srgbClr val="FF0000"/>
                </a:solidFill>
                <a:latin typeface="Intel Clear Light" panose="020B0404020203020204" pitchFamily="34" charset="0"/>
                <a:sym typeface="Helvetica"/>
              </a:rPr>
              <a:t>w.r.t.</a:t>
            </a:r>
            <a:r>
              <a:rPr lang="en-US" sz="1400">
                <a:solidFill>
                  <a:srgbClr val="FF0000"/>
                </a:solidFill>
                <a:latin typeface="Intel Clear Light" panose="020B0404020203020204" pitchFamily="34" charset="0"/>
                <a:sym typeface="Helvetica"/>
              </a:rPr>
              <a:t> SKUs as per ref des and functionality. </a:t>
            </a:r>
          </a:p>
        </p:txBody>
      </p:sp>
      <p:graphicFrame>
        <p:nvGraphicFramePr>
          <p:cNvPr id="18" name="Table 17">
            <a:extLst>
              <a:ext uri="{FF2B5EF4-FFF2-40B4-BE49-F238E27FC236}">
                <a16:creationId xmlns:a16="http://schemas.microsoft.com/office/drawing/2014/main" id="{A85FF698-77FC-80E5-0F9C-841BBF09EABE}"/>
              </a:ext>
            </a:extLst>
          </p:cNvPr>
          <p:cNvGraphicFramePr>
            <a:graphicFrameLocks noGrp="1"/>
          </p:cNvGraphicFramePr>
          <p:nvPr>
            <p:extLst>
              <p:ext uri="{D42A27DB-BD31-4B8C-83A1-F6EECF244321}">
                <p14:modId xmlns:p14="http://schemas.microsoft.com/office/powerpoint/2010/main" val="3627304814"/>
              </p:ext>
            </p:extLst>
          </p:nvPr>
        </p:nvGraphicFramePr>
        <p:xfrm>
          <a:off x="1990083" y="883126"/>
          <a:ext cx="5402937" cy="4679301"/>
        </p:xfrm>
        <a:graphic>
          <a:graphicData uri="http://schemas.openxmlformats.org/drawingml/2006/table">
            <a:tbl>
              <a:tblPr/>
              <a:tblGrid>
                <a:gridCol w="1646887">
                  <a:extLst>
                    <a:ext uri="{9D8B030D-6E8A-4147-A177-3AD203B41FA5}">
                      <a16:colId xmlns:a16="http://schemas.microsoft.com/office/drawing/2014/main" val="3105083854"/>
                    </a:ext>
                  </a:extLst>
                </a:gridCol>
                <a:gridCol w="3756050">
                  <a:extLst>
                    <a:ext uri="{9D8B030D-6E8A-4147-A177-3AD203B41FA5}">
                      <a16:colId xmlns:a16="http://schemas.microsoft.com/office/drawing/2014/main" val="3451282142"/>
                    </a:ext>
                  </a:extLst>
                </a:gridCol>
              </a:tblGrid>
              <a:tr h="177261">
                <a:tc gridSpan="2">
                  <a:txBody>
                    <a:bodyPr/>
                    <a:lstStyle/>
                    <a:p>
                      <a:pPr algn="ctr" fontAlgn="b">
                        <a:buNone/>
                      </a:pPr>
                      <a:r>
                        <a:rPr lang="en-US" sz="1600" b="0" i="0" u="none" strike="noStrike">
                          <a:solidFill>
                            <a:srgbClr val="000000"/>
                          </a:solidFill>
                          <a:effectLst/>
                          <a:latin typeface="Aptos Narrow" panose="020B0004020202020204" pitchFamily="34" charset="0"/>
                        </a:rPr>
                        <a:t>RVP02_Main_ Switch settings </a:t>
                      </a:r>
                      <a:endParaRPr lang="en-US" sz="160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CBF3"/>
                    </a:solidFill>
                  </a:tcPr>
                </a:tc>
                <a:tc hMerge="1">
                  <a:txBody>
                    <a:bodyPr/>
                    <a:lstStyle/>
                    <a:p>
                      <a:pPr algn="ctr" fontAlgn="b">
                        <a:buNone/>
                      </a:pPr>
                      <a:endParaRPr lang="en-US" sz="160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CBF3"/>
                    </a:solidFill>
                  </a:tcPr>
                </a:tc>
                <a:extLst>
                  <a:ext uri="{0D108BD9-81ED-4DB2-BD59-A6C34878D82A}">
                    <a16:rowId xmlns:a16="http://schemas.microsoft.com/office/drawing/2014/main" val="1881337586"/>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SW2B1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2-7(OFF), 3-6(OFF),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1411513"/>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SW6B1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(1-8(ON), 2-7(OFF), 3-6(ON), 4-5(ON))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6175807"/>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SW1E1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2-7(OFF), 3-6(ON),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040082"/>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SW2G1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2-7(OFF), 3-6(OFF),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008033"/>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SW2H1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2-7(ON), 3-6(OFF), 4-5(ON))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1041492"/>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SW7H1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2-7(ON), 3-6(OFF), 4-5(ON))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3453006"/>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SW2J1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2-7(OFF), 3-6(OFF),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9444398"/>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SW2J2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2-7(OFF), 3-6(OFF),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3239062"/>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SW3J1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(1-8(ON), 2-7(OFF), 3-6(OFF),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5452257"/>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SW2L1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2-7(ON), 3-6(OFF),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4358267"/>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SW6M1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(1-8(ON), 2-7(OFF), 3-6(ON),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8876547"/>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SW6M2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 2-7(ON), 3-6(OFF),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8158914"/>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SW9N1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(1-8(ON), 2-7(OFF), 3-6(ON),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9099567"/>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SW7U1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(1-8(ON), 2-7(OFF), 3-6(ON),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4004194"/>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SW7U2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(1-8(ON), 2-7(OFF), 3-6(ON),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7329925"/>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SW8U1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2-7(OFF), 3-6(OFF),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663803"/>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SW8U2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(1-8(ON), 2-7(OFF), 3-6(ON),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2832786"/>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SW9U1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(1-8(ON), 2-7(OFF), 3-6(ON),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9278968"/>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SW2W1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(1-8(ON), 2-7(OFF), 3-6(OFF),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3948626"/>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SW7B1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(1-8(ON), 2-7(OFF), 3-6(ON),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2810895"/>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SW7B2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2-7(OFF), 3-6(ON), 4-5(ON))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9967790"/>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SW7C1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2-7(OFF), 3-6(OFF),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5021733"/>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SW8M1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2-7(OFF), 3-6(ON), 4-5(ON))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6562959"/>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SW8N1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(1-8(OFF), 2-7(OFF), 3-6(OFF),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8399910"/>
                  </a:ext>
                </a:extLst>
              </a:tr>
              <a:tr h="177261">
                <a:tc>
                  <a:txBody>
                    <a:bodyPr/>
                    <a:lstStyle/>
                    <a:p>
                      <a:pPr algn="ctr" fontAlgn="ctr">
                        <a:buNone/>
                      </a:pPr>
                      <a:r>
                        <a:rPr lang="en-US" sz="1100" b="0" i="0" u="none" strike="noStrike">
                          <a:solidFill>
                            <a:srgbClr val="000000"/>
                          </a:solidFill>
                          <a:effectLst/>
                          <a:latin typeface="Aptos Narrow" panose="020B0004020202020204" pitchFamily="34" charset="0"/>
                        </a:rPr>
                        <a:t>SW8N2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100" b="0" i="0" u="none" strike="noStrike">
                          <a:solidFill>
                            <a:srgbClr val="000000"/>
                          </a:solidFill>
                          <a:effectLst/>
                          <a:latin typeface="Aptos Narrow" panose="020B0004020202020204" pitchFamily="34" charset="0"/>
                        </a:rPr>
                        <a:t>(1-8(ON), 2-7(OFF), 3-6(ON), 4-5(OFF))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0673338"/>
                  </a:ext>
                </a:extLst>
              </a:tr>
            </a:tbl>
          </a:graphicData>
        </a:graphic>
      </p:graphicFrame>
    </p:spTree>
    <p:extLst>
      <p:ext uri="{BB962C8B-B14F-4D97-AF65-F5344CB8AC3E}">
        <p14:creationId xmlns:p14="http://schemas.microsoft.com/office/powerpoint/2010/main" val="228563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3106-FF26-E125-6C44-28CD87A206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87B4B-A8C8-AA06-ED0F-0B0F571C2E5D}"/>
              </a:ext>
            </a:extLst>
          </p:cNvPr>
          <p:cNvSpPr txBox="1">
            <a:spLocks/>
          </p:cNvSpPr>
          <p:nvPr/>
        </p:nvSpPr>
        <p:spPr>
          <a:xfrm>
            <a:off x="191261" y="123445"/>
            <a:ext cx="6154675" cy="5943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spcAft>
                <a:spcPts val="600"/>
              </a:spcAft>
            </a:pPr>
            <a:r>
              <a:rPr lang="en-US" sz="3200" b="0" i="0" u="none" strike="noStrike" cap="none" spc="0" baseline="0">
                <a:solidFill>
                  <a:srgbClr val="525252"/>
                </a:solidFill>
                <a:highlight>
                  <a:srgbClr val="FFFF00"/>
                </a:highlight>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Switch on NVL RVP0</a:t>
            </a:r>
            <a:r>
              <a:rPr lang="en-US" sz="3200">
                <a:solidFill>
                  <a:srgbClr val="525252"/>
                </a:solidFill>
                <a:highlight>
                  <a:srgbClr val="FFFF00"/>
                </a:highlight>
              </a:rPr>
              <a:t>3</a:t>
            </a:r>
            <a:r>
              <a:rPr lang="en-US" sz="3200" b="0" i="0" u="none" strike="noStrike" cap="none" spc="0" baseline="0">
                <a:solidFill>
                  <a:srgbClr val="525252"/>
                </a:solidFill>
                <a:highlight>
                  <a:srgbClr val="FFFF00"/>
                </a:highlight>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 SKU</a:t>
            </a:r>
          </a:p>
        </p:txBody>
      </p:sp>
      <p:sp>
        <p:nvSpPr>
          <p:cNvPr id="8" name="Rectangle 7">
            <a:extLst>
              <a:ext uri="{FF2B5EF4-FFF2-40B4-BE49-F238E27FC236}">
                <a16:creationId xmlns:a16="http://schemas.microsoft.com/office/drawing/2014/main" id="{537508FD-5188-E43B-DF4B-D2E7BD9F40C4}"/>
              </a:ext>
            </a:extLst>
          </p:cNvPr>
          <p:cNvSpPr/>
          <p:nvPr/>
        </p:nvSpPr>
        <p:spPr>
          <a:xfrm>
            <a:off x="6240781" y="6032051"/>
            <a:ext cx="4448556" cy="5943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p>
            <a:pPr marL="228600" indent="-228600" defTabSz="609600">
              <a:lnSpc>
                <a:spcPct val="100000"/>
              </a:lnSpc>
              <a:spcBef>
                <a:spcPts val="1200"/>
              </a:spcBef>
              <a:buFont typeface="Wingdings" pitchFamily="2" charset="2"/>
              <a:buChar char="§"/>
              <a:defRPr/>
            </a:pPr>
            <a:r>
              <a:rPr lang="en-US" sz="1400">
                <a:solidFill>
                  <a:srgbClr val="FF0000"/>
                </a:solidFill>
                <a:latin typeface="Intel Clear Light" panose="020B0404020203020204" pitchFamily="34" charset="0"/>
                <a:sym typeface="Helvetica"/>
              </a:rPr>
              <a:t>Note: This setting is subjected to be changed </a:t>
            </a:r>
            <a:r>
              <a:rPr lang="en-US" sz="1400" err="1">
                <a:solidFill>
                  <a:srgbClr val="FF0000"/>
                </a:solidFill>
                <a:latin typeface="Intel Clear Light" panose="020B0404020203020204" pitchFamily="34" charset="0"/>
                <a:sym typeface="Helvetica"/>
              </a:rPr>
              <a:t>w.r.t.</a:t>
            </a:r>
            <a:r>
              <a:rPr lang="en-US" sz="1400">
                <a:solidFill>
                  <a:srgbClr val="FF0000"/>
                </a:solidFill>
                <a:latin typeface="Intel Clear Light" panose="020B0404020203020204" pitchFamily="34" charset="0"/>
                <a:sym typeface="Helvetica"/>
              </a:rPr>
              <a:t> SKUs as per ref des and functionality. </a:t>
            </a:r>
          </a:p>
        </p:txBody>
      </p:sp>
      <p:graphicFrame>
        <p:nvGraphicFramePr>
          <p:cNvPr id="18" name="Table 17">
            <a:extLst>
              <a:ext uri="{FF2B5EF4-FFF2-40B4-BE49-F238E27FC236}">
                <a16:creationId xmlns:a16="http://schemas.microsoft.com/office/drawing/2014/main" id="{BCCA6F1C-0C64-1A47-7B23-98F782FB06B5}"/>
              </a:ext>
            </a:extLst>
          </p:cNvPr>
          <p:cNvGraphicFramePr>
            <a:graphicFrameLocks noGrp="1"/>
          </p:cNvGraphicFramePr>
          <p:nvPr>
            <p:extLst>
              <p:ext uri="{D42A27DB-BD31-4B8C-83A1-F6EECF244321}">
                <p14:modId xmlns:p14="http://schemas.microsoft.com/office/powerpoint/2010/main" val="188499982"/>
              </p:ext>
            </p:extLst>
          </p:nvPr>
        </p:nvGraphicFramePr>
        <p:xfrm>
          <a:off x="521208" y="854915"/>
          <a:ext cx="9427464" cy="4843670"/>
        </p:xfrm>
        <a:graphic>
          <a:graphicData uri="http://schemas.openxmlformats.org/drawingml/2006/table">
            <a:tbl>
              <a:tblPr/>
              <a:tblGrid>
                <a:gridCol w="3310128">
                  <a:extLst>
                    <a:ext uri="{9D8B030D-6E8A-4147-A177-3AD203B41FA5}">
                      <a16:colId xmlns:a16="http://schemas.microsoft.com/office/drawing/2014/main" val="3105083854"/>
                    </a:ext>
                  </a:extLst>
                </a:gridCol>
                <a:gridCol w="3401568">
                  <a:extLst>
                    <a:ext uri="{9D8B030D-6E8A-4147-A177-3AD203B41FA5}">
                      <a16:colId xmlns:a16="http://schemas.microsoft.com/office/drawing/2014/main" val="3634507846"/>
                    </a:ext>
                  </a:extLst>
                </a:gridCol>
                <a:gridCol w="2715768">
                  <a:extLst>
                    <a:ext uri="{9D8B030D-6E8A-4147-A177-3AD203B41FA5}">
                      <a16:colId xmlns:a16="http://schemas.microsoft.com/office/drawing/2014/main" val="1395776765"/>
                    </a:ext>
                  </a:extLst>
                </a:gridCol>
              </a:tblGrid>
              <a:tr h="177261">
                <a:tc>
                  <a:txBody>
                    <a:bodyPr/>
                    <a:lstStyle/>
                    <a:p>
                      <a:pPr algn="ctr" fontAlgn="b">
                        <a:buNone/>
                      </a:pPr>
                      <a:r>
                        <a:rPr lang="en-US" sz="1600" b="0" i="0" u="none" strike="noStrike">
                          <a:solidFill>
                            <a:srgbClr val="000000"/>
                          </a:solidFill>
                          <a:effectLst/>
                          <a:latin typeface="Aptos Narrow" panose="020B0004020202020204" pitchFamily="34" charset="0"/>
                        </a:rPr>
                        <a:t>RVP03_Main_ Switch settings </a:t>
                      </a:r>
                      <a:endParaRPr lang="en-US" sz="160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CBF3"/>
                    </a:solidFill>
                  </a:tcPr>
                </a:tc>
                <a:tc>
                  <a:txBody>
                    <a:bodyPr/>
                    <a:lstStyle/>
                    <a:p>
                      <a:pPr algn="ctr" fontAlgn="b">
                        <a:buNone/>
                      </a:pPr>
                      <a:r>
                        <a:rPr lang="en-US" sz="1600" b="0" i="0" u="none" strike="noStrike">
                          <a:solidFill>
                            <a:srgbClr val="000000"/>
                          </a:solidFill>
                          <a:effectLst/>
                          <a:latin typeface="Aptos Narrow" panose="020B0004020202020204" pitchFamily="34" charset="0"/>
                        </a:rPr>
                        <a:t>RVP03_PnP_ Switch settings </a:t>
                      </a:r>
                      <a:endParaRPr lang="en-US" sz="160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CBF3"/>
                    </a:solidFill>
                  </a:tcPr>
                </a:tc>
                <a:tc>
                  <a:txBody>
                    <a:bodyPr/>
                    <a:lstStyle/>
                    <a:p>
                      <a:pPr algn="ctr" fontAlgn="b">
                        <a:buNone/>
                      </a:pPr>
                      <a:r>
                        <a:rPr lang="en-US" sz="1600" b="0" i="0" u="none" strike="noStrike">
                          <a:solidFill>
                            <a:srgbClr val="000000"/>
                          </a:solidFill>
                          <a:effectLst/>
                          <a:latin typeface="Aptos Narrow" panose="020B0004020202020204" pitchFamily="34" charset="0"/>
                        </a:rPr>
                        <a:t>RVP03_MECC_ Switch settings </a:t>
                      </a:r>
                      <a:endParaRPr lang="en-US" sz="160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CBF3"/>
                    </a:solidFill>
                  </a:tcPr>
                </a:tc>
                <a:extLst>
                  <a:ext uri="{0D108BD9-81ED-4DB2-BD59-A6C34878D82A}">
                    <a16:rowId xmlns:a16="http://schemas.microsoft.com/office/drawing/2014/main" val="1881337586"/>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SW1E1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SW1E1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SW1E1 (1-8(ON),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1411513"/>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SW1N1 (1-8(OFF),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SW1N1 (1-8(OFF),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SW1N1 (1-8(OFF),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6175807"/>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SW1T1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SW1T1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SW1T1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040082"/>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SW2B1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SW2B1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SW2B1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008033"/>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SW2G1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SW2G1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SW2G1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1041492"/>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SW2H1 (1-8(OFF), 2-7(ON), 3-6(OFF), 4-5(ON))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SW2H1 (1-8(OFF), 2-7(ON), 3-6(OFF), 4-5(ON))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SW2H1 (1-8(ON),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3453006"/>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SW2W1 (1-8(ON),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SW2W1 (1-8(ON),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SW2W1 (1-8(ON),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9444398"/>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SW3J1 (1-8(ON),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SW3J1 (1-8(ON),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SW3J1 (1-8(OFF), 2-7(ON), 3-6(ON), 4-5(ON))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3239062"/>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SW4J1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SW4J1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SW4J1 (1-8(OFF),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5452257"/>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SW4J2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SW4J2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SW4J2 (1-8(ON),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4358267"/>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SW7B1 (1-8(ON), 2-7(OFF),3-6(ON),4-5(ON))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SW7B1 (1-8(ON), 2-7(OFF),3-6(ON),4-5(ON))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SW7B1 (1-8(ON), 2-7(OFF),3-6(ON),4-5(ON))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8876547"/>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SW7C1 (1-8(ON),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SW7C1 (1-8(ON),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SW7C1 (1-8(ON),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8158914"/>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SW7M1 (1-8(OFF) ,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SW7M1 (1-8(OFF) ,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SW7M1 (1-8(OFF) ,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9099567"/>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SW8U1 (1-8(OFF),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SW8U1 (1-8(OFF),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SW8U1 (1-8(OFF),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4004194"/>
                  </a:ext>
                </a:extLst>
              </a:tr>
              <a:tr h="177261">
                <a:tc>
                  <a:txBody>
                    <a:bodyPr/>
                    <a:lstStyle/>
                    <a:p>
                      <a:pPr algn="ctr" fontAlgn="ctr">
                        <a:buNone/>
                      </a:pPr>
                      <a:r>
                        <a:rPr lang="en-US" sz="1100" b="0" i="0" u="none" strike="noStrike">
                          <a:solidFill>
                            <a:srgbClr val="000000"/>
                          </a:solidFill>
                          <a:effectLst/>
                          <a:latin typeface="Intel Clear" panose="020B0604020203020204" pitchFamily="34" charset="0"/>
                        </a:rPr>
                        <a:t>SW8V1 (1-8(ON), 2-7(OFF),3-6(OFF),4-5(ON))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SW8V1 (1-8(ON), 2-7(OFF),3-6(OFF),4-5(ON))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SW8V1 (1-8(ON), 2-7(OFF),3-6(OFF),4-5(ON))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7329925"/>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SW8V2 (1-8(ON), 2-7(OFF),3-6(ON),4-5(OFF))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SW8V2 (1-8(ON), 2-7(OFF),3-6(ON),4-5(OFF))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SW8V2 (1-8(ON), 2-7(OFF),3-6(ON),4-5(OFF))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663803"/>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SW8V3 (1-8(ON), 2-7(OFF),3-6(ON),4-5(OFF))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SW8V3 (1-8(ON), 2-7(OFF),3-6(ON),4-5(OFF))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SW8V3 (1-8(ON), 2-7(OFF),3-6(ON),4-5(OFF))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2832786"/>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SW9R1 (1-8(OFF),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SW9R1 (1-8(OFF),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SW9R1 (1-8(OFF),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9278968"/>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SW9T1 (1-8(ON),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SW9T1 (1-8(ON),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SW9T1 (1-8(ON),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3948626"/>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SW9T2 (</a:t>
                      </a:r>
                      <a:r>
                        <a:rPr lang="en-US" sz="1100" b="1" i="0" u="none" strike="noStrike">
                          <a:solidFill>
                            <a:srgbClr val="000000"/>
                          </a:solidFill>
                          <a:effectLst/>
                          <a:latin typeface="Calibri" panose="020F0502020204030204" pitchFamily="34" charset="0"/>
                        </a:rPr>
                        <a:t>1-8(ON), 2-7(OFF), 3-6(ON), 4-5(OFF))</a:t>
                      </a:r>
                      <a:endParaRPr lang="en-US" sz="1100" b="0" i="0" u="none" strike="noStrike">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SW9T2 (1-8(ON),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SW9T2 (1-8(ON), 2-7(OFF), 3-6(ON),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2810895"/>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SW1U1 (1-8(OFF),2-7(OFF),3-6(OFF),4-5(OFF))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SW1U1 (1-8(OFF),2-7(OFF),3-6(OFF),4-5(OFF))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SW1U1 (1-8(OFF),2-7(OFF),3-6(OFF),4-5(OFF))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9967790"/>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SW9C1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SW9C1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SW9C1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5021733"/>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SW9D1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SW9D1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SW9D1 (1-8(OFF), 2-7(OFF),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6562959"/>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SW7E1 (1-8(ON), 2-7(OFF),3-6(ON),4-5(OFF))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SW7E1 (1-8(ON), 2-7(OFF),3-6(ON),4-5(OFF))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SW7E1 (1-8(ON), 2-7(OFF),3-6(ON),4-5(OFF))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8399910"/>
                  </a:ext>
                </a:extLst>
              </a:tr>
              <a:tr h="177261">
                <a:tc>
                  <a:txBody>
                    <a:bodyPr/>
                    <a:lstStyle/>
                    <a:p>
                      <a:pPr algn="ctr" fontAlgn="b">
                        <a:buNone/>
                      </a:pPr>
                      <a:r>
                        <a:rPr lang="en-US" sz="1100" b="0" i="0" u="none" strike="noStrike">
                          <a:solidFill>
                            <a:srgbClr val="000000"/>
                          </a:solidFill>
                          <a:effectLst/>
                          <a:latin typeface="Calibri" panose="020F0502020204030204" pitchFamily="34" charset="0"/>
                        </a:rPr>
                        <a:t>SW7E2 (1-8(ON),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SW7E2 (1-8(ON),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Calibri" panose="020F0502020204030204" pitchFamily="34" charset="0"/>
                        </a:rPr>
                        <a:t>SW7E2 (1-8(ON), 2-7(ON), 3-6(OFF), 4-5(OFF))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0673338"/>
                  </a:ext>
                </a:extLst>
              </a:tr>
            </a:tbl>
          </a:graphicData>
        </a:graphic>
      </p:graphicFrame>
    </p:spTree>
    <p:extLst>
      <p:ext uri="{BB962C8B-B14F-4D97-AF65-F5344CB8AC3E}">
        <p14:creationId xmlns:p14="http://schemas.microsoft.com/office/powerpoint/2010/main" val="310661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ECFDE-49E0-528F-94AF-1F4016B019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23B538-A057-BB5E-66A5-D28B86B51BB4}"/>
              </a:ext>
            </a:extLst>
          </p:cNvPr>
          <p:cNvSpPr txBox="1">
            <a:spLocks/>
          </p:cNvSpPr>
          <p:nvPr/>
        </p:nvSpPr>
        <p:spPr>
          <a:xfrm>
            <a:off x="191261" y="123445"/>
            <a:ext cx="6154675" cy="5943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spcAft>
                <a:spcPts val="600"/>
              </a:spcAft>
            </a:pPr>
            <a:r>
              <a:rPr lang="en-US" sz="3200" b="0" i="0" u="none" strike="noStrike" cap="none" spc="0" baseline="0">
                <a:solidFill>
                  <a:srgbClr val="525252"/>
                </a:solidFill>
                <a:highlight>
                  <a:srgbClr val="FFFF00"/>
                </a:highlight>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Switch on NVL RVP04 SKU</a:t>
            </a:r>
          </a:p>
        </p:txBody>
      </p:sp>
      <p:sp>
        <p:nvSpPr>
          <p:cNvPr id="8" name="Rectangle 7">
            <a:extLst>
              <a:ext uri="{FF2B5EF4-FFF2-40B4-BE49-F238E27FC236}">
                <a16:creationId xmlns:a16="http://schemas.microsoft.com/office/drawing/2014/main" id="{C5B6D431-A5A7-8E11-0296-DBB9C97932C1}"/>
              </a:ext>
            </a:extLst>
          </p:cNvPr>
          <p:cNvSpPr/>
          <p:nvPr/>
        </p:nvSpPr>
        <p:spPr>
          <a:xfrm>
            <a:off x="6240781" y="6032051"/>
            <a:ext cx="4448556" cy="5943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p>
            <a:pPr marL="228600" indent="-228600" defTabSz="609600">
              <a:lnSpc>
                <a:spcPct val="100000"/>
              </a:lnSpc>
              <a:spcBef>
                <a:spcPts val="1200"/>
              </a:spcBef>
              <a:buFont typeface="Wingdings" pitchFamily="2" charset="2"/>
              <a:buChar char="§"/>
              <a:defRPr/>
            </a:pPr>
            <a:r>
              <a:rPr lang="en-US" sz="1400">
                <a:solidFill>
                  <a:srgbClr val="FF0000"/>
                </a:solidFill>
                <a:latin typeface="Intel Clear Light" panose="020B0404020203020204" pitchFamily="34" charset="0"/>
                <a:sym typeface="Helvetica"/>
              </a:rPr>
              <a:t>Note: This setting is subjected to be changed </a:t>
            </a:r>
            <a:r>
              <a:rPr lang="en-US" sz="1400" err="1">
                <a:solidFill>
                  <a:srgbClr val="FF0000"/>
                </a:solidFill>
                <a:latin typeface="Intel Clear Light" panose="020B0404020203020204" pitchFamily="34" charset="0"/>
                <a:sym typeface="Helvetica"/>
              </a:rPr>
              <a:t>w.r.t.</a:t>
            </a:r>
            <a:r>
              <a:rPr lang="en-US" sz="1400">
                <a:solidFill>
                  <a:srgbClr val="FF0000"/>
                </a:solidFill>
                <a:latin typeface="Intel Clear Light" panose="020B0404020203020204" pitchFamily="34" charset="0"/>
                <a:sym typeface="Helvetica"/>
              </a:rPr>
              <a:t> SKUs as per ref des and functionality. </a:t>
            </a:r>
          </a:p>
        </p:txBody>
      </p:sp>
      <p:graphicFrame>
        <p:nvGraphicFramePr>
          <p:cNvPr id="18" name="Table 17">
            <a:extLst>
              <a:ext uri="{FF2B5EF4-FFF2-40B4-BE49-F238E27FC236}">
                <a16:creationId xmlns:a16="http://schemas.microsoft.com/office/drawing/2014/main" id="{46C655AC-8C0F-4434-9B64-C7AF89ECEFD4}"/>
              </a:ext>
            </a:extLst>
          </p:cNvPr>
          <p:cNvGraphicFramePr>
            <a:graphicFrameLocks noGrp="1"/>
          </p:cNvGraphicFramePr>
          <p:nvPr>
            <p:extLst>
              <p:ext uri="{D42A27DB-BD31-4B8C-83A1-F6EECF244321}">
                <p14:modId xmlns:p14="http://schemas.microsoft.com/office/powerpoint/2010/main" val="3408256"/>
              </p:ext>
            </p:extLst>
          </p:nvPr>
        </p:nvGraphicFramePr>
        <p:xfrm>
          <a:off x="521208" y="854915"/>
          <a:ext cx="6711696" cy="4679301"/>
        </p:xfrm>
        <a:graphic>
          <a:graphicData uri="http://schemas.openxmlformats.org/drawingml/2006/table">
            <a:tbl>
              <a:tblPr/>
              <a:tblGrid>
                <a:gridCol w="3310128">
                  <a:extLst>
                    <a:ext uri="{9D8B030D-6E8A-4147-A177-3AD203B41FA5}">
                      <a16:colId xmlns:a16="http://schemas.microsoft.com/office/drawing/2014/main" val="3105083854"/>
                    </a:ext>
                  </a:extLst>
                </a:gridCol>
                <a:gridCol w="3401568">
                  <a:extLst>
                    <a:ext uri="{9D8B030D-6E8A-4147-A177-3AD203B41FA5}">
                      <a16:colId xmlns:a16="http://schemas.microsoft.com/office/drawing/2014/main" val="3634507846"/>
                    </a:ext>
                  </a:extLst>
                </a:gridCol>
              </a:tblGrid>
              <a:tr h="177261">
                <a:tc>
                  <a:txBody>
                    <a:bodyPr/>
                    <a:lstStyle/>
                    <a:p>
                      <a:pPr algn="ctr" fontAlgn="b">
                        <a:buNone/>
                      </a:pPr>
                      <a:r>
                        <a:rPr lang="en-US" sz="1600" b="0" i="0" u="none" strike="noStrike">
                          <a:solidFill>
                            <a:srgbClr val="000000"/>
                          </a:solidFill>
                          <a:effectLst/>
                          <a:latin typeface="Aptos Narrow" panose="020B0004020202020204" pitchFamily="34" charset="0"/>
                        </a:rPr>
                        <a:t>RVP04_Main_ Switch settings </a:t>
                      </a:r>
                      <a:endParaRPr lang="en-US" sz="160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CBF3"/>
                    </a:solidFill>
                  </a:tcPr>
                </a:tc>
                <a:tc>
                  <a:txBody>
                    <a:bodyPr/>
                    <a:lstStyle/>
                    <a:p>
                      <a:pPr algn="ctr" fontAlgn="b">
                        <a:buNone/>
                      </a:pPr>
                      <a:r>
                        <a:rPr lang="en-US" sz="1600" b="0" i="0" u="none" strike="noStrike">
                          <a:solidFill>
                            <a:srgbClr val="000000"/>
                          </a:solidFill>
                          <a:effectLst/>
                          <a:latin typeface="Aptos Narrow" panose="020B0004020202020204" pitchFamily="34" charset="0"/>
                        </a:rPr>
                        <a:t>RVP04_PnP_ Switch settings </a:t>
                      </a:r>
                      <a:endParaRPr lang="en-US" sz="1600" b="0" i="0" u="none" strike="noStrike">
                        <a:effectLst/>
                        <a:latin typeface="Arial" panose="020B0604020202020204" pitchFamily="34" charset="0"/>
                      </a:endParaRPr>
                    </a:p>
                  </a:txBody>
                  <a:tcPr marL="3936" marR="3936" marT="39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CBF3"/>
                    </a:solidFill>
                  </a:tcPr>
                </a:tc>
                <a:extLst>
                  <a:ext uri="{0D108BD9-81ED-4DB2-BD59-A6C34878D82A}">
                    <a16:rowId xmlns:a16="http://schemas.microsoft.com/office/drawing/2014/main" val="1881337586"/>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SW1D1 (1-8(OFF),2-7(ON),3-6(OFF),4-5(OFF))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SW1D1 (1-8(OFF),2-7(ON),3-6(OFF),4-5(OFF))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1411513"/>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SW1E1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SW1E1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6175807"/>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SW1F1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SW1F1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040082"/>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SW1P1 (1-8(OFF),2-7(ON),3-6(OFF),4-5(OFF))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SW1P1 (1-8(OFF),2-7(ON),3-6(OFF),4-5(OFF))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008033"/>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SW1R1 (1-8(OFF),2-7(ON),3-6(OFF),4-5(OFF))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SW1R1 (1-8(OFF),2-7(ON),3-6(OFF),4-5(OFF))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1041492"/>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SW1T1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SW1T1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3453006"/>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SW2B1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SW2B1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9444398"/>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SW2G1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SW2G1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3239062"/>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SW2H1 (1-8(OFF),2-7(ON),3-6(OFF),4-5(ON))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SW2H1 (1-8(OFF),2-7(ON),3-6(OFF),4-5(ON))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5452257"/>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SW2J1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SW2J1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4358267"/>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SW2W1 (1-8(ON),2-7(OFF),3-6(OFF),4-5(OFF))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SW2W1 (1-8(ON),2-7(OFF),3-6(OFF),4-5(OFF))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8876547"/>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SW3J1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SW3J1 (1-8(OFF),2-7(OFF),3-6(OFF),4-5(OFF))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8158914"/>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SW3J2 (1-8(ON),2-7(OFF),3-6(OFF),4-5(OFF))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SW3J2 (1-8(ON),2-7(OFF),3-6(OFF),4-5(OFF))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9099567"/>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SW6B1 (1-8(ON),2-7(OFF),3-6(ON),4-5(ON))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SW6B1 (1-8(ON),2-7(OFF),3-6(ON),4-5(ON))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4004194"/>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SW6M2 (1-8(OFF),2-7(ON),3-6(OFF),4-5(OFF))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SW6M2 (1-8(OFF),2-7(ON),3-6(OFF),4-5(OFF))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7329925"/>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SW7J1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SW7J1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663803"/>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SW8U1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SW8U1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2832786"/>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SW8U2 (1-8(OFF),2-7(ON),3-6(ON),4-5(OFF))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SW8U2 (1-8(OFF),2-7(ON),3-6(ON),4-5(OFF))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9278968"/>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SW8U3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SW8U3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3948626"/>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SW9T1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SW9T1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2810895"/>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SW9U1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SW9U1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9967790"/>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SW9U2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SW9U2 (1-8(ON),2-7(OFF),3-6(ON),4-5(OFF))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5021733"/>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SW5U1 (1-8(ON),2-7(ON),3-6(OFF),4-5(OFF))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SW5U1 (1-8(ON),2-7(ON),3-6(OFF),4-5(OFF))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6562959"/>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SW5V1 (1-8(ON),2-7(ON),3-6(OFF),4-5(OFF))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SW5V1 (1-8(ON),2-7(ON),3-6(OFF),4-5(OFF))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8399910"/>
                  </a:ext>
                </a:extLst>
              </a:tr>
              <a:tr h="177261">
                <a:tc>
                  <a:txBody>
                    <a:bodyPr/>
                    <a:lstStyle/>
                    <a:p>
                      <a:pPr algn="ctr" fontAlgn="b">
                        <a:buNone/>
                      </a:pPr>
                      <a:r>
                        <a:rPr lang="en-US" sz="1100" b="0" i="0" u="none" strike="noStrike">
                          <a:solidFill>
                            <a:srgbClr val="000000"/>
                          </a:solidFill>
                          <a:effectLst/>
                          <a:latin typeface="Aptos Narrow" panose="020B0004020202020204" pitchFamily="34" charset="0"/>
                        </a:rPr>
                        <a:t>SW7B1 (1-8(ON),2-7(OFF),3-6(OFF),4-5(OFF))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b="0" i="0" u="none" strike="noStrike">
                          <a:solidFill>
                            <a:srgbClr val="000000"/>
                          </a:solidFill>
                          <a:effectLst/>
                          <a:latin typeface="Aptos Narrow" panose="020B0004020202020204" pitchFamily="34" charset="0"/>
                        </a:rPr>
                        <a:t>SW7B1 (1-8(ON),2-7(OFF),3-6(OFF),4-5(OFF))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0673338"/>
                  </a:ext>
                </a:extLst>
              </a:tr>
            </a:tbl>
          </a:graphicData>
        </a:graphic>
      </p:graphicFrame>
    </p:spTree>
    <p:extLst>
      <p:ext uri="{BB962C8B-B14F-4D97-AF65-F5344CB8AC3E}">
        <p14:creationId xmlns:p14="http://schemas.microsoft.com/office/powerpoint/2010/main" val="108061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E873E4-8D5A-4951-BB9E-830647626A9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highlight>
                  <a:srgbClr val="FFFF00"/>
                </a:highlight>
              </a:rPr>
              <a:t>LED indication on NVL-UH RVP</a:t>
            </a:r>
          </a:p>
        </p:txBody>
      </p:sp>
      <p:graphicFrame>
        <p:nvGraphicFramePr>
          <p:cNvPr id="3" name="Table 2">
            <a:extLst>
              <a:ext uri="{FF2B5EF4-FFF2-40B4-BE49-F238E27FC236}">
                <a16:creationId xmlns:a16="http://schemas.microsoft.com/office/drawing/2014/main" id="{5DBCA7F8-D41D-5644-4EC0-5C9830BD777C}"/>
              </a:ext>
            </a:extLst>
          </p:cNvPr>
          <p:cNvGraphicFramePr>
            <a:graphicFrameLocks noGrp="1"/>
          </p:cNvGraphicFramePr>
          <p:nvPr>
            <p:extLst>
              <p:ext uri="{D42A27DB-BD31-4B8C-83A1-F6EECF244321}">
                <p14:modId xmlns:p14="http://schemas.microsoft.com/office/powerpoint/2010/main" val="2669962927"/>
              </p:ext>
            </p:extLst>
          </p:nvPr>
        </p:nvGraphicFramePr>
        <p:xfrm>
          <a:off x="571500" y="882967"/>
          <a:ext cx="9593905" cy="5548367"/>
        </p:xfrm>
        <a:graphic>
          <a:graphicData uri="http://schemas.openxmlformats.org/drawingml/2006/table">
            <a:tbl>
              <a:tblPr>
                <a:tableStyleId>{5940675A-B579-460E-94D1-54222C63F5DA}</a:tableStyleId>
              </a:tblPr>
              <a:tblGrid>
                <a:gridCol w="1998243">
                  <a:extLst>
                    <a:ext uri="{9D8B030D-6E8A-4147-A177-3AD203B41FA5}">
                      <a16:colId xmlns:a16="http://schemas.microsoft.com/office/drawing/2014/main" val="603427625"/>
                    </a:ext>
                  </a:extLst>
                </a:gridCol>
                <a:gridCol w="1671517">
                  <a:extLst>
                    <a:ext uri="{9D8B030D-6E8A-4147-A177-3AD203B41FA5}">
                      <a16:colId xmlns:a16="http://schemas.microsoft.com/office/drawing/2014/main" val="4060884026"/>
                    </a:ext>
                  </a:extLst>
                </a:gridCol>
                <a:gridCol w="2422187">
                  <a:extLst>
                    <a:ext uri="{9D8B030D-6E8A-4147-A177-3AD203B41FA5}">
                      <a16:colId xmlns:a16="http://schemas.microsoft.com/office/drawing/2014/main" val="1842781339"/>
                    </a:ext>
                  </a:extLst>
                </a:gridCol>
                <a:gridCol w="1931646">
                  <a:extLst>
                    <a:ext uri="{9D8B030D-6E8A-4147-A177-3AD203B41FA5}">
                      <a16:colId xmlns:a16="http://schemas.microsoft.com/office/drawing/2014/main" val="2589743573"/>
                    </a:ext>
                  </a:extLst>
                </a:gridCol>
                <a:gridCol w="1570312">
                  <a:extLst>
                    <a:ext uri="{9D8B030D-6E8A-4147-A177-3AD203B41FA5}">
                      <a16:colId xmlns:a16="http://schemas.microsoft.com/office/drawing/2014/main" val="2414086843"/>
                    </a:ext>
                  </a:extLst>
                </a:gridCol>
              </a:tblGrid>
              <a:tr h="0">
                <a:tc>
                  <a:txBody>
                    <a:bodyPr/>
                    <a:lstStyle/>
                    <a:p>
                      <a:pPr algn="ctr" fontAlgn="ctr"/>
                      <a:r>
                        <a:rPr lang="en-US" sz="1100" b="1" u="none" strike="noStrike">
                          <a:solidFill>
                            <a:schemeClr val="bg1"/>
                          </a:solidFill>
                          <a:effectLst/>
                        </a:rPr>
                        <a:t>LED functionality</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fr-FR" sz="1100" b="1" u="none" strike="noStrike">
                          <a:solidFill>
                            <a:schemeClr val="bg1"/>
                          </a:solidFill>
                          <a:effectLst/>
                        </a:rPr>
                        <a:t>Ref Des</a:t>
                      </a:r>
                      <a:br>
                        <a:rPr lang="fr-FR" sz="1100" b="1" u="none" strike="noStrike">
                          <a:solidFill>
                            <a:schemeClr val="bg1"/>
                          </a:solidFill>
                          <a:effectLst/>
                        </a:rPr>
                      </a:br>
                      <a:r>
                        <a:rPr lang="fr-FR" sz="1100" b="1" u="none" strike="noStrike">
                          <a:solidFill>
                            <a:schemeClr val="bg1"/>
                          </a:solidFill>
                          <a:effectLst/>
                        </a:rPr>
                        <a:t>RVP1</a:t>
                      </a:r>
                      <a:endParaRPr lang="fr-FR"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fr-FR" sz="1100" b="1" u="none" strike="noStrike">
                          <a:solidFill>
                            <a:schemeClr val="bg1"/>
                          </a:solidFill>
                          <a:effectLst/>
                        </a:rPr>
                        <a:t>Ref Des</a:t>
                      </a:r>
                      <a:br>
                        <a:rPr lang="fr-FR" sz="1100" b="1" u="none" strike="noStrike">
                          <a:solidFill>
                            <a:schemeClr val="bg1"/>
                          </a:solidFill>
                          <a:effectLst/>
                        </a:rPr>
                      </a:br>
                      <a:r>
                        <a:rPr lang="fr-FR" sz="1100" b="1" u="none" strike="noStrike">
                          <a:solidFill>
                            <a:schemeClr val="bg1"/>
                          </a:solidFill>
                          <a:effectLst/>
                        </a:rPr>
                        <a:t>RVP2</a:t>
                      </a:r>
                      <a:endParaRPr lang="fr-FR"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fr-FR" sz="1100" b="1" u="none" strike="noStrike" err="1">
                          <a:solidFill>
                            <a:schemeClr val="bg1"/>
                          </a:solidFill>
                          <a:effectLst/>
                        </a:rPr>
                        <a:t>Ref</a:t>
                      </a:r>
                      <a:r>
                        <a:rPr lang="fr-FR" sz="1100" b="1" u="none" strike="noStrike">
                          <a:solidFill>
                            <a:schemeClr val="bg1"/>
                          </a:solidFill>
                          <a:effectLst/>
                        </a:rPr>
                        <a:t> Des</a:t>
                      </a:r>
                      <a:br>
                        <a:rPr lang="fr-FR" sz="1100" b="1" u="none" strike="noStrike">
                          <a:solidFill>
                            <a:schemeClr val="bg1"/>
                          </a:solidFill>
                          <a:effectLst/>
                        </a:rPr>
                      </a:br>
                      <a:r>
                        <a:rPr lang="fr-FR" sz="1100" b="1" u="none" strike="noStrike">
                          <a:solidFill>
                            <a:schemeClr val="bg1"/>
                          </a:solidFill>
                          <a:effectLst/>
                        </a:rPr>
                        <a:t>RVP3</a:t>
                      </a:r>
                      <a:endParaRPr lang="fr-FR"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b="1" u="none" strike="noStrike">
                          <a:solidFill>
                            <a:schemeClr val="bg1"/>
                          </a:solidFill>
                          <a:effectLst/>
                        </a:rPr>
                        <a:t>Ref Des</a:t>
                      </a:r>
                      <a:br>
                        <a:rPr lang="en-US" sz="1100" b="1" u="none" strike="noStrike">
                          <a:solidFill>
                            <a:schemeClr val="bg1"/>
                          </a:solidFill>
                          <a:effectLst/>
                        </a:rPr>
                      </a:br>
                      <a:r>
                        <a:rPr lang="en-US" sz="1100" b="1" u="none" strike="noStrike">
                          <a:solidFill>
                            <a:schemeClr val="bg1"/>
                          </a:solidFill>
                          <a:effectLst/>
                        </a:rPr>
                        <a:t>RVP4</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417516582"/>
                  </a:ext>
                </a:extLst>
              </a:tr>
              <a:tr h="184150">
                <a:tc>
                  <a:txBody>
                    <a:bodyPr/>
                    <a:lstStyle/>
                    <a:p>
                      <a:pPr algn="ctr" fontAlgn="ctr"/>
                      <a:r>
                        <a:rPr lang="en-US" sz="1100" u="none" strike="noStrike">
                          <a:effectLst/>
                        </a:rPr>
                        <a:t>PWR GD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51343322"/>
                  </a:ext>
                </a:extLst>
              </a:tr>
              <a:tr h="184150">
                <a:tc>
                  <a:txBody>
                    <a:bodyPr/>
                    <a:lstStyle/>
                    <a:p>
                      <a:pPr algn="ctr" fontAlgn="ctr"/>
                      <a:r>
                        <a:rPr lang="en-US" sz="1100" u="none" strike="noStrike">
                          <a:effectLst/>
                        </a:rPr>
                        <a:t>C10 GATE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DS1J3</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099202322"/>
                  </a:ext>
                </a:extLst>
              </a:tr>
              <a:tr h="184150">
                <a:tc>
                  <a:txBody>
                    <a:bodyPr/>
                    <a:lstStyle/>
                    <a:p>
                      <a:pPr algn="ctr" fontAlgn="ctr"/>
                      <a:r>
                        <a:rPr lang="en-US" sz="1100" u="none" strike="noStrike">
                          <a:effectLst/>
                        </a:rPr>
                        <a:t>CAPS LOCK</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DS5H1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DS5H1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250356285"/>
                  </a:ext>
                </a:extLst>
              </a:tr>
              <a:tr h="184150">
                <a:tc>
                  <a:txBody>
                    <a:bodyPr/>
                    <a:lstStyle/>
                    <a:p>
                      <a:pPr algn="ctr" fontAlgn="ctr"/>
                      <a:r>
                        <a:rPr lang="en-US" sz="1100" u="none" strike="noStrike">
                          <a:effectLst/>
                        </a:rPr>
                        <a:t>CATERR</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417411763"/>
                  </a:ext>
                </a:extLst>
              </a:tr>
              <a:tr h="234687">
                <a:tc>
                  <a:txBody>
                    <a:bodyPr/>
                    <a:lstStyle/>
                    <a:p>
                      <a:pPr algn="ctr" fontAlgn="ctr"/>
                      <a:r>
                        <a:rPr lang="en-US" sz="1100" u="none" strike="noStrike">
                          <a:effectLst/>
                        </a:rPr>
                        <a:t>CHGR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446887217"/>
                  </a:ext>
                </a:extLst>
              </a:tr>
              <a:tr h="184150">
                <a:tc>
                  <a:txBody>
                    <a:bodyPr/>
                    <a:lstStyle/>
                    <a:p>
                      <a:pPr algn="ctr" fontAlgn="ctr"/>
                      <a:r>
                        <a:rPr lang="en-US" sz="1100" u="none" strike="noStrike">
                          <a:effectLst/>
                        </a:rPr>
                        <a:t>SLP_S0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DS9C3</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695819335"/>
                  </a:ext>
                </a:extLst>
              </a:tr>
              <a:tr h="184150">
                <a:tc>
                  <a:txBody>
                    <a:bodyPr/>
                    <a:lstStyle/>
                    <a:p>
                      <a:pPr algn="ctr" fontAlgn="ctr"/>
                      <a:r>
                        <a:rPr lang="en-US" sz="1100" u="none" strike="noStrike">
                          <a:effectLst/>
                        </a:rPr>
                        <a:t>SLP_S3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DS9C5</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DS9C5</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DS9C5</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DS9C5</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642037883"/>
                  </a:ext>
                </a:extLst>
              </a:tr>
              <a:tr h="184150">
                <a:tc>
                  <a:txBody>
                    <a:bodyPr/>
                    <a:lstStyle/>
                    <a:p>
                      <a:pPr algn="ctr" fontAlgn="ctr"/>
                      <a:r>
                        <a:rPr lang="en-US" sz="1100" u="none" strike="noStrike">
                          <a:effectLst/>
                        </a:rPr>
                        <a:t>SLP_S4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DS9C7</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DS9C7</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DS9C7</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DS9C7</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17750925"/>
                  </a:ext>
                </a:extLst>
              </a:tr>
              <a:tr h="184150">
                <a:tc>
                  <a:txBody>
                    <a:bodyPr/>
                    <a:lstStyle/>
                    <a:p>
                      <a:pPr algn="ctr" fontAlgn="ctr"/>
                      <a:r>
                        <a:rPr lang="en-US" sz="1100" u="none" strike="noStrike">
                          <a:effectLst/>
                        </a:rPr>
                        <a:t>SLP_S5</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DS9C6</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DS9C6</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DS9C6</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DS9C6</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649285780"/>
                  </a:ext>
                </a:extLst>
              </a:tr>
              <a:tr h="184150">
                <a:tc>
                  <a:txBody>
                    <a:bodyPr/>
                    <a:lstStyle/>
                    <a:p>
                      <a:pPr algn="ctr" fontAlgn="ctr"/>
                      <a:r>
                        <a:rPr lang="en-US" sz="1100" u="none" strike="noStrike">
                          <a:effectLst/>
                        </a:rPr>
                        <a:t>CS INDICATION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DS1J4</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135334722"/>
                  </a:ext>
                </a:extLst>
              </a:tr>
              <a:tr h="184150">
                <a:tc>
                  <a:txBody>
                    <a:bodyPr/>
                    <a:lstStyle/>
                    <a:p>
                      <a:pPr algn="ctr" fontAlgn="ctr"/>
                      <a:r>
                        <a:rPr lang="en-US" sz="1100" u="none" strike="noStrike">
                          <a:effectLst/>
                        </a:rPr>
                        <a:t>DNX PROG</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DS8A1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DS8A1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DS8A1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DS8A1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58108115"/>
                  </a:ext>
                </a:extLst>
              </a:tr>
              <a:tr h="184150">
                <a:tc>
                  <a:txBody>
                    <a:bodyPr/>
                    <a:lstStyle/>
                    <a:p>
                      <a:pPr algn="ctr" fontAlgn="ctr"/>
                      <a:r>
                        <a:rPr lang="en-US" sz="1100" u="none" strike="noStrike">
                          <a:effectLst/>
                        </a:rPr>
                        <a:t>ME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DS9C4</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951468308"/>
                  </a:ext>
                </a:extLst>
              </a:tr>
              <a:tr h="184150">
                <a:tc>
                  <a:txBody>
                    <a:bodyPr/>
                    <a:lstStyle/>
                    <a:p>
                      <a:pPr algn="ctr" fontAlgn="ctr"/>
                      <a:r>
                        <a:rPr lang="en-US" sz="1100" u="none" strike="noStrike">
                          <a:effectLst/>
                        </a:rPr>
                        <a:t>M.2 BT LED1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141930778"/>
                  </a:ext>
                </a:extLst>
              </a:tr>
              <a:tr h="184150">
                <a:tc>
                  <a:txBody>
                    <a:bodyPr/>
                    <a:lstStyle/>
                    <a:p>
                      <a:pPr algn="ctr" fontAlgn="ctr"/>
                      <a:r>
                        <a:rPr lang="en-US" sz="1100" u="none" strike="noStrike">
                          <a:effectLst/>
                        </a:rPr>
                        <a:t>M.2 BT LED2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164210762"/>
                  </a:ext>
                </a:extLst>
              </a:tr>
              <a:tr h="184150">
                <a:tc>
                  <a:txBody>
                    <a:bodyPr/>
                    <a:lstStyle/>
                    <a:p>
                      <a:pPr algn="ctr" fontAlgn="ctr"/>
                      <a:r>
                        <a:rPr lang="en-US" sz="1100" u="none" strike="noStrike">
                          <a:effectLst/>
                        </a:rPr>
                        <a:t>M.2 WLAN LED1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DS1A2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DS1A2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DS1A2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DS1A2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974379813"/>
                  </a:ext>
                </a:extLst>
              </a:tr>
              <a:tr h="184150">
                <a:tc>
                  <a:txBody>
                    <a:bodyPr/>
                    <a:lstStyle/>
                    <a:p>
                      <a:pPr algn="ctr" fontAlgn="ctr"/>
                      <a:r>
                        <a:rPr lang="en-US" sz="1100" u="none" strike="noStrike">
                          <a:effectLst/>
                        </a:rPr>
                        <a:t>ME PWR GATE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DS2G1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036009601"/>
                  </a:ext>
                </a:extLst>
              </a:tr>
              <a:tr h="184150">
                <a:tc>
                  <a:txBody>
                    <a:bodyPr/>
                    <a:lstStyle/>
                    <a:p>
                      <a:pPr algn="ctr" fontAlgn="ctr"/>
                      <a:r>
                        <a:rPr lang="en-US" sz="1100" u="none" strike="noStrike">
                          <a:effectLst/>
                        </a:rPr>
                        <a:t>NUM LOCK</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DS5H2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DS5H2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675671382"/>
                  </a:ext>
                </a:extLst>
              </a:tr>
              <a:tr h="184150">
                <a:tc>
                  <a:txBody>
                    <a:bodyPr/>
                    <a:lstStyle/>
                    <a:p>
                      <a:pPr algn="ctr" fontAlgn="ctr"/>
                      <a:r>
                        <a:rPr lang="en-US" sz="1100" u="none" strike="noStrike">
                          <a:effectLst/>
                        </a:rPr>
                        <a:t>PCIE LINK DOWN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DS2B3</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379222466"/>
                  </a:ext>
                </a:extLst>
              </a:tr>
              <a:tr h="184150">
                <a:tc>
                  <a:txBody>
                    <a:bodyPr/>
                    <a:lstStyle/>
                    <a:p>
                      <a:pPr algn="ctr" fontAlgn="ctr"/>
                      <a:r>
                        <a:rPr lang="en-US" sz="1100" u="none" strike="noStrike">
                          <a:effectLst/>
                        </a:rPr>
                        <a:t>PG3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DS8H1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DS8H1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763698791"/>
                  </a:ext>
                </a:extLst>
              </a:tr>
              <a:tr h="184150">
                <a:tc>
                  <a:txBody>
                    <a:bodyPr/>
                    <a:lstStyle/>
                    <a:p>
                      <a:pPr algn="ctr" fontAlgn="ctr"/>
                      <a:r>
                        <a:rPr lang="en-US" sz="1100" u="none" strike="noStrike">
                          <a:effectLst/>
                        </a:rPr>
                        <a:t>SCROLL LOCK</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604572607"/>
                  </a:ext>
                </a:extLst>
              </a:tr>
              <a:tr h="184150">
                <a:tc>
                  <a:txBody>
                    <a:bodyPr/>
                    <a:lstStyle/>
                    <a:p>
                      <a:pPr algn="ctr" fontAlgn="ctr"/>
                      <a:r>
                        <a:rPr lang="en-US" sz="1100" u="none" strike="noStrike">
                          <a:effectLst/>
                        </a:rPr>
                        <a:t>WWAN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DS6G1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784187631"/>
                  </a:ext>
                </a:extLst>
              </a:tr>
              <a:tr h="184150">
                <a:tc>
                  <a:txBody>
                    <a:bodyPr/>
                    <a:lstStyle/>
                    <a:p>
                      <a:pPr algn="ctr" fontAlgn="ctr"/>
                      <a:r>
                        <a:rPr lang="en-US" sz="1100" u="none" strike="noStrike">
                          <a:effectLst/>
                        </a:rPr>
                        <a:t>MIC_MUTE_LED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DS4H1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DS4H1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973028349"/>
                  </a:ext>
                </a:extLst>
              </a:tr>
              <a:tr h="184150">
                <a:tc>
                  <a:txBody>
                    <a:bodyPr/>
                    <a:lstStyle/>
                    <a:p>
                      <a:pPr algn="ctr" fontAlgn="ctr"/>
                      <a:r>
                        <a:rPr lang="en-US" sz="1100" u="none" strike="noStrike">
                          <a:effectLst/>
                        </a:rPr>
                        <a:t>Digit 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DS6H1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843597287"/>
                  </a:ext>
                </a:extLst>
              </a:tr>
              <a:tr h="184150">
                <a:tc>
                  <a:txBody>
                    <a:bodyPr/>
                    <a:lstStyle/>
                    <a:p>
                      <a:pPr algn="ctr" fontAlgn="ctr"/>
                      <a:r>
                        <a:rPr lang="en-US" sz="1100" u="none" strike="noStrike">
                          <a:effectLst/>
                        </a:rPr>
                        <a:t>Digit 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DS6H2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DS6H2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034568149"/>
                  </a:ext>
                </a:extLst>
              </a:tr>
              <a:tr h="184150">
                <a:tc>
                  <a:txBody>
                    <a:bodyPr/>
                    <a:lstStyle/>
                    <a:p>
                      <a:pPr algn="ctr" fontAlgn="ctr"/>
                      <a:r>
                        <a:rPr lang="en-US" sz="1100" u="none" strike="noStrike">
                          <a:effectLst/>
                        </a:rPr>
                        <a:t>Digit 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31132158"/>
                  </a:ext>
                </a:extLst>
              </a:tr>
              <a:tr h="184150">
                <a:tc>
                  <a:txBody>
                    <a:bodyPr/>
                    <a:lstStyle/>
                    <a:p>
                      <a:pPr algn="ctr" fontAlgn="ctr"/>
                      <a:r>
                        <a:rPr lang="en-US" sz="1100" u="none" strike="noStrike">
                          <a:effectLst/>
                        </a:rPr>
                        <a:t>Digit 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290188474"/>
                  </a:ext>
                </a:extLst>
              </a:tr>
              <a:tr h="184150">
                <a:tc>
                  <a:txBody>
                    <a:bodyPr/>
                    <a:lstStyle/>
                    <a:p>
                      <a:pPr algn="ctr" fontAlgn="ctr"/>
                      <a:r>
                        <a:rPr lang="en-US" sz="1100" u="none" strike="noStrike">
                          <a:effectLst/>
                        </a:rPr>
                        <a:t>POWER BUTTON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DS1J5</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DS1J5</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350358292"/>
                  </a:ext>
                </a:extLst>
              </a:tr>
              <a:tr h="184150">
                <a:tc>
                  <a:txBody>
                    <a:bodyPr/>
                    <a:lstStyle/>
                    <a:p>
                      <a:pPr algn="ctr" fontAlgn="ctr"/>
                      <a:r>
                        <a:rPr lang="en-US" sz="1100" u="none" strike="noStrike">
                          <a:effectLst/>
                        </a:rPr>
                        <a:t>CPU_C10_LED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DS3H1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DS3H1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DS1J6</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DS1J6</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469895341"/>
                  </a:ext>
                </a:extLst>
              </a:tr>
            </a:tbl>
          </a:graphicData>
        </a:graphic>
      </p:graphicFrame>
    </p:spTree>
    <p:extLst>
      <p:ext uri="{BB962C8B-B14F-4D97-AF65-F5344CB8AC3E}">
        <p14:creationId xmlns:p14="http://schemas.microsoft.com/office/powerpoint/2010/main" val="21194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5330537" y="2337173"/>
            <a:ext cx="6037118" cy="1091827"/>
          </a:xfrm>
        </p:spPr>
        <p:txBody>
          <a:bodyPr/>
          <a:lstStyle/>
          <a:p>
            <a:r>
              <a:rPr lang="en-US"/>
              <a:t>UCP-SQUID</a:t>
            </a:r>
          </a:p>
        </p:txBody>
      </p:sp>
      <p:pic>
        <p:nvPicPr>
          <p:cNvPr id="3" name="Picture 2" descr="A picture containing icon&#10;&#10;Description automatically generated">
            <a:extLst>
              <a:ext uri="{FF2B5EF4-FFF2-40B4-BE49-F238E27FC236}">
                <a16:creationId xmlns:a16="http://schemas.microsoft.com/office/drawing/2014/main" id="{B7800286-E8B2-43D4-AD28-22C7BBEDA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118" y="2815654"/>
            <a:ext cx="3429000" cy="1260374"/>
          </a:xfrm>
          <a:prstGeom prst="rect">
            <a:avLst/>
          </a:prstGeom>
        </p:spPr>
      </p:pic>
      <p:sp>
        <p:nvSpPr>
          <p:cNvPr id="8" name="TextBox 7">
            <a:extLst>
              <a:ext uri="{FF2B5EF4-FFF2-40B4-BE49-F238E27FC236}">
                <a16:creationId xmlns:a16="http://schemas.microsoft.com/office/drawing/2014/main" id="{A4678081-38FF-40FF-AF24-731FDC1CA654}"/>
              </a:ext>
            </a:extLst>
          </p:cNvPr>
          <p:cNvSpPr txBox="1"/>
          <p:nvPr/>
        </p:nvSpPr>
        <p:spPr>
          <a:xfrm>
            <a:off x="4969539" y="3244334"/>
            <a:ext cx="55583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ww9’22</a:t>
            </a:r>
          </a:p>
        </p:txBody>
      </p:sp>
      <p:grpSp>
        <p:nvGrpSpPr>
          <p:cNvPr id="6" name="Group 5">
            <a:extLst>
              <a:ext uri="{FF2B5EF4-FFF2-40B4-BE49-F238E27FC236}">
                <a16:creationId xmlns:a16="http://schemas.microsoft.com/office/drawing/2014/main" id="{207D9A28-A86E-4D5E-9836-9521B57D54CA}"/>
              </a:ext>
            </a:extLst>
          </p:cNvPr>
          <p:cNvGrpSpPr/>
          <p:nvPr/>
        </p:nvGrpSpPr>
        <p:grpSpPr>
          <a:xfrm>
            <a:off x="11185126" y="207700"/>
            <a:ext cx="397274" cy="388200"/>
            <a:chOff x="11187613" y="397410"/>
            <a:chExt cx="397274" cy="388200"/>
          </a:xfrm>
        </p:grpSpPr>
        <p:sp>
          <p:nvSpPr>
            <p:cNvPr id="7" name="Arrow: Up 6">
              <a:hlinkClick r:id="rId4" action="ppaction://hlinksldjump"/>
              <a:extLst>
                <a:ext uri="{FF2B5EF4-FFF2-40B4-BE49-F238E27FC236}">
                  <a16:creationId xmlns:a16="http://schemas.microsoft.com/office/drawing/2014/main" id="{1F8DC3E7-CEF1-4922-95C2-72C7C5CC7D32}"/>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9" name="TextBox 8">
              <a:extLst>
                <a:ext uri="{FF2B5EF4-FFF2-40B4-BE49-F238E27FC236}">
                  <a16:creationId xmlns:a16="http://schemas.microsoft.com/office/drawing/2014/main" id="{CA0B5444-0A39-4A79-AEF3-0281109308D2}"/>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400199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0431CD-4D84-4D30-A530-71285A532EEF}"/>
              </a:ext>
            </a:extLst>
          </p:cNvPr>
          <p:cNvSpPr txBox="1">
            <a:spLocks/>
          </p:cNvSpPr>
          <p:nvPr/>
        </p:nvSpPr>
        <p:spPr>
          <a:xfrm>
            <a:off x="224357" y="26045"/>
            <a:ext cx="5179435" cy="5775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3900"/>
              <a:t>UCP-SQUID</a:t>
            </a:r>
          </a:p>
        </p:txBody>
      </p:sp>
      <p:sp>
        <p:nvSpPr>
          <p:cNvPr id="2" name="Text Placeholder 3">
            <a:extLst>
              <a:ext uri="{FF2B5EF4-FFF2-40B4-BE49-F238E27FC236}">
                <a16:creationId xmlns:a16="http://schemas.microsoft.com/office/drawing/2014/main" id="{848C6148-1797-E86C-24F4-443AC532D4E4}"/>
              </a:ext>
            </a:extLst>
          </p:cNvPr>
          <p:cNvSpPr txBox="1">
            <a:spLocks/>
          </p:cNvSpPr>
          <p:nvPr/>
        </p:nvSpPr>
        <p:spPr>
          <a:xfrm>
            <a:off x="1137035" y="603622"/>
            <a:ext cx="4282380" cy="1322944"/>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spcBef>
                <a:spcPct val="0"/>
              </a:spcBef>
              <a:spcAft>
                <a:spcPts val="600"/>
              </a:spcAft>
              <a:buClrTx/>
              <a:buSzTx/>
              <a:tabLst/>
              <a:defRPr/>
            </a:pPr>
            <a:r>
              <a:rPr kumimoji="0" lang="en-US" sz="4400" b="1" i="0" u="none" strike="noStrike" kern="1200" cap="none" spc="0" normalizeH="0" baseline="0" noProof="0">
                <a:ln>
                  <a:noFill/>
                </a:ln>
                <a:solidFill>
                  <a:schemeClr val="tx1">
                    <a:lumMod val="85000"/>
                    <a:lumOff val="15000"/>
                  </a:schemeClr>
                </a:solidFill>
                <a:effectLst/>
                <a:uLnTx/>
                <a:uFillTx/>
                <a:latin typeface="+mj-lt"/>
                <a:ea typeface="+mj-ea"/>
                <a:cs typeface="+mj-cs"/>
              </a:rPr>
              <a:t> </a:t>
            </a:r>
          </a:p>
        </p:txBody>
      </p:sp>
      <p:sp>
        <p:nvSpPr>
          <p:cNvPr id="4" name="TextBox 3">
            <a:extLst>
              <a:ext uri="{FF2B5EF4-FFF2-40B4-BE49-F238E27FC236}">
                <a16:creationId xmlns:a16="http://schemas.microsoft.com/office/drawing/2014/main" id="{537AC58C-7FD8-1C2C-057E-6ED68E9EF154}"/>
              </a:ext>
            </a:extLst>
          </p:cNvPr>
          <p:cNvSpPr txBox="1"/>
          <p:nvPr/>
        </p:nvSpPr>
        <p:spPr>
          <a:xfrm>
            <a:off x="224358" y="603622"/>
            <a:ext cx="4948776" cy="5500845"/>
          </a:xfrm>
          <a:prstGeom prst="rect">
            <a:avLst/>
          </a:prstGeom>
        </p:spPr>
        <p:txBody>
          <a:bodyPr vert="horz" lIns="91440" tIns="45720" rIns="91440" bIns="45720" rtlCol="0">
            <a:noAutofit/>
          </a:bodyPr>
          <a:lstStyle/>
          <a:p>
            <a:pPr marL="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lumMod val="85000"/>
                    <a:lumOff val="15000"/>
                  </a:schemeClr>
                </a:solidFill>
                <a:effectLst/>
                <a:uLnTx/>
                <a:uFillTx/>
              </a:rPr>
              <a:t>Problem Statement (Customer Pain Points):</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RVPs have many devices to program</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Different devices needs different tools and different GUI’s</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Customers don’t know how to identify given RVP SKU</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Customers don’t know what are the programmable devices in the given RVP </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Costly solution- different tool for different devices</a:t>
            </a:r>
          </a:p>
          <a:p>
            <a:pPr marL="0" marR="0" lvl="0" indent="-228600" defTabSz="914400" fontAlgn="auto" hangingPunct="1">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chemeClr val="tx1">
                  <a:lumMod val="85000"/>
                  <a:lumOff val="15000"/>
                </a:schemeClr>
              </a:solidFill>
              <a:effectLst/>
              <a:uLnTx/>
              <a:uFillTx/>
            </a:endParaRPr>
          </a:p>
          <a:p>
            <a:pPr marL="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lumMod val="85000"/>
                    <a:lumOff val="15000"/>
                  </a:schemeClr>
                </a:solidFill>
                <a:effectLst/>
                <a:uLnTx/>
                <a:uFillTx/>
              </a:rPr>
              <a:t>Solution&gt;UCP-SQUID:</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1" u="none" strike="noStrike" kern="1200" cap="none" spc="0" normalizeH="0" baseline="0" noProof="0">
                <a:ln>
                  <a:noFill/>
                </a:ln>
                <a:solidFill>
                  <a:schemeClr val="tx1">
                    <a:lumMod val="85000"/>
                    <a:lumOff val="15000"/>
                  </a:schemeClr>
                </a:solidFill>
                <a:effectLst/>
                <a:uLnTx/>
                <a:uFillTx/>
              </a:rPr>
              <a:t>A single programmer tool with single GUI to configure all programmable devices on RVP</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UCP-SQUID GUI identifies the RVP the UCP is plugged into and provide all info related to RVP including list of rework, list of programmable devices etc., same GUI to be used to program all RVP devices. </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UCP tool and GUI can be used across all RVP programs </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Cheaper solution- One tool to program all devices</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lang="en-US" sz="1600" kern="1200">
                <a:solidFill>
                  <a:schemeClr val="tx1">
                    <a:lumMod val="85000"/>
                    <a:lumOff val="15000"/>
                  </a:schemeClr>
                </a:solidFill>
                <a:highlight>
                  <a:srgbClr val="FFFF00"/>
                </a:highlight>
              </a:rPr>
              <a:t>UCP 1P3 can be used to program IFWI, EC, BIOS, PD AIC, </a:t>
            </a:r>
            <a:r>
              <a:rPr lang="en-US" sz="1600" kern="1200" err="1">
                <a:solidFill>
                  <a:schemeClr val="tx1">
                    <a:lumMod val="85000"/>
                    <a:lumOff val="15000"/>
                  </a:schemeClr>
                </a:solidFill>
                <a:highlight>
                  <a:srgbClr val="FFFF00"/>
                </a:highlight>
              </a:rPr>
              <a:t>retimer</a:t>
            </a:r>
            <a:r>
              <a:rPr lang="en-US" sz="1600" kern="1200">
                <a:solidFill>
                  <a:schemeClr val="tx1">
                    <a:lumMod val="85000"/>
                    <a:lumOff val="15000"/>
                  </a:schemeClr>
                </a:solidFill>
                <a:highlight>
                  <a:srgbClr val="FFFF00"/>
                </a:highlight>
              </a:rPr>
              <a:t>, PSS and SPD</a:t>
            </a:r>
            <a:endParaRPr kumimoji="0" lang="en-US" sz="1600" b="0" i="0" u="none" strike="noStrike" kern="1200" cap="none" spc="0" normalizeH="0" baseline="0" noProof="0">
              <a:ln>
                <a:noFill/>
              </a:ln>
              <a:solidFill>
                <a:schemeClr val="tx1">
                  <a:lumMod val="85000"/>
                  <a:lumOff val="15000"/>
                </a:schemeClr>
              </a:solidFill>
              <a:effectLst/>
              <a:highlight>
                <a:srgbClr val="FFFF00"/>
              </a:highlight>
              <a:uLnTx/>
              <a:uFillTx/>
            </a:endParaRPr>
          </a:p>
          <a:p>
            <a:pPr marL="0" marR="0" lvl="0" indent="-228600" defTabSz="914400" fontAlgn="auto" hangingPunct="1">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chemeClr val="tx1">
                  <a:lumMod val="85000"/>
                  <a:lumOff val="15000"/>
                </a:schemeClr>
              </a:solidFill>
              <a:effectLst/>
              <a:uLnTx/>
              <a:uFillTx/>
            </a:endParaRPr>
          </a:p>
          <a:p>
            <a:pPr marL="0" marR="0" lvl="0" indent="-228600" defTabSz="914400" fontAlgn="auto" hangingPunct="1">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chemeClr val="tx1">
                  <a:lumMod val="85000"/>
                  <a:lumOff val="15000"/>
                </a:schemeClr>
              </a:solidFill>
              <a:effectLst/>
              <a:uLnTx/>
              <a:uFillTx/>
            </a:endParaRPr>
          </a:p>
        </p:txBody>
      </p:sp>
      <p:pic>
        <p:nvPicPr>
          <p:cNvPr id="7" name="Picture 6" descr="A circuit board with wires&#10;&#10;Description automatically generated">
            <a:extLst>
              <a:ext uri="{FF2B5EF4-FFF2-40B4-BE49-F238E27FC236}">
                <a16:creationId xmlns:a16="http://schemas.microsoft.com/office/drawing/2014/main" id="{7A5599ED-602A-02F5-2FEF-D138F8EEAE22}"/>
              </a:ext>
            </a:extLst>
          </p:cNvPr>
          <p:cNvPicPr>
            <a:picLocks noChangeAspect="1"/>
          </p:cNvPicPr>
          <p:nvPr/>
        </p:nvPicPr>
        <p:blipFill rotWithShape="1">
          <a:blip r:embed="rId3"/>
          <a:srcRect t="13761" r="3" b="1364"/>
          <a:stretch/>
        </p:blipFill>
        <p:spPr>
          <a:xfrm>
            <a:off x="5296831" y="1"/>
            <a:ext cx="5897148" cy="3115853"/>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p:spPr>
      </p:pic>
      <p:pic>
        <p:nvPicPr>
          <p:cNvPr id="3" name="Picture 2" descr="A screenshot of a computer&#10;&#10;Description automatically generated">
            <a:extLst>
              <a:ext uri="{FF2B5EF4-FFF2-40B4-BE49-F238E27FC236}">
                <a16:creationId xmlns:a16="http://schemas.microsoft.com/office/drawing/2014/main" id="{41ADB3FF-779D-C9F2-4F5D-025BA98B004F}"/>
              </a:ext>
            </a:extLst>
          </p:cNvPr>
          <p:cNvPicPr>
            <a:picLocks noChangeAspect="1"/>
          </p:cNvPicPr>
          <p:nvPr/>
        </p:nvPicPr>
        <p:blipFill rotWithShape="1">
          <a:blip r:embed="rId4">
            <a:extLst>
              <a:ext uri="{28A0092B-C50C-407E-A947-70E740481C1C}">
                <a14:useLocalDpi xmlns:a14="http://schemas.microsoft.com/office/drawing/2010/main" val="0"/>
              </a:ext>
            </a:extLst>
          </a:blip>
          <a:srcRect r="4603" b="3"/>
          <a:stretch/>
        </p:blipFill>
        <p:spPr bwMode="auto">
          <a:xfrm>
            <a:off x="5419415" y="3115854"/>
            <a:ext cx="5682925" cy="3276348"/>
          </a:xfrm>
          <a:prstGeom prst="rect">
            <a:avLst/>
          </a:prstGeom>
          <a:noFill/>
        </p:spPr>
      </p:pic>
    </p:spTree>
    <p:extLst>
      <p:ext uri="{BB962C8B-B14F-4D97-AF65-F5344CB8AC3E}">
        <p14:creationId xmlns:p14="http://schemas.microsoft.com/office/powerpoint/2010/main" val="199041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0D1C-295D-43F5-B1D6-0F1A8DFBDEA0}"/>
              </a:ext>
            </a:extLst>
          </p:cNvPr>
          <p:cNvSpPr>
            <a:spLocks noGrp="1"/>
          </p:cNvSpPr>
          <p:nvPr>
            <p:ph type="title"/>
          </p:nvPr>
        </p:nvSpPr>
        <p:spPr/>
        <p:txBody>
          <a:bodyPr/>
          <a:lstStyle/>
          <a:p>
            <a:r>
              <a:rPr lang="en-US" sz="8000">
                <a:effectLst>
                  <a:outerShdw blurRad="38100" dist="38100" dir="2700000" algn="tl">
                    <a:srgbClr val="000000">
                      <a:alpha val="43137"/>
                    </a:srgbClr>
                  </a:outerShdw>
                </a:effectLst>
              </a:rPr>
              <a:t>RVP NEST Overview</a:t>
            </a:r>
            <a:br>
              <a:rPr lang="en-US" sz="8000">
                <a:effectLst>
                  <a:outerShdw blurRad="38100" dist="38100" dir="2700000" algn="tl">
                    <a:srgbClr val="000000">
                      <a:alpha val="43137"/>
                    </a:srgbClr>
                  </a:outerShdw>
                </a:effectLst>
              </a:rPr>
            </a:br>
            <a:endParaRPr lang="en-IN" sz="320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sp>
        <p:nvSpPr>
          <p:cNvPr id="5" name="TextBox 4">
            <a:extLst>
              <a:ext uri="{FF2B5EF4-FFF2-40B4-BE49-F238E27FC236}">
                <a16:creationId xmlns:a16="http://schemas.microsoft.com/office/drawing/2014/main" id="{D3A455AE-AA4E-875B-F6E4-0AE2F7D7A6B5}"/>
              </a:ext>
            </a:extLst>
          </p:cNvPr>
          <p:cNvSpPr txBox="1"/>
          <p:nvPr/>
        </p:nvSpPr>
        <p:spPr>
          <a:xfrm>
            <a:off x="9070358" y="5857276"/>
            <a:ext cx="2555585" cy="4315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Rekha Bhagat</a:t>
            </a:r>
          </a:p>
        </p:txBody>
      </p:sp>
    </p:spTree>
    <p:extLst>
      <p:ext uri="{BB962C8B-B14F-4D97-AF65-F5344CB8AC3E}">
        <p14:creationId xmlns:p14="http://schemas.microsoft.com/office/powerpoint/2010/main" val="310915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52712F-7FA5-409B-BFF8-6B07EADB2DF0}"/>
              </a:ext>
            </a:extLst>
          </p:cNvPr>
          <p:cNvSpPr>
            <a:spLocks noGrp="1"/>
          </p:cNvSpPr>
          <p:nvPr>
            <p:ph type="ftr" sz="quarter" idx="11"/>
          </p:nvPr>
        </p:nvSpPr>
        <p:spPr/>
        <p:txBody>
          <a:bodyPr/>
          <a:lstStyle/>
          <a:p>
            <a:pPr defTabSz="914377" hangingPunct="1">
              <a:lnSpc>
                <a:spcPct val="100000"/>
              </a:lnSpc>
              <a:spcBef>
                <a:spcPts val="0"/>
              </a:spcBef>
            </a:pPr>
            <a:r>
              <a:rPr lang="en-IN" kern="1200">
                <a:solidFill>
                  <a:prstClr val="black">
                    <a:tint val="75000"/>
                  </a:prstClr>
                </a:solidFill>
                <a:latin typeface="Calibri" panose="020F0502020204030204"/>
              </a:rPr>
              <a:t>Intel Confidential</a:t>
            </a:r>
          </a:p>
        </p:txBody>
      </p:sp>
      <p:cxnSp>
        <p:nvCxnSpPr>
          <p:cNvPr id="5" name="Straight Connector 4">
            <a:extLst>
              <a:ext uri="{FF2B5EF4-FFF2-40B4-BE49-F238E27FC236}">
                <a16:creationId xmlns:a16="http://schemas.microsoft.com/office/drawing/2014/main" id="{FFA46808-ECE5-4B6C-834D-91152EED9B7F}"/>
              </a:ext>
            </a:extLst>
          </p:cNvPr>
          <p:cNvCxnSpPr>
            <a:cxnSpLocks/>
          </p:cNvCxnSpPr>
          <p:nvPr/>
        </p:nvCxnSpPr>
        <p:spPr>
          <a:xfrm>
            <a:off x="239698" y="5743852"/>
            <a:ext cx="11499543" cy="0"/>
          </a:xfrm>
          <a:prstGeom prst="line">
            <a:avLst/>
          </a:prstGeom>
          <a:ln w="19050">
            <a:headEnd type="ova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78A85F-8B9E-403D-A724-4E6D587F8E19}"/>
              </a:ext>
            </a:extLst>
          </p:cNvPr>
          <p:cNvSpPr txBox="1"/>
          <p:nvPr/>
        </p:nvSpPr>
        <p:spPr>
          <a:xfrm>
            <a:off x="11547873" y="5727444"/>
            <a:ext cx="1190939" cy="307777"/>
          </a:xfrm>
          <a:prstGeom prst="rect">
            <a:avLst/>
          </a:prstGeom>
          <a:noFill/>
        </p:spPr>
        <p:txBody>
          <a:bodyPr wrap="square" rtlCol="0">
            <a:spAutoFit/>
          </a:bodyPr>
          <a:lstStyle/>
          <a:p>
            <a:pPr defTabSz="914377" hangingPunct="1">
              <a:lnSpc>
                <a:spcPct val="100000"/>
              </a:lnSpc>
              <a:spcBef>
                <a:spcPts val="0"/>
              </a:spcBef>
            </a:pPr>
            <a:r>
              <a:rPr lang="en-US" sz="1400" i="1" kern="1200">
                <a:solidFill>
                  <a:srgbClr val="668CCF"/>
                </a:solidFill>
                <a:latin typeface="Times New Roman" panose="02020603050405020304" pitchFamily="18" charset="0"/>
                <a:cs typeface="Times New Roman" panose="02020603050405020304" pitchFamily="18" charset="0"/>
              </a:rPr>
              <a:t>time</a:t>
            </a:r>
            <a:endParaRPr lang="en-IN" sz="1400" i="1" kern="1200">
              <a:solidFill>
                <a:srgbClr val="668CCF"/>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D2DB3B1-0811-494A-B310-E08D8AB013E5}"/>
              </a:ext>
            </a:extLst>
          </p:cNvPr>
          <p:cNvSpPr txBox="1"/>
          <p:nvPr/>
        </p:nvSpPr>
        <p:spPr>
          <a:xfrm>
            <a:off x="2930955" y="17102"/>
            <a:ext cx="6611221" cy="502766"/>
          </a:xfrm>
          <a:prstGeom prst="rect">
            <a:avLst/>
          </a:prstGeom>
          <a:noFill/>
        </p:spPr>
        <p:txBody>
          <a:bodyPr wrap="square" rtlCol="0">
            <a:spAutoFit/>
          </a:bodyPr>
          <a:lstStyle/>
          <a:p>
            <a:pPr defTabSz="914377" hangingPunct="1">
              <a:lnSpc>
                <a:spcPct val="100000"/>
              </a:lnSpc>
              <a:spcBef>
                <a:spcPts val="0"/>
              </a:spcBef>
            </a:pPr>
            <a:r>
              <a:rPr lang="en-US" sz="2667" b="1" kern="1200">
                <a:solidFill>
                  <a:prstClr val="black"/>
                </a:solidFill>
                <a:latin typeface="Calibri" panose="020F0502020204030204"/>
              </a:rPr>
              <a:t>Enhancing RVP Usage during PO &amp; beyond</a:t>
            </a:r>
            <a:endParaRPr lang="en-IN" sz="2667" b="1"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A44F95A3-0403-4A72-9291-BD96E70CE2AB}"/>
              </a:ext>
            </a:extLst>
          </p:cNvPr>
          <p:cNvSpPr txBox="1"/>
          <p:nvPr/>
        </p:nvSpPr>
        <p:spPr>
          <a:xfrm>
            <a:off x="248239" y="619808"/>
            <a:ext cx="1509204" cy="338554"/>
          </a:xfrm>
          <a:prstGeom prst="rect">
            <a:avLst/>
          </a:prstGeom>
          <a:noFill/>
        </p:spPr>
        <p:txBody>
          <a:bodyPr wrap="square" rtlCol="0">
            <a:spAutoFit/>
          </a:bodyPr>
          <a:lstStyle/>
          <a:p>
            <a:pPr defTabSz="914377" hangingPunct="1">
              <a:lnSpc>
                <a:spcPct val="100000"/>
              </a:lnSpc>
              <a:spcBef>
                <a:spcPts val="0"/>
              </a:spcBef>
            </a:pPr>
            <a:r>
              <a:rPr lang="en-US" sz="1600" b="1" u="sng" kern="1200">
                <a:solidFill>
                  <a:prstClr val="black"/>
                </a:solidFill>
                <a:latin typeface="Calibri" panose="020F0502020204030204"/>
              </a:rPr>
              <a:t>With Nest</a:t>
            </a:r>
            <a:endParaRPr lang="en-IN" sz="1600" b="1" u="sng" kern="1200">
              <a:solidFill>
                <a:prstClr val="black"/>
              </a:solidFill>
              <a:latin typeface="Calibri" panose="020F0502020204030204"/>
            </a:endParaRPr>
          </a:p>
        </p:txBody>
      </p:sp>
      <p:sp>
        <p:nvSpPr>
          <p:cNvPr id="11" name="TextBox 10">
            <a:extLst>
              <a:ext uri="{FF2B5EF4-FFF2-40B4-BE49-F238E27FC236}">
                <a16:creationId xmlns:a16="http://schemas.microsoft.com/office/drawing/2014/main" id="{593A0597-E97F-4BE2-9B82-F5A1F4F67651}"/>
              </a:ext>
            </a:extLst>
          </p:cNvPr>
          <p:cNvSpPr txBox="1"/>
          <p:nvPr/>
        </p:nvSpPr>
        <p:spPr>
          <a:xfrm>
            <a:off x="239698" y="3053886"/>
            <a:ext cx="1509204" cy="338554"/>
          </a:xfrm>
          <a:prstGeom prst="rect">
            <a:avLst/>
          </a:prstGeom>
          <a:noFill/>
        </p:spPr>
        <p:txBody>
          <a:bodyPr wrap="square" rtlCol="0">
            <a:spAutoFit/>
          </a:bodyPr>
          <a:lstStyle/>
          <a:p>
            <a:pPr defTabSz="914377" hangingPunct="1">
              <a:lnSpc>
                <a:spcPct val="100000"/>
              </a:lnSpc>
              <a:spcBef>
                <a:spcPts val="0"/>
              </a:spcBef>
            </a:pPr>
            <a:r>
              <a:rPr lang="en-US" sz="1600" b="1" u="sng" kern="1200">
                <a:solidFill>
                  <a:prstClr val="black"/>
                </a:solidFill>
                <a:latin typeface="Calibri" panose="020F0502020204030204"/>
              </a:rPr>
              <a:t>Today</a:t>
            </a:r>
            <a:endParaRPr lang="en-IN" sz="1600" b="1" u="sng" kern="1200">
              <a:solidFill>
                <a:prstClr val="black"/>
              </a:solidFill>
              <a:latin typeface="Calibri" panose="020F0502020204030204"/>
            </a:endParaRPr>
          </a:p>
        </p:txBody>
      </p:sp>
      <p:sp>
        <p:nvSpPr>
          <p:cNvPr id="13" name="Rectangle 12">
            <a:extLst>
              <a:ext uri="{FF2B5EF4-FFF2-40B4-BE49-F238E27FC236}">
                <a16:creationId xmlns:a16="http://schemas.microsoft.com/office/drawing/2014/main" id="{66C3FEF5-5E0B-4FF3-943C-D31912C46242}"/>
              </a:ext>
            </a:extLst>
          </p:cNvPr>
          <p:cNvSpPr/>
          <p:nvPr/>
        </p:nvSpPr>
        <p:spPr>
          <a:xfrm>
            <a:off x="248239" y="5217569"/>
            <a:ext cx="2286717" cy="369311"/>
          </a:xfrm>
          <a:prstGeom prst="rect">
            <a:avLst/>
          </a:prstGeom>
          <a:gradFill>
            <a:gsLst>
              <a:gs pos="0">
                <a:schemeClr val="bg1"/>
              </a:gs>
              <a:gs pos="19000">
                <a:schemeClr val="accent1">
                  <a:lumMod val="60000"/>
                  <a:lumOff val="40000"/>
                </a:schemeClr>
              </a:gs>
              <a:gs pos="100000">
                <a:schemeClr val="accent1"/>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ERB with N-1</a:t>
            </a:r>
            <a:endParaRPr lang="en-IN" sz="1400" kern="1200">
              <a:solidFill>
                <a:prstClr val="white"/>
              </a:solidFill>
              <a:latin typeface="Calibri Light" panose="020F0302020204030204"/>
            </a:endParaRPr>
          </a:p>
        </p:txBody>
      </p:sp>
      <p:sp>
        <p:nvSpPr>
          <p:cNvPr id="14" name="TextBox 13">
            <a:extLst>
              <a:ext uri="{FF2B5EF4-FFF2-40B4-BE49-F238E27FC236}">
                <a16:creationId xmlns:a16="http://schemas.microsoft.com/office/drawing/2014/main" id="{29338B99-3194-4A00-AB62-1809D0A61413}"/>
              </a:ext>
            </a:extLst>
          </p:cNvPr>
          <p:cNvSpPr txBox="1"/>
          <p:nvPr/>
        </p:nvSpPr>
        <p:spPr>
          <a:xfrm>
            <a:off x="-52731" y="5849281"/>
            <a:ext cx="723528"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PO-8</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a:p>
            <a:pPr defTabSz="914377" hangingPunct="1">
              <a:lnSpc>
                <a:spcPct val="100000"/>
              </a:lnSpc>
              <a:spcBef>
                <a:spcPts val="0"/>
              </a:spcBef>
            </a:pPr>
            <a:endParaRPr lang="en-IN" sz="1100" kern="1200">
              <a:solidFill>
                <a:srgbClr val="4472C4"/>
              </a:solidFill>
              <a:latin typeface="Calibri Light" panose="020F0302020204030204"/>
            </a:endParaRPr>
          </a:p>
        </p:txBody>
      </p:sp>
      <p:sp>
        <p:nvSpPr>
          <p:cNvPr id="16" name="Rectangle 15">
            <a:extLst>
              <a:ext uri="{FF2B5EF4-FFF2-40B4-BE49-F238E27FC236}">
                <a16:creationId xmlns:a16="http://schemas.microsoft.com/office/drawing/2014/main" id="{AA00A307-EFF0-433A-9722-2BCE033A3589}"/>
              </a:ext>
            </a:extLst>
          </p:cNvPr>
          <p:cNvSpPr/>
          <p:nvPr/>
        </p:nvSpPr>
        <p:spPr>
          <a:xfrm>
            <a:off x="2605597" y="4946482"/>
            <a:ext cx="5290924" cy="305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Silicon</a:t>
            </a:r>
            <a:r>
              <a:rPr lang="en-US" sz="1400" kern="1200">
                <a:solidFill>
                  <a:srgbClr val="00B050"/>
                </a:solidFill>
                <a:latin typeface="Calibri Light" panose="020F0302020204030204"/>
              </a:rPr>
              <a:t> </a:t>
            </a:r>
            <a:r>
              <a:rPr lang="en-US" sz="1400" kern="1200">
                <a:solidFill>
                  <a:prstClr val="white"/>
                </a:solidFill>
                <a:latin typeface="Calibri Light" panose="020F0302020204030204"/>
              </a:rPr>
              <a:t>PO on RVP</a:t>
            </a:r>
            <a:endParaRPr lang="en-IN" sz="1400" kern="1200">
              <a:solidFill>
                <a:prstClr val="white"/>
              </a:solidFill>
              <a:latin typeface="Calibri Light" panose="020F0302020204030204"/>
            </a:endParaRPr>
          </a:p>
        </p:txBody>
      </p:sp>
      <p:cxnSp>
        <p:nvCxnSpPr>
          <p:cNvPr id="19" name="Straight Connector 18">
            <a:extLst>
              <a:ext uri="{FF2B5EF4-FFF2-40B4-BE49-F238E27FC236}">
                <a16:creationId xmlns:a16="http://schemas.microsoft.com/office/drawing/2014/main" id="{5E9B1749-C172-4007-9F82-C02860940894}"/>
              </a:ext>
            </a:extLst>
          </p:cNvPr>
          <p:cNvCxnSpPr>
            <a:cxnSpLocks/>
          </p:cNvCxnSpPr>
          <p:nvPr/>
        </p:nvCxnSpPr>
        <p:spPr>
          <a:xfrm>
            <a:off x="2611519" y="5653221"/>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A16583D-F908-4381-AC8C-F024EF34A874}"/>
              </a:ext>
            </a:extLst>
          </p:cNvPr>
          <p:cNvSpPr/>
          <p:nvPr/>
        </p:nvSpPr>
        <p:spPr>
          <a:xfrm>
            <a:off x="2605598" y="5241002"/>
            <a:ext cx="1815484"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1</a:t>
            </a:r>
            <a:endParaRPr lang="en-IN" sz="1400" kern="1200">
              <a:solidFill>
                <a:prstClr val="white"/>
              </a:solidFill>
              <a:latin typeface="Calibri Light" panose="020F0302020204030204"/>
            </a:endParaRPr>
          </a:p>
        </p:txBody>
      </p:sp>
      <p:sp>
        <p:nvSpPr>
          <p:cNvPr id="23" name="Rectangle 22">
            <a:extLst>
              <a:ext uri="{FF2B5EF4-FFF2-40B4-BE49-F238E27FC236}">
                <a16:creationId xmlns:a16="http://schemas.microsoft.com/office/drawing/2014/main" id="{80A32DA8-E5C0-444E-A917-E893AB695FED}"/>
              </a:ext>
            </a:extLst>
          </p:cNvPr>
          <p:cNvSpPr/>
          <p:nvPr/>
        </p:nvSpPr>
        <p:spPr>
          <a:xfrm>
            <a:off x="4421082" y="5241002"/>
            <a:ext cx="1815484"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2</a:t>
            </a:r>
            <a:endParaRPr lang="en-IN" sz="1400" kern="1200">
              <a:solidFill>
                <a:prstClr val="white"/>
              </a:solidFill>
              <a:latin typeface="Calibri Light" panose="020F0302020204030204"/>
            </a:endParaRPr>
          </a:p>
        </p:txBody>
      </p:sp>
      <p:sp>
        <p:nvSpPr>
          <p:cNvPr id="24" name="Rectangle 23">
            <a:extLst>
              <a:ext uri="{FF2B5EF4-FFF2-40B4-BE49-F238E27FC236}">
                <a16:creationId xmlns:a16="http://schemas.microsoft.com/office/drawing/2014/main" id="{9ACE4687-B3FE-48CD-B9B6-9888BC2784DF}"/>
              </a:ext>
            </a:extLst>
          </p:cNvPr>
          <p:cNvSpPr/>
          <p:nvPr/>
        </p:nvSpPr>
        <p:spPr>
          <a:xfrm>
            <a:off x="6236566" y="5241002"/>
            <a:ext cx="1652193"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3</a:t>
            </a:r>
            <a:endParaRPr lang="en-IN" sz="1400" kern="1200">
              <a:solidFill>
                <a:prstClr val="white"/>
              </a:solidFill>
              <a:latin typeface="Calibri Light" panose="020F0302020204030204"/>
            </a:endParaRPr>
          </a:p>
        </p:txBody>
      </p:sp>
      <p:cxnSp>
        <p:nvCxnSpPr>
          <p:cNvPr id="25" name="Straight Connector 24">
            <a:extLst>
              <a:ext uri="{FF2B5EF4-FFF2-40B4-BE49-F238E27FC236}">
                <a16:creationId xmlns:a16="http://schemas.microsoft.com/office/drawing/2014/main" id="{9EC782CE-FB88-4904-9ABD-3D5E07A0705B}"/>
              </a:ext>
            </a:extLst>
          </p:cNvPr>
          <p:cNvCxnSpPr>
            <a:cxnSpLocks/>
          </p:cNvCxnSpPr>
          <p:nvPr/>
        </p:nvCxnSpPr>
        <p:spPr>
          <a:xfrm>
            <a:off x="4432925" y="5610312"/>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36C5B7-1959-4E98-BE73-49B9F56EC47D}"/>
              </a:ext>
            </a:extLst>
          </p:cNvPr>
          <p:cNvSpPr txBox="1"/>
          <p:nvPr/>
        </p:nvSpPr>
        <p:spPr>
          <a:xfrm>
            <a:off x="4028991" y="5849282"/>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PO+1</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27" name="Straight Connector 26">
            <a:extLst>
              <a:ext uri="{FF2B5EF4-FFF2-40B4-BE49-F238E27FC236}">
                <a16:creationId xmlns:a16="http://schemas.microsoft.com/office/drawing/2014/main" id="{8F809CE5-6D55-46A7-BF3C-0CD1636D20AB}"/>
              </a:ext>
            </a:extLst>
          </p:cNvPr>
          <p:cNvCxnSpPr>
            <a:cxnSpLocks/>
          </p:cNvCxnSpPr>
          <p:nvPr/>
        </p:nvCxnSpPr>
        <p:spPr>
          <a:xfrm>
            <a:off x="6245451" y="56384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53EFC9-2574-46F7-B018-CCE31A826F08}"/>
              </a:ext>
            </a:extLst>
          </p:cNvPr>
          <p:cNvSpPr txBox="1"/>
          <p:nvPr/>
        </p:nvSpPr>
        <p:spPr>
          <a:xfrm>
            <a:off x="5845958" y="5849282"/>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PO+2</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29" name="Straight Connector 28">
            <a:extLst>
              <a:ext uri="{FF2B5EF4-FFF2-40B4-BE49-F238E27FC236}">
                <a16:creationId xmlns:a16="http://schemas.microsoft.com/office/drawing/2014/main" id="{00D1301C-DEBE-4237-8188-149BC51BF5C4}"/>
              </a:ext>
            </a:extLst>
          </p:cNvPr>
          <p:cNvCxnSpPr>
            <a:cxnSpLocks/>
          </p:cNvCxnSpPr>
          <p:nvPr/>
        </p:nvCxnSpPr>
        <p:spPr>
          <a:xfrm>
            <a:off x="7898176" y="56310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D6B36B5-30CF-4781-9646-A77B474DBB53}"/>
              </a:ext>
            </a:extLst>
          </p:cNvPr>
          <p:cNvSpPr txBox="1"/>
          <p:nvPr/>
        </p:nvSpPr>
        <p:spPr>
          <a:xfrm>
            <a:off x="7494251" y="5849282"/>
            <a:ext cx="800480"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 Exit</a:t>
            </a:r>
          </a:p>
          <a:p>
            <a:pPr algn="ctr" defTabSz="914377" hangingPunct="1">
              <a:lnSpc>
                <a:spcPct val="100000"/>
              </a:lnSpc>
              <a:spcBef>
                <a:spcPts val="0"/>
              </a:spcBef>
            </a:pPr>
            <a:r>
              <a:rPr lang="en-US" sz="1100" kern="1200">
                <a:solidFill>
                  <a:srgbClr val="4472C4"/>
                </a:solidFill>
                <a:latin typeface="Calibri Light" panose="020F0302020204030204"/>
              </a:rPr>
              <a:t>PO+3 to 4</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sp>
        <p:nvSpPr>
          <p:cNvPr id="33" name="TextBox 32">
            <a:extLst>
              <a:ext uri="{FF2B5EF4-FFF2-40B4-BE49-F238E27FC236}">
                <a16:creationId xmlns:a16="http://schemas.microsoft.com/office/drawing/2014/main" id="{B7B4A3A1-9A56-44A4-B069-79DE90EABB75}"/>
              </a:ext>
            </a:extLst>
          </p:cNvPr>
          <p:cNvSpPr txBox="1"/>
          <p:nvPr/>
        </p:nvSpPr>
        <p:spPr>
          <a:xfrm>
            <a:off x="459900" y="4464457"/>
            <a:ext cx="2038885"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1D499A"/>
                </a:solidFill>
                <a:latin typeface="Calibri Light" panose="020F0302020204030204"/>
              </a:rPr>
              <a:t>@ Factory </a:t>
            </a:r>
            <a:r>
              <a:rPr lang="en-US" sz="1100" kern="1200">
                <a:solidFill>
                  <a:srgbClr val="1D499A"/>
                </a:solidFill>
                <a:latin typeface="Calibri Light" panose="020F0302020204030204"/>
                <a:sym typeface="Wingdings" panose="05000000000000000000" pitchFamily="2" charset="2"/>
              </a:rPr>
              <a:t> </a:t>
            </a:r>
            <a:r>
              <a:rPr lang="en-US" sz="1100" kern="1200">
                <a:solidFill>
                  <a:srgbClr val="1D499A"/>
                </a:solidFill>
                <a:latin typeface="Calibri Light" panose="020F0302020204030204"/>
              </a:rPr>
              <a:t>SRR (BA)</a:t>
            </a:r>
          </a:p>
          <a:p>
            <a:pPr algn="ctr" defTabSz="914377" hangingPunct="1">
              <a:lnSpc>
                <a:spcPct val="100000"/>
              </a:lnSpc>
              <a:spcBef>
                <a:spcPts val="0"/>
              </a:spcBef>
            </a:pPr>
            <a:r>
              <a:rPr lang="en-US" sz="1100" kern="1200">
                <a:solidFill>
                  <a:srgbClr val="1D499A"/>
                </a:solidFill>
                <a:latin typeface="Calibri Light" panose="020F0302020204030204"/>
              </a:rPr>
              <a:t>with 5-10 boards</a:t>
            </a:r>
            <a:endParaRPr lang="en-IN" sz="1100" kern="1200">
              <a:solidFill>
                <a:srgbClr val="1D499A"/>
              </a:solidFill>
              <a:latin typeface="Calibri Light" panose="020F0302020204030204"/>
            </a:endParaRPr>
          </a:p>
        </p:txBody>
      </p:sp>
      <p:pic>
        <p:nvPicPr>
          <p:cNvPr id="1030" name="Picture 6" descr="clan, family, group, peer, people icon">
            <a:extLst>
              <a:ext uri="{FF2B5EF4-FFF2-40B4-BE49-F238E27FC236}">
                <a16:creationId xmlns:a16="http://schemas.microsoft.com/office/drawing/2014/main" id="{EE50E18A-3ADA-4C4A-B017-B6D939C6F7E5}"/>
              </a:ext>
            </a:extLst>
          </p:cNvPr>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317" y="4264412"/>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lan, family, group, peer, people icon">
            <a:extLst>
              <a:ext uri="{FF2B5EF4-FFF2-40B4-BE49-F238E27FC236}">
                <a16:creationId xmlns:a16="http://schemas.microsoft.com/office/drawing/2014/main" id="{AC33A97C-9425-41EB-8107-1CC9310D6B32}"/>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3825" y="4043230"/>
            <a:ext cx="723529" cy="723529"/>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72D7E76C-6A6D-4F2B-8B47-8410AAAAC35A}"/>
              </a:ext>
            </a:extLst>
          </p:cNvPr>
          <p:cNvSpPr/>
          <p:nvPr/>
        </p:nvSpPr>
        <p:spPr>
          <a:xfrm>
            <a:off x="10406104" y="5098820"/>
            <a:ext cx="1595021" cy="539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333" kern="1200">
                <a:solidFill>
                  <a:prstClr val="white"/>
                </a:solidFill>
                <a:latin typeface="Calibri Light" panose="020F0302020204030204"/>
              </a:rPr>
              <a:t>Broader availability</a:t>
            </a:r>
          </a:p>
          <a:p>
            <a:pPr algn="ctr" defTabSz="914377" hangingPunct="1">
              <a:lnSpc>
                <a:spcPct val="100000"/>
              </a:lnSpc>
              <a:spcBef>
                <a:spcPts val="0"/>
              </a:spcBef>
            </a:pPr>
            <a:r>
              <a:rPr lang="en-US" sz="1333" kern="1200">
                <a:solidFill>
                  <a:prstClr val="white"/>
                </a:solidFill>
                <a:latin typeface="Calibri Light" panose="020F0302020204030204"/>
              </a:rPr>
              <a:t>(500+ boards)</a:t>
            </a:r>
            <a:endParaRPr lang="en-IN" sz="1333" kern="1200">
              <a:solidFill>
                <a:prstClr val="white"/>
              </a:solidFill>
              <a:latin typeface="Calibri Light" panose="020F0302020204030204"/>
            </a:endParaRPr>
          </a:p>
        </p:txBody>
      </p:sp>
      <p:cxnSp>
        <p:nvCxnSpPr>
          <p:cNvPr id="40" name="Straight Arrow Connector 39">
            <a:extLst>
              <a:ext uri="{FF2B5EF4-FFF2-40B4-BE49-F238E27FC236}">
                <a16:creationId xmlns:a16="http://schemas.microsoft.com/office/drawing/2014/main" id="{5B872ADB-E794-4C16-8951-0A57A0A0E663}"/>
              </a:ext>
            </a:extLst>
          </p:cNvPr>
          <p:cNvCxnSpPr>
            <a:cxnSpLocks/>
          </p:cNvCxnSpPr>
          <p:nvPr/>
        </p:nvCxnSpPr>
        <p:spPr>
          <a:xfrm>
            <a:off x="9066868" y="5459237"/>
            <a:ext cx="97322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C524287-8BE9-41B6-99A9-A9AEE36E4B9D}"/>
              </a:ext>
            </a:extLst>
          </p:cNvPr>
          <p:cNvSpPr txBox="1"/>
          <p:nvPr/>
        </p:nvSpPr>
        <p:spPr>
          <a:xfrm>
            <a:off x="8771499" y="5098820"/>
            <a:ext cx="1563964" cy="276999"/>
          </a:xfrm>
          <a:prstGeom prst="rect">
            <a:avLst/>
          </a:prstGeom>
          <a:noFill/>
        </p:spPr>
        <p:txBody>
          <a:bodyPr wrap="square" rtlCol="0">
            <a:spAutoFit/>
          </a:bodyPr>
          <a:lstStyle/>
          <a:p>
            <a:pPr defTabSz="914377" hangingPunct="1">
              <a:lnSpc>
                <a:spcPct val="100000"/>
              </a:lnSpc>
              <a:spcBef>
                <a:spcPts val="0"/>
              </a:spcBef>
            </a:pPr>
            <a:r>
              <a:rPr lang="en-US" sz="1200" kern="1200">
                <a:solidFill>
                  <a:prstClr val="black"/>
                </a:solidFill>
                <a:latin typeface="Calibri Light" panose="020F0302020204030204"/>
                <a:cs typeface="Times New Roman" panose="02020603050405020304" pitchFamily="18" charset="0"/>
              </a:rPr>
              <a:t>Prepare volume build</a:t>
            </a:r>
            <a:endParaRPr lang="en-IN" sz="1200" kern="1200">
              <a:solidFill>
                <a:prstClr val="black"/>
              </a:solidFill>
              <a:latin typeface="Calibri Light" panose="020F0302020204030204"/>
              <a:cs typeface="Times New Roman" panose="02020603050405020304" pitchFamily="18" charset="0"/>
            </a:endParaRPr>
          </a:p>
        </p:txBody>
      </p:sp>
      <p:sp>
        <p:nvSpPr>
          <p:cNvPr id="51" name="TextBox 50">
            <a:extLst>
              <a:ext uri="{FF2B5EF4-FFF2-40B4-BE49-F238E27FC236}">
                <a16:creationId xmlns:a16="http://schemas.microsoft.com/office/drawing/2014/main" id="{C9FDDFB0-A37C-443A-91B5-2148DEC4C805}"/>
              </a:ext>
            </a:extLst>
          </p:cNvPr>
          <p:cNvSpPr txBox="1"/>
          <p:nvPr/>
        </p:nvSpPr>
        <p:spPr>
          <a:xfrm>
            <a:off x="9907465" y="5849281"/>
            <a:ext cx="997279"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PO+10 to 12</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52" name="Straight Connector 51">
            <a:extLst>
              <a:ext uri="{FF2B5EF4-FFF2-40B4-BE49-F238E27FC236}">
                <a16:creationId xmlns:a16="http://schemas.microsoft.com/office/drawing/2014/main" id="{31D0CC32-A7A5-44D8-BEC4-716E04E0179B}"/>
              </a:ext>
            </a:extLst>
          </p:cNvPr>
          <p:cNvCxnSpPr>
            <a:cxnSpLocks/>
          </p:cNvCxnSpPr>
          <p:nvPr/>
        </p:nvCxnSpPr>
        <p:spPr>
          <a:xfrm>
            <a:off x="10403164" y="5659136"/>
            <a:ext cx="0" cy="219944"/>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Picture 6" descr="clan, family, group, peer, people icon">
            <a:extLst>
              <a:ext uri="{FF2B5EF4-FFF2-40B4-BE49-F238E27FC236}">
                <a16:creationId xmlns:a16="http://schemas.microsoft.com/office/drawing/2014/main" id="{51FDEDCD-5ADF-4E9A-9E2B-92F721B9DC99}"/>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75096" y="2966377"/>
            <a:ext cx="723529" cy="723529"/>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C654A9A8-DC37-4F19-AA02-978BAC6AB748}"/>
              </a:ext>
            </a:extLst>
          </p:cNvPr>
          <p:cNvSpPr/>
          <p:nvPr/>
        </p:nvSpPr>
        <p:spPr>
          <a:xfrm>
            <a:off x="4421081" y="3783331"/>
            <a:ext cx="4323424" cy="369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Platform Power On</a:t>
            </a:r>
            <a:endParaRPr lang="en-IN" sz="1400" kern="1200">
              <a:solidFill>
                <a:prstClr val="white"/>
              </a:solidFill>
              <a:latin typeface="Calibri Light" panose="020F0302020204030204"/>
            </a:endParaRPr>
          </a:p>
        </p:txBody>
      </p:sp>
      <p:sp>
        <p:nvSpPr>
          <p:cNvPr id="57" name="Rectangle 56">
            <a:extLst>
              <a:ext uri="{FF2B5EF4-FFF2-40B4-BE49-F238E27FC236}">
                <a16:creationId xmlns:a16="http://schemas.microsoft.com/office/drawing/2014/main" id="{2DC4D012-7FD9-4AA8-AF4C-B6BB8CB0A37F}"/>
              </a:ext>
            </a:extLst>
          </p:cNvPr>
          <p:cNvSpPr/>
          <p:nvPr/>
        </p:nvSpPr>
        <p:spPr>
          <a:xfrm>
            <a:off x="4430238" y="1937811"/>
            <a:ext cx="7746237" cy="369311"/>
          </a:xfrm>
          <a:prstGeom prst="rect">
            <a:avLst/>
          </a:prstGeom>
          <a:gradFill>
            <a:gsLst>
              <a:gs pos="0">
                <a:schemeClr val="bg1"/>
              </a:gs>
              <a:gs pos="16000">
                <a:schemeClr val="accent1">
                  <a:lumMod val="60000"/>
                  <a:lumOff val="40000"/>
                </a:schemeClr>
              </a:gs>
              <a:gs pos="100000">
                <a:schemeClr val="accent1"/>
              </a:gs>
            </a:gsLst>
            <a:lin ang="108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RVP Nest (remote)</a:t>
            </a:r>
            <a:endParaRPr lang="en-IN" sz="1400" kern="1200">
              <a:solidFill>
                <a:prstClr val="white"/>
              </a:solidFill>
              <a:latin typeface="Calibri Light" panose="020F0302020204030204"/>
            </a:endParaRPr>
          </a:p>
        </p:txBody>
      </p:sp>
      <p:pic>
        <p:nvPicPr>
          <p:cNvPr id="65" name="Picture 6" descr="clan, family, group, peer, people icon">
            <a:extLst>
              <a:ext uri="{FF2B5EF4-FFF2-40B4-BE49-F238E27FC236}">
                <a16:creationId xmlns:a16="http://schemas.microsoft.com/office/drawing/2014/main" id="{C4980215-647B-4C5B-A5B8-36381816E1D5}"/>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03053" y="1594997"/>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clan, family, group, peer, people icon">
            <a:extLst>
              <a:ext uri="{FF2B5EF4-FFF2-40B4-BE49-F238E27FC236}">
                <a16:creationId xmlns:a16="http://schemas.microsoft.com/office/drawing/2014/main" id="{B377AF36-F4D0-4BD3-901B-419C76893506}"/>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55742" y="1037076"/>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clan, family, group, peer, people icon">
            <a:extLst>
              <a:ext uri="{FF2B5EF4-FFF2-40B4-BE49-F238E27FC236}">
                <a16:creationId xmlns:a16="http://schemas.microsoft.com/office/drawing/2014/main" id="{DD750AD6-0E73-4FB5-AE15-1F9634933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1576" y="1038973"/>
            <a:ext cx="723529" cy="72352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3083F3F5-ACBD-40A7-977A-8BBE2BCD1D28}"/>
              </a:ext>
            </a:extLst>
          </p:cNvPr>
          <p:cNvCxnSpPr>
            <a:cxnSpLocks/>
          </p:cNvCxnSpPr>
          <p:nvPr/>
        </p:nvCxnSpPr>
        <p:spPr>
          <a:xfrm>
            <a:off x="8736729" y="4218837"/>
            <a:ext cx="7763" cy="17060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63C7218-3D12-47FF-91F3-4807056C581F}"/>
              </a:ext>
            </a:extLst>
          </p:cNvPr>
          <p:cNvSpPr txBox="1"/>
          <p:nvPr/>
        </p:nvSpPr>
        <p:spPr>
          <a:xfrm>
            <a:off x="8402079" y="5849282"/>
            <a:ext cx="800480"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PPO Exit PO+4 to 6</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sp>
        <p:nvSpPr>
          <p:cNvPr id="50" name="TextBox 49">
            <a:extLst>
              <a:ext uri="{FF2B5EF4-FFF2-40B4-BE49-F238E27FC236}">
                <a16:creationId xmlns:a16="http://schemas.microsoft.com/office/drawing/2014/main" id="{DAD1A577-0662-4534-85FB-A7DB6B063613}"/>
              </a:ext>
            </a:extLst>
          </p:cNvPr>
          <p:cNvSpPr txBox="1"/>
          <p:nvPr/>
        </p:nvSpPr>
        <p:spPr>
          <a:xfrm>
            <a:off x="1317639" y="5849281"/>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ERB POE</a:t>
            </a:r>
          </a:p>
          <a:p>
            <a:pPr algn="ctr" defTabSz="914377" hangingPunct="1">
              <a:lnSpc>
                <a:spcPct val="100000"/>
              </a:lnSpc>
              <a:spcBef>
                <a:spcPts val="0"/>
              </a:spcBef>
            </a:pPr>
            <a:r>
              <a:rPr lang="en-US" sz="1100" kern="1200">
                <a:solidFill>
                  <a:srgbClr val="4472C4"/>
                </a:solidFill>
                <a:latin typeface="Calibri Light" panose="020F0302020204030204"/>
              </a:rPr>
              <a:t>PO - 5</a:t>
            </a:r>
            <a:endParaRPr lang="en-IN" sz="1100" kern="1200">
              <a:solidFill>
                <a:srgbClr val="4472C4"/>
              </a:solidFill>
              <a:latin typeface="Calibri Light" panose="020F0302020204030204"/>
            </a:endParaRPr>
          </a:p>
        </p:txBody>
      </p:sp>
      <p:cxnSp>
        <p:nvCxnSpPr>
          <p:cNvPr id="59" name="Straight Connector 58">
            <a:extLst>
              <a:ext uri="{FF2B5EF4-FFF2-40B4-BE49-F238E27FC236}">
                <a16:creationId xmlns:a16="http://schemas.microsoft.com/office/drawing/2014/main" id="{64228784-D40D-40AA-B4CF-DFF18260F72D}"/>
              </a:ext>
            </a:extLst>
          </p:cNvPr>
          <p:cNvCxnSpPr>
            <a:cxnSpLocks/>
          </p:cNvCxnSpPr>
          <p:nvPr/>
        </p:nvCxnSpPr>
        <p:spPr>
          <a:xfrm>
            <a:off x="1748901" y="56384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07E4436-AD53-4F6F-BB95-F1CDA740F794}"/>
              </a:ext>
            </a:extLst>
          </p:cNvPr>
          <p:cNvSpPr/>
          <p:nvPr/>
        </p:nvSpPr>
        <p:spPr>
          <a:xfrm>
            <a:off x="1748900" y="2436821"/>
            <a:ext cx="6049043" cy="369311"/>
          </a:xfrm>
          <a:prstGeom prst="rect">
            <a:avLst/>
          </a:prstGeom>
          <a:gradFill flip="none" rotWithShape="1">
            <a:gsLst>
              <a:gs pos="0">
                <a:schemeClr val="bg1"/>
              </a:gs>
              <a:gs pos="73000">
                <a:schemeClr val="accent1">
                  <a:lumMod val="60000"/>
                  <a:lumOff val="40000"/>
                </a:schemeClr>
              </a:gs>
              <a:gs pos="100000">
                <a:schemeClr val="accent1"/>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hangingPunct="1">
              <a:lnSpc>
                <a:spcPct val="100000"/>
              </a:lnSpc>
              <a:spcBef>
                <a:spcPts val="0"/>
              </a:spcBef>
            </a:pPr>
            <a:r>
              <a:rPr lang="en-US" sz="1400" kern="1200">
                <a:solidFill>
                  <a:prstClr val="white"/>
                </a:solidFill>
                <a:latin typeface="Calibri Light" panose="020F0302020204030204"/>
              </a:rPr>
              <a:t>ERB Nest (remote)</a:t>
            </a:r>
            <a:endParaRPr lang="en-IN" sz="1400" kern="1200">
              <a:solidFill>
                <a:prstClr val="white"/>
              </a:solidFill>
              <a:latin typeface="Calibri Light" panose="020F0302020204030204"/>
            </a:endParaRPr>
          </a:p>
        </p:txBody>
      </p:sp>
      <p:sp>
        <p:nvSpPr>
          <p:cNvPr id="2" name="Arrow: Right 1">
            <a:extLst>
              <a:ext uri="{FF2B5EF4-FFF2-40B4-BE49-F238E27FC236}">
                <a16:creationId xmlns:a16="http://schemas.microsoft.com/office/drawing/2014/main" id="{6001DD22-2F1F-4A2D-A38B-33FF6DFAF0BA}"/>
              </a:ext>
            </a:extLst>
          </p:cNvPr>
          <p:cNvSpPr/>
          <p:nvPr/>
        </p:nvSpPr>
        <p:spPr>
          <a:xfrm rot="16200000">
            <a:off x="2394952" y="6249997"/>
            <a:ext cx="441309" cy="501651"/>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endParaRPr lang="en-IN" sz="180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0F4FEA99-648A-4D55-A8DC-A278530C3F2D}"/>
              </a:ext>
            </a:extLst>
          </p:cNvPr>
          <p:cNvSpPr txBox="1"/>
          <p:nvPr/>
        </p:nvSpPr>
        <p:spPr>
          <a:xfrm>
            <a:off x="2107076" y="5849281"/>
            <a:ext cx="1055096" cy="361766"/>
          </a:xfrm>
          <a:prstGeom prst="rect">
            <a:avLst/>
          </a:prstGeom>
          <a:solidFill>
            <a:srgbClr val="FFC000"/>
          </a:solidFill>
          <a:ln>
            <a:noFill/>
          </a:ln>
        </p:spPr>
        <p:txBody>
          <a:bodyPr wrap="none" rtlCol="0">
            <a:spAutoFit/>
          </a:bodyPr>
          <a:lstStyle/>
          <a:p>
            <a:pPr algn="ctr" defTabSz="914377" hangingPunct="1">
              <a:lnSpc>
                <a:spcPct val="100000"/>
              </a:lnSpc>
              <a:spcBef>
                <a:spcPts val="0"/>
              </a:spcBef>
            </a:pPr>
            <a:r>
              <a:rPr lang="en-US" sz="1051" kern="1200">
                <a:solidFill>
                  <a:prstClr val="black"/>
                </a:solidFill>
                <a:latin typeface="Calibri Light" panose="020F0302020204030204"/>
              </a:rPr>
              <a:t>PO </a:t>
            </a:r>
          </a:p>
          <a:p>
            <a:pPr algn="ctr" defTabSz="914377" hangingPunct="1">
              <a:lnSpc>
                <a:spcPct val="100000"/>
              </a:lnSpc>
              <a:spcBef>
                <a:spcPts val="0"/>
              </a:spcBef>
            </a:pPr>
            <a:r>
              <a:rPr lang="en-US" sz="700" kern="1200">
                <a:solidFill>
                  <a:prstClr val="black"/>
                </a:solidFill>
                <a:latin typeface="Calibri Light" panose="020F0302020204030204"/>
              </a:rPr>
              <a:t>(Silicon Power On Entry)</a:t>
            </a:r>
            <a:endParaRPr lang="en-IN" sz="700" kern="1200">
              <a:solidFill>
                <a:prstClr val="black"/>
              </a:solidFill>
              <a:latin typeface="Calibri Light" panose="020F0302020204030204"/>
            </a:endParaRPr>
          </a:p>
        </p:txBody>
      </p:sp>
      <p:sp>
        <p:nvSpPr>
          <p:cNvPr id="15" name="TextBox 14">
            <a:extLst>
              <a:ext uri="{FF2B5EF4-FFF2-40B4-BE49-F238E27FC236}">
                <a16:creationId xmlns:a16="http://schemas.microsoft.com/office/drawing/2014/main" id="{ED640E1E-83CF-4AD6-88C5-2C3873298005}"/>
              </a:ext>
            </a:extLst>
          </p:cNvPr>
          <p:cNvSpPr txBox="1"/>
          <p:nvPr/>
        </p:nvSpPr>
        <p:spPr>
          <a:xfrm>
            <a:off x="87310" y="4857135"/>
            <a:ext cx="758541"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1D499A"/>
                </a:solidFill>
                <a:latin typeface="Calibri Light" panose="020F0302020204030204"/>
              </a:rPr>
              <a:t>RVP Team</a:t>
            </a:r>
            <a:endParaRPr lang="en-IN" sz="1100" kern="1200">
              <a:solidFill>
                <a:srgbClr val="1D499A"/>
              </a:solidFill>
              <a:latin typeface="Calibri Light" panose="020F0302020204030204"/>
            </a:endParaRPr>
          </a:p>
        </p:txBody>
      </p:sp>
      <p:sp>
        <p:nvSpPr>
          <p:cNvPr id="61" name="TextBox 60">
            <a:extLst>
              <a:ext uri="{FF2B5EF4-FFF2-40B4-BE49-F238E27FC236}">
                <a16:creationId xmlns:a16="http://schemas.microsoft.com/office/drawing/2014/main" id="{F6CD7819-554D-43C2-9856-2E69672A1DB9}"/>
              </a:ext>
            </a:extLst>
          </p:cNvPr>
          <p:cNvSpPr txBox="1"/>
          <p:nvPr/>
        </p:nvSpPr>
        <p:spPr>
          <a:xfrm>
            <a:off x="3831826" y="4188500"/>
            <a:ext cx="1429476" cy="430887"/>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BE5108"/>
                </a:solidFill>
                <a:latin typeface="Calibri Light" panose="020F0302020204030204"/>
              </a:rPr>
              <a:t>@ PO Lab</a:t>
            </a:r>
          </a:p>
          <a:p>
            <a:pPr defTabSz="914377" hangingPunct="1">
              <a:lnSpc>
                <a:spcPct val="100000"/>
              </a:lnSpc>
              <a:spcBef>
                <a:spcPts val="0"/>
              </a:spcBef>
            </a:pPr>
            <a:r>
              <a:rPr lang="en-US" sz="1100" kern="1200">
                <a:solidFill>
                  <a:srgbClr val="BE5108"/>
                </a:solidFill>
                <a:latin typeface="Calibri Light" panose="020F0302020204030204"/>
              </a:rPr>
              <a:t>with 100-200 boards</a:t>
            </a:r>
            <a:endParaRPr lang="en-IN" sz="1100" kern="1200">
              <a:solidFill>
                <a:srgbClr val="BE5108"/>
              </a:solidFill>
              <a:latin typeface="Calibri Light" panose="020F0302020204030204"/>
            </a:endParaRPr>
          </a:p>
        </p:txBody>
      </p:sp>
      <p:sp>
        <p:nvSpPr>
          <p:cNvPr id="64" name="TextBox 63">
            <a:extLst>
              <a:ext uri="{FF2B5EF4-FFF2-40B4-BE49-F238E27FC236}">
                <a16:creationId xmlns:a16="http://schemas.microsoft.com/office/drawing/2014/main" id="{F6CE1971-B357-4559-85E3-E38008A53EDE}"/>
              </a:ext>
            </a:extLst>
          </p:cNvPr>
          <p:cNvSpPr txBox="1"/>
          <p:nvPr/>
        </p:nvSpPr>
        <p:spPr>
          <a:xfrm>
            <a:off x="3178128" y="4677207"/>
            <a:ext cx="1091966"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BE5108"/>
                </a:solidFill>
                <a:latin typeface="Calibri Light" panose="020F0302020204030204"/>
              </a:rPr>
              <a:t>Silicon PO Team</a:t>
            </a:r>
            <a:endParaRPr lang="en-IN" sz="1100" kern="1200">
              <a:solidFill>
                <a:srgbClr val="BE5108"/>
              </a:solidFill>
              <a:latin typeface="Calibri Light" panose="020F0302020204030204"/>
            </a:endParaRPr>
          </a:p>
        </p:txBody>
      </p:sp>
      <p:sp>
        <p:nvSpPr>
          <p:cNvPr id="67" name="TextBox 66">
            <a:extLst>
              <a:ext uri="{FF2B5EF4-FFF2-40B4-BE49-F238E27FC236}">
                <a16:creationId xmlns:a16="http://schemas.microsoft.com/office/drawing/2014/main" id="{B02021DC-D5C7-45DA-9D93-1ED7A5065C34}"/>
              </a:ext>
            </a:extLst>
          </p:cNvPr>
          <p:cNvSpPr txBox="1"/>
          <p:nvPr/>
        </p:nvSpPr>
        <p:spPr>
          <a:xfrm>
            <a:off x="4421082" y="3545134"/>
            <a:ext cx="1774188" cy="261610"/>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4A8522"/>
                </a:solidFill>
                <a:latin typeface="Calibri Light" panose="020F0302020204030204"/>
              </a:rPr>
              <a:t>Ingredient/Platform Teams</a:t>
            </a:r>
            <a:endParaRPr lang="en-IN" sz="1100" kern="1200">
              <a:solidFill>
                <a:srgbClr val="4A8522"/>
              </a:solidFill>
              <a:latin typeface="Calibri Light" panose="020F0302020204030204"/>
            </a:endParaRPr>
          </a:p>
        </p:txBody>
      </p:sp>
      <p:sp>
        <p:nvSpPr>
          <p:cNvPr id="68" name="TextBox 67">
            <a:extLst>
              <a:ext uri="{FF2B5EF4-FFF2-40B4-BE49-F238E27FC236}">
                <a16:creationId xmlns:a16="http://schemas.microsoft.com/office/drawing/2014/main" id="{08855659-50E5-4387-B2C1-B05FDA6B58E4}"/>
              </a:ext>
            </a:extLst>
          </p:cNvPr>
          <p:cNvSpPr txBox="1"/>
          <p:nvPr/>
        </p:nvSpPr>
        <p:spPr>
          <a:xfrm>
            <a:off x="5177161" y="3090681"/>
            <a:ext cx="3117571" cy="430887"/>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4A8522"/>
                </a:solidFill>
                <a:latin typeface="Calibri Light" panose="020F0302020204030204"/>
              </a:rPr>
              <a:t>@ PO Lab &amp; remote </a:t>
            </a:r>
          </a:p>
          <a:p>
            <a:pPr defTabSz="914377" hangingPunct="1">
              <a:lnSpc>
                <a:spcPct val="100000"/>
              </a:lnSpc>
              <a:spcBef>
                <a:spcPts val="0"/>
              </a:spcBef>
            </a:pPr>
            <a:r>
              <a:rPr lang="en-US" sz="1100" kern="1200">
                <a:solidFill>
                  <a:srgbClr val="4A8522"/>
                </a:solidFill>
                <a:latin typeface="Calibri Light" panose="020F0302020204030204"/>
              </a:rPr>
              <a:t>@ Remote (self arranged, remote JTAG access)</a:t>
            </a:r>
            <a:endParaRPr lang="en-IN" sz="1100" kern="1200">
              <a:solidFill>
                <a:srgbClr val="4A8522"/>
              </a:solidFill>
              <a:latin typeface="Calibri Light" panose="020F0302020204030204"/>
            </a:endParaRPr>
          </a:p>
        </p:txBody>
      </p:sp>
      <p:sp>
        <p:nvSpPr>
          <p:cNvPr id="18" name="Arc 17">
            <a:extLst>
              <a:ext uri="{FF2B5EF4-FFF2-40B4-BE49-F238E27FC236}">
                <a16:creationId xmlns:a16="http://schemas.microsoft.com/office/drawing/2014/main" id="{D3D91B0E-A203-46EA-B05B-D673443497D5}"/>
              </a:ext>
            </a:extLst>
          </p:cNvPr>
          <p:cNvSpPr/>
          <p:nvPr/>
        </p:nvSpPr>
        <p:spPr>
          <a:xfrm rot="4519052">
            <a:off x="4531191" y="3575543"/>
            <a:ext cx="914400" cy="914400"/>
          </a:xfrm>
          <a:prstGeom prst="arc">
            <a:avLst/>
          </a:prstGeom>
          <a:noFill/>
          <a:ln w="57150">
            <a:solidFill>
              <a:srgbClr val="FFC00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377" hangingPunct="1">
              <a:lnSpc>
                <a:spcPct val="100000"/>
              </a:lnSpc>
              <a:spcBef>
                <a:spcPts val="0"/>
              </a:spcBef>
            </a:pPr>
            <a:endParaRPr lang="en-IN" sz="1800" kern="1200">
              <a:solidFill>
                <a:prstClr val="black"/>
              </a:solidFill>
              <a:latin typeface="Calibri" panose="020F0502020204030204"/>
            </a:endParaRPr>
          </a:p>
        </p:txBody>
      </p:sp>
      <p:sp>
        <p:nvSpPr>
          <p:cNvPr id="20" name="TextBox 19">
            <a:extLst>
              <a:ext uri="{FF2B5EF4-FFF2-40B4-BE49-F238E27FC236}">
                <a16:creationId xmlns:a16="http://schemas.microsoft.com/office/drawing/2014/main" id="{D182BC9D-E73C-4955-B815-4DE29E845AAA}"/>
              </a:ext>
            </a:extLst>
          </p:cNvPr>
          <p:cNvSpPr txBox="1"/>
          <p:nvPr/>
        </p:nvSpPr>
        <p:spPr>
          <a:xfrm>
            <a:off x="5345801" y="4217782"/>
            <a:ext cx="837089" cy="254044"/>
          </a:xfrm>
          <a:prstGeom prst="rect">
            <a:avLst/>
          </a:prstGeom>
          <a:noFill/>
        </p:spPr>
        <p:txBody>
          <a:bodyPr wrap="none" rtlCol="0">
            <a:spAutoFit/>
          </a:bodyPr>
          <a:lstStyle/>
          <a:p>
            <a:pPr defTabSz="914377" hangingPunct="1">
              <a:lnSpc>
                <a:spcPct val="100000"/>
              </a:lnSpc>
              <a:spcBef>
                <a:spcPts val="0"/>
              </a:spcBef>
            </a:pPr>
            <a:r>
              <a:rPr lang="en-US" sz="1051" kern="1200">
                <a:solidFill>
                  <a:prstClr val="black"/>
                </a:solidFill>
                <a:latin typeface="Calibri Light" panose="020F0302020204030204"/>
              </a:rPr>
              <a:t>time shared</a:t>
            </a:r>
            <a:endParaRPr lang="en-IN" sz="1051" kern="1200">
              <a:solidFill>
                <a:prstClr val="black"/>
              </a:solidFill>
              <a:latin typeface="Calibri Light" panose="020F0302020204030204"/>
            </a:endParaRPr>
          </a:p>
        </p:txBody>
      </p:sp>
      <p:cxnSp>
        <p:nvCxnSpPr>
          <p:cNvPr id="69" name="Straight Connector 68">
            <a:extLst>
              <a:ext uri="{FF2B5EF4-FFF2-40B4-BE49-F238E27FC236}">
                <a16:creationId xmlns:a16="http://schemas.microsoft.com/office/drawing/2014/main" id="{8FEB54F5-7A42-4062-8B7E-2147ACB42B13}"/>
              </a:ext>
            </a:extLst>
          </p:cNvPr>
          <p:cNvCxnSpPr>
            <a:cxnSpLocks/>
          </p:cNvCxnSpPr>
          <p:nvPr/>
        </p:nvCxnSpPr>
        <p:spPr>
          <a:xfrm>
            <a:off x="1753561" y="2750192"/>
            <a:ext cx="7763" cy="17060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3C77953-EA5A-40B0-A5BB-0F289CA65027}"/>
              </a:ext>
            </a:extLst>
          </p:cNvPr>
          <p:cNvSpPr txBox="1"/>
          <p:nvPr/>
        </p:nvSpPr>
        <p:spPr>
          <a:xfrm>
            <a:off x="3325789" y="1772183"/>
            <a:ext cx="1059906"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1D499A"/>
                </a:solidFill>
                <a:latin typeface="Calibri Light" panose="020F0302020204030204"/>
              </a:rPr>
              <a:t>Multiple Teams</a:t>
            </a:r>
            <a:endParaRPr lang="en-IN" sz="1100" kern="1200">
              <a:solidFill>
                <a:srgbClr val="1D499A"/>
              </a:solidFill>
              <a:latin typeface="Calibri Light" panose="020F0302020204030204"/>
            </a:endParaRPr>
          </a:p>
        </p:txBody>
      </p:sp>
      <p:sp>
        <p:nvSpPr>
          <p:cNvPr id="71" name="TextBox 70">
            <a:extLst>
              <a:ext uri="{FF2B5EF4-FFF2-40B4-BE49-F238E27FC236}">
                <a16:creationId xmlns:a16="http://schemas.microsoft.com/office/drawing/2014/main" id="{1139B664-C3CF-4522-A125-F1E15491FBE6}"/>
              </a:ext>
            </a:extLst>
          </p:cNvPr>
          <p:cNvSpPr txBox="1"/>
          <p:nvPr/>
        </p:nvSpPr>
        <p:spPr>
          <a:xfrm>
            <a:off x="4525633" y="1057327"/>
            <a:ext cx="5867311" cy="769441"/>
          </a:xfrm>
          <a:prstGeom prst="rect">
            <a:avLst/>
          </a:prstGeom>
          <a:noFill/>
        </p:spPr>
        <p:txBody>
          <a:bodyPr wrap="square" rtlCol="0">
            <a:spAutoFit/>
          </a:bodyPr>
          <a:lstStyle/>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 Anywhere</a:t>
            </a:r>
          </a:p>
          <a:p>
            <a:pPr marL="171446" indent="-171446" defTabSz="914377" hangingPunct="1">
              <a:lnSpc>
                <a:spcPct val="100000"/>
              </a:lnSpc>
              <a:spcBef>
                <a:spcPts val="0"/>
              </a:spcBef>
              <a:buFont typeface="Arial" panose="020B0604020202020204" pitchFamily="34" charset="0"/>
              <a:buChar char="•"/>
            </a:pPr>
            <a:r>
              <a:rPr lang="en-US" sz="1100" u="sng" kern="1200">
                <a:solidFill>
                  <a:srgbClr val="0071C5"/>
                </a:solidFill>
                <a:latin typeface="Calibri Light" panose="020F0302020204030204"/>
              </a:rPr>
              <a:t>Institutionalize cloud managed early access to latest stable silicon &amp; reworked boards</a:t>
            </a:r>
          </a:p>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Pool of 10-30 boards with centrally managed rework &amp; handling for stable deployment</a:t>
            </a:r>
          </a:p>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24x7 availability, full system, JTAG, pre-install OS, cloud managed reservation for target config.</a:t>
            </a:r>
            <a:endParaRPr lang="en-IN" sz="1100" kern="1200">
              <a:solidFill>
                <a:srgbClr val="0071C5"/>
              </a:solidFill>
              <a:latin typeface="Calibri Light" panose="020F0302020204030204"/>
            </a:endParaRPr>
          </a:p>
        </p:txBody>
      </p:sp>
    </p:spTree>
    <p:extLst>
      <p:ext uri="{BB962C8B-B14F-4D97-AF65-F5344CB8AC3E}">
        <p14:creationId xmlns:p14="http://schemas.microsoft.com/office/powerpoint/2010/main" val="144587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p:bldP spid="16" grpId="0" animBg="1"/>
      <p:bldP spid="22" grpId="0" animBg="1"/>
      <p:bldP spid="23" grpId="0" animBg="1"/>
      <p:bldP spid="24" grpId="0" animBg="1"/>
      <p:bldP spid="26" grpId="0"/>
      <p:bldP spid="28" grpId="0"/>
      <p:bldP spid="30" grpId="0"/>
      <p:bldP spid="33" grpId="0"/>
      <p:bldP spid="43" grpId="0" animBg="1"/>
      <p:bldP spid="41" grpId="0"/>
      <p:bldP spid="51" grpId="0"/>
      <p:bldP spid="54" grpId="0" animBg="1"/>
      <p:bldP spid="57" grpId="0" animBg="1"/>
      <p:bldP spid="49" grpId="0"/>
      <p:bldP spid="50" grpId="0"/>
      <p:bldP spid="60" grpId="0" animBg="1"/>
      <p:bldP spid="15" grpId="0"/>
      <p:bldP spid="61" grpId="0"/>
      <p:bldP spid="64" grpId="0"/>
      <p:bldP spid="67" grpId="0"/>
      <p:bldP spid="68" grpId="0"/>
      <p:bldP spid="18" grpId="0" animBg="1"/>
      <p:bldP spid="20" grpId="0"/>
      <p:bldP spid="70" grpId="0"/>
      <p:bldP spid="71"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9F27FE68-0707-4663-A0B5-6FFA3C25AE38}"/>
              </a:ext>
            </a:extLst>
          </p:cNvPr>
          <p:cNvSpPr/>
          <p:nvPr/>
        </p:nvSpPr>
        <p:spPr>
          <a:xfrm>
            <a:off x="8056160" y="2271595"/>
            <a:ext cx="1622673" cy="466092"/>
          </a:xfrm>
          <a:prstGeom prst="roundRect">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58" name="Rectangle: Rounded Corners 57">
            <a:extLst>
              <a:ext uri="{FF2B5EF4-FFF2-40B4-BE49-F238E27FC236}">
                <a16:creationId xmlns:a16="http://schemas.microsoft.com/office/drawing/2014/main" id="{E118F821-322C-456B-BCE9-5AB8330A2641}"/>
              </a:ext>
            </a:extLst>
          </p:cNvPr>
          <p:cNvSpPr/>
          <p:nvPr/>
        </p:nvSpPr>
        <p:spPr>
          <a:xfrm>
            <a:off x="7183079" y="1522298"/>
            <a:ext cx="957853" cy="1215388"/>
          </a:xfrm>
          <a:prstGeom prst="roundRect">
            <a:avLst>
              <a:gd name="adj" fmla="val 7104"/>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59" name="Rectangle 58">
            <a:extLst>
              <a:ext uri="{FF2B5EF4-FFF2-40B4-BE49-F238E27FC236}">
                <a16:creationId xmlns:a16="http://schemas.microsoft.com/office/drawing/2014/main" id="{5F7B94D2-DAA1-4F1D-8BAB-3A95291A8CB0}"/>
              </a:ext>
            </a:extLst>
          </p:cNvPr>
          <p:cNvSpPr/>
          <p:nvPr/>
        </p:nvSpPr>
        <p:spPr>
          <a:xfrm>
            <a:off x="6370320" y="1540301"/>
            <a:ext cx="4524136" cy="17395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60" name="Title 3">
            <a:extLst>
              <a:ext uri="{FF2B5EF4-FFF2-40B4-BE49-F238E27FC236}">
                <a16:creationId xmlns:a16="http://schemas.microsoft.com/office/drawing/2014/main" id="{1C20BFE0-7C2A-4CA0-B39A-85584BA25754}"/>
              </a:ext>
            </a:extLst>
          </p:cNvPr>
          <p:cNvSpPr>
            <a:spLocks noGrp="1"/>
          </p:cNvSpPr>
          <p:nvPr>
            <p:ph type="title"/>
          </p:nvPr>
        </p:nvSpPr>
        <p:spPr>
          <a:xfrm>
            <a:off x="607484" y="411797"/>
            <a:ext cx="10972800" cy="539243"/>
          </a:xfrm>
        </p:spPr>
        <p:txBody>
          <a:bodyPr/>
          <a:lstStyle/>
          <a:p>
            <a:r>
              <a:rPr lang="en-US"/>
              <a:t>Setups </a:t>
            </a:r>
            <a:endParaRPr lang="en-IN"/>
          </a:p>
        </p:txBody>
      </p:sp>
      <p:sp>
        <p:nvSpPr>
          <p:cNvPr id="61" name="TextBox 60">
            <a:extLst>
              <a:ext uri="{FF2B5EF4-FFF2-40B4-BE49-F238E27FC236}">
                <a16:creationId xmlns:a16="http://schemas.microsoft.com/office/drawing/2014/main" id="{AB04FAAA-B298-4470-955A-FC21EDBC58A1}"/>
              </a:ext>
            </a:extLst>
          </p:cNvPr>
          <p:cNvSpPr txBox="1"/>
          <p:nvPr/>
        </p:nvSpPr>
        <p:spPr>
          <a:xfrm>
            <a:off x="2844157" y="1065957"/>
            <a:ext cx="341440" cy="287323"/>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867" kern="1200">
                <a:solidFill>
                  <a:prstClr val="black"/>
                </a:solidFill>
                <a:latin typeface="Calibri" panose="020F0502020204030204"/>
              </a:rPr>
              <a:t>Lab</a:t>
            </a:r>
          </a:p>
        </p:txBody>
      </p:sp>
      <p:sp>
        <p:nvSpPr>
          <p:cNvPr id="62" name="Rectangle 61">
            <a:extLst>
              <a:ext uri="{FF2B5EF4-FFF2-40B4-BE49-F238E27FC236}">
                <a16:creationId xmlns:a16="http://schemas.microsoft.com/office/drawing/2014/main" id="{277D1970-6E78-4753-892D-FDBF646AC55A}"/>
              </a:ext>
            </a:extLst>
          </p:cNvPr>
          <p:cNvSpPr/>
          <p:nvPr/>
        </p:nvSpPr>
        <p:spPr>
          <a:xfrm>
            <a:off x="4070874" y="1581633"/>
            <a:ext cx="884229" cy="3503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667" kern="1200">
                <a:solidFill>
                  <a:prstClr val="black"/>
                </a:solidFill>
                <a:latin typeface="Calibri" panose="020F0502020204030204"/>
              </a:rPr>
              <a:t>Debug/Flash</a:t>
            </a:r>
          </a:p>
          <a:p>
            <a:pPr algn="ctr" defTabSz="609585" hangingPunct="1">
              <a:lnSpc>
                <a:spcPct val="100000"/>
              </a:lnSpc>
              <a:spcBef>
                <a:spcPts val="0"/>
              </a:spcBef>
            </a:pPr>
            <a:r>
              <a:rPr lang="en-US" sz="667" kern="1200">
                <a:solidFill>
                  <a:prstClr val="black"/>
                </a:solidFill>
                <a:latin typeface="Calibri" panose="020F0502020204030204"/>
              </a:rPr>
              <a:t>Module</a:t>
            </a:r>
            <a:endParaRPr lang="en-IN" sz="667" kern="1200">
              <a:solidFill>
                <a:prstClr val="black"/>
              </a:solidFill>
              <a:latin typeface="Calibri" panose="020F0502020204030204"/>
            </a:endParaRPr>
          </a:p>
        </p:txBody>
      </p:sp>
      <p:pic>
        <p:nvPicPr>
          <p:cNvPr id="63" name="Picture 2" descr="Computer, mouse icon">
            <a:extLst>
              <a:ext uri="{FF2B5EF4-FFF2-40B4-BE49-F238E27FC236}">
                <a16:creationId xmlns:a16="http://schemas.microsoft.com/office/drawing/2014/main" id="{37A3C3CC-6128-4D0A-BBEC-5FDBB5ED51AC}"/>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6705" y="2193980"/>
            <a:ext cx="509337" cy="5093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4" name="Picture 4" descr="Computer, hardware, keyboard icon">
            <a:extLst>
              <a:ext uri="{FF2B5EF4-FFF2-40B4-BE49-F238E27FC236}">
                <a16:creationId xmlns:a16="http://schemas.microsoft.com/office/drawing/2014/main" id="{DFEAA69E-9815-4EAA-8DD9-A6E49952D1A7}"/>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28655" y="2159607"/>
            <a:ext cx="619980" cy="61998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5" name="Picture 6" descr="Computer, display, mac, monitor, pc icon">
            <a:extLst>
              <a:ext uri="{FF2B5EF4-FFF2-40B4-BE49-F238E27FC236}">
                <a16:creationId xmlns:a16="http://schemas.microsoft.com/office/drawing/2014/main" id="{97350F23-2962-4A75-B4F1-3650A16C5861}"/>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80546" y="1523660"/>
            <a:ext cx="806001" cy="80600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6" name="Picture 8" descr="Computer, desktop, device, display, laptop, screen icon">
            <a:extLst>
              <a:ext uri="{FF2B5EF4-FFF2-40B4-BE49-F238E27FC236}">
                <a16:creationId xmlns:a16="http://schemas.microsoft.com/office/drawing/2014/main" id="{A503BC1C-50FF-411F-ACAD-A70DE245E164}"/>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84828" y="2144904"/>
            <a:ext cx="884229" cy="88422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7" name="Picture 10" descr="Button, electric, lightning, off, on, power, supply, switch, turn icon">
            <a:extLst>
              <a:ext uri="{FF2B5EF4-FFF2-40B4-BE49-F238E27FC236}">
                <a16:creationId xmlns:a16="http://schemas.microsoft.com/office/drawing/2014/main" id="{93000C38-7B31-4FDA-8964-C3BAD9267686}"/>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3959" y="2252617"/>
            <a:ext cx="422175" cy="4221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68" name="Straight Connector 67">
            <a:extLst>
              <a:ext uri="{FF2B5EF4-FFF2-40B4-BE49-F238E27FC236}">
                <a16:creationId xmlns:a16="http://schemas.microsoft.com/office/drawing/2014/main" id="{4E845208-C88B-4846-ACEA-DA538EFEB56E}"/>
              </a:ext>
            </a:extLst>
          </p:cNvPr>
          <p:cNvCxnSpPr>
            <a:cxnSpLocks/>
          </p:cNvCxnSpPr>
          <p:nvPr/>
        </p:nvCxnSpPr>
        <p:spPr>
          <a:xfrm>
            <a:off x="3938904" y="1747845"/>
            <a:ext cx="263717"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6BB495AC-4CB7-49E7-AA4F-A96481E46177}"/>
              </a:ext>
            </a:extLst>
          </p:cNvPr>
          <p:cNvCxnSpPr>
            <a:cxnSpLocks/>
            <a:stCxn id="62" idx="2"/>
          </p:cNvCxnSpPr>
          <p:nvPr/>
        </p:nvCxnSpPr>
        <p:spPr>
          <a:xfrm>
            <a:off x="4512988" y="1931994"/>
            <a:ext cx="0" cy="363575"/>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ACAF175-2609-4CE8-9A71-CAAA920A04AA}"/>
              </a:ext>
            </a:extLst>
          </p:cNvPr>
          <p:cNvCxnSpPr>
            <a:stCxn id="65" idx="3"/>
            <a:endCxn id="82" idx="1"/>
          </p:cNvCxnSpPr>
          <p:nvPr/>
        </p:nvCxnSpPr>
        <p:spPr>
          <a:xfrm>
            <a:off x="2186547" y="1926661"/>
            <a:ext cx="216564" cy="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194D3C5A-8B3C-4259-8EA2-D9D196F71908}"/>
              </a:ext>
            </a:extLst>
          </p:cNvPr>
          <p:cNvCxnSpPr>
            <a:stCxn id="65" idx="2"/>
            <a:endCxn id="80" idx="1"/>
          </p:cNvCxnSpPr>
          <p:nvPr/>
        </p:nvCxnSpPr>
        <p:spPr>
          <a:xfrm rot="16200000" flipH="1">
            <a:off x="1594230" y="2518977"/>
            <a:ext cx="1034828" cy="656193"/>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5F343392-B808-420D-9542-73D508AE239F}"/>
              </a:ext>
            </a:extLst>
          </p:cNvPr>
          <p:cNvCxnSpPr>
            <a:cxnSpLocks/>
            <a:stCxn id="66" idx="2"/>
            <a:endCxn id="80" idx="3"/>
          </p:cNvCxnSpPr>
          <p:nvPr/>
        </p:nvCxnSpPr>
        <p:spPr>
          <a:xfrm rot="5400000">
            <a:off x="3720592" y="2558137"/>
            <a:ext cx="335355" cy="1277347"/>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Connector: Elbow 72">
            <a:extLst>
              <a:ext uri="{FF2B5EF4-FFF2-40B4-BE49-F238E27FC236}">
                <a16:creationId xmlns:a16="http://schemas.microsoft.com/office/drawing/2014/main" id="{D1E999FC-6885-44D6-87D7-1BA4F8643FC2}"/>
              </a:ext>
            </a:extLst>
          </p:cNvPr>
          <p:cNvCxnSpPr>
            <a:cxnSpLocks/>
            <a:stCxn id="64" idx="2"/>
          </p:cNvCxnSpPr>
          <p:nvPr/>
        </p:nvCxnSpPr>
        <p:spPr>
          <a:xfrm rot="5400000">
            <a:off x="2902552" y="2942033"/>
            <a:ext cx="598539" cy="273649"/>
          </a:xfrm>
          <a:prstGeom prst="bentConnector3">
            <a:avLst>
              <a:gd name="adj1" fmla="val 50000"/>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4CF9137A-4D5A-4B9C-8AF3-C0652CC02284}"/>
              </a:ext>
            </a:extLst>
          </p:cNvPr>
          <p:cNvCxnSpPr>
            <a:cxnSpLocks/>
          </p:cNvCxnSpPr>
          <p:nvPr/>
        </p:nvCxnSpPr>
        <p:spPr>
          <a:xfrm rot="16200000" flipH="1">
            <a:off x="2176519" y="3003320"/>
            <a:ext cx="774605" cy="117549"/>
          </a:xfrm>
          <a:prstGeom prst="bentConnector3">
            <a:avLst>
              <a:gd name="adj1" fmla="val 50000"/>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EA2E0542-C8DA-4D68-835E-E7495B94C02E}"/>
              </a:ext>
            </a:extLst>
          </p:cNvPr>
          <p:cNvCxnSpPr>
            <a:cxnSpLocks/>
            <a:stCxn id="63" idx="2"/>
          </p:cNvCxnSpPr>
          <p:nvPr/>
        </p:nvCxnSpPr>
        <p:spPr>
          <a:xfrm flipH="1">
            <a:off x="2839170" y="2703316"/>
            <a:ext cx="12204" cy="444472"/>
          </a:xfrm>
          <a:prstGeom prst="line">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DD6A642C-CDAD-4C70-9941-C0396CE6D7EB}"/>
              </a:ext>
            </a:extLst>
          </p:cNvPr>
          <p:cNvSpPr txBox="1"/>
          <p:nvPr/>
        </p:nvSpPr>
        <p:spPr>
          <a:xfrm>
            <a:off x="8365230" y="1065957"/>
            <a:ext cx="1255280" cy="287323"/>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867" kern="1200">
                <a:solidFill>
                  <a:prstClr val="black"/>
                </a:solidFill>
                <a:latin typeface="Calibri" panose="020F0502020204030204"/>
              </a:rPr>
              <a:t>Nest Remote</a:t>
            </a:r>
          </a:p>
        </p:txBody>
      </p:sp>
      <p:pic>
        <p:nvPicPr>
          <p:cNvPr id="77" name="Picture 18">
            <a:extLst>
              <a:ext uri="{FF2B5EF4-FFF2-40B4-BE49-F238E27FC236}">
                <a16:creationId xmlns:a16="http://schemas.microsoft.com/office/drawing/2014/main" id="{31A51A09-A46E-466D-B8BB-7076C2796C69}"/>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13983" y="3029133"/>
            <a:ext cx="809856" cy="80985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id="{6F922C93-A7F6-4867-A5D4-9C179A3EB014}"/>
              </a:ext>
            </a:extLst>
          </p:cNvPr>
          <p:cNvCxnSpPr/>
          <p:nvPr/>
        </p:nvCxnSpPr>
        <p:spPr>
          <a:xfrm>
            <a:off x="6096000" y="1144385"/>
            <a:ext cx="0" cy="4752000"/>
          </a:xfrm>
          <a:prstGeom prst="line">
            <a:avLst/>
          </a:prstGeom>
          <a:ln w="3175">
            <a:solidFill>
              <a:srgbClr val="0086C5"/>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82B5D543-642C-4CD9-94E2-67EC1A86ECE5}"/>
              </a:ext>
            </a:extLst>
          </p:cNvPr>
          <p:cNvSpPr txBox="1"/>
          <p:nvPr/>
        </p:nvSpPr>
        <p:spPr>
          <a:xfrm>
            <a:off x="3398171" y="2318665"/>
            <a:ext cx="89768"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KP</a:t>
            </a:r>
            <a:endParaRPr lang="en-IN" sz="667" kern="1200" err="1">
              <a:solidFill>
                <a:prstClr val="white"/>
              </a:solidFill>
              <a:latin typeface="Calibri" panose="020F0502020204030204"/>
            </a:endParaRPr>
          </a:p>
        </p:txBody>
      </p:sp>
      <p:pic>
        <p:nvPicPr>
          <p:cNvPr id="80" name="Picture 18">
            <a:extLst>
              <a:ext uri="{FF2B5EF4-FFF2-40B4-BE49-F238E27FC236}">
                <a16:creationId xmlns:a16="http://schemas.microsoft.com/office/drawing/2014/main" id="{513FDD5A-6F76-454E-995A-B6169B887FA8}"/>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9740" y="2959560"/>
            <a:ext cx="809856" cy="80985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799CCCC5-9A5D-4638-925B-38D7CCCB263A}"/>
              </a:ext>
            </a:extLst>
          </p:cNvPr>
          <p:cNvGrpSpPr/>
          <p:nvPr/>
        </p:nvGrpSpPr>
        <p:grpSpPr>
          <a:xfrm>
            <a:off x="2401163" y="1635239"/>
            <a:ext cx="1537742" cy="589910"/>
            <a:chOff x="781713" y="2022665"/>
            <a:chExt cx="1153306" cy="442433"/>
          </a:xfrm>
        </p:grpSpPr>
        <p:sp>
          <p:nvSpPr>
            <p:cNvPr id="82" name="Rectangle 81">
              <a:extLst>
                <a:ext uri="{FF2B5EF4-FFF2-40B4-BE49-F238E27FC236}">
                  <a16:creationId xmlns:a16="http://schemas.microsoft.com/office/drawing/2014/main" id="{0392B56F-ADC7-4D09-97D6-294D06504550}"/>
                </a:ext>
              </a:extLst>
            </p:cNvPr>
            <p:cNvSpPr/>
            <p:nvPr/>
          </p:nvSpPr>
          <p:spPr>
            <a:xfrm>
              <a:off x="783174" y="2022665"/>
              <a:ext cx="1151845" cy="437131"/>
            </a:xfrm>
            <a:prstGeom prst="rect">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933" kern="1200">
                  <a:solidFill>
                    <a:prstClr val="white"/>
                  </a:solidFill>
                  <a:effectLst>
                    <a:outerShdw blurRad="38100" dist="38100" dir="2700000" algn="tl">
                      <a:srgbClr val="000000">
                        <a:alpha val="43137"/>
                      </a:srgbClr>
                    </a:outerShdw>
                  </a:effectLst>
                  <a:latin typeface="Calibri" panose="020F0502020204030204"/>
                </a:rPr>
                <a:t>System Under Test</a:t>
              </a:r>
              <a:endParaRPr lang="en-IN" sz="933" kern="1200">
                <a:solidFill>
                  <a:prstClr val="white"/>
                </a:solidFill>
                <a:effectLst>
                  <a:outerShdw blurRad="38100" dist="38100" dir="2700000" algn="tl">
                    <a:srgbClr val="000000">
                      <a:alpha val="43137"/>
                    </a:srgbClr>
                  </a:outerShdw>
                </a:effectLst>
                <a:latin typeface="Calibri" panose="020F0502020204030204"/>
              </a:endParaRPr>
            </a:p>
          </p:txBody>
        </p:sp>
        <p:sp>
          <p:nvSpPr>
            <p:cNvPr id="83" name="Rectangle 82">
              <a:extLst>
                <a:ext uri="{FF2B5EF4-FFF2-40B4-BE49-F238E27FC236}">
                  <a16:creationId xmlns:a16="http://schemas.microsoft.com/office/drawing/2014/main" id="{90419FD2-42D6-411F-BA04-D92B271472DB}"/>
                </a:ext>
              </a:extLst>
            </p:cNvPr>
            <p:cNvSpPr/>
            <p:nvPr/>
          </p:nvSpPr>
          <p:spPr>
            <a:xfrm>
              <a:off x="1097821" y="23876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4" name="Rectangle 83">
              <a:extLst>
                <a:ext uri="{FF2B5EF4-FFF2-40B4-BE49-F238E27FC236}">
                  <a16:creationId xmlns:a16="http://schemas.microsoft.com/office/drawing/2014/main" id="{2D1FBF95-099F-4DBC-9135-CE19F1FA0A58}"/>
                </a:ext>
              </a:extLst>
            </p:cNvPr>
            <p:cNvSpPr/>
            <p:nvPr/>
          </p:nvSpPr>
          <p:spPr>
            <a:xfrm>
              <a:off x="13519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5" name="Rectangle 84">
              <a:extLst>
                <a:ext uri="{FF2B5EF4-FFF2-40B4-BE49-F238E27FC236}">
                  <a16:creationId xmlns:a16="http://schemas.microsoft.com/office/drawing/2014/main" id="{525C5801-E5C6-4FB9-9193-A63CAC285CA2}"/>
                </a:ext>
              </a:extLst>
            </p:cNvPr>
            <p:cNvSpPr/>
            <p:nvPr/>
          </p:nvSpPr>
          <p:spPr>
            <a:xfrm>
              <a:off x="781713" y="21999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6" name="TextBox 85">
              <a:extLst>
                <a:ext uri="{FF2B5EF4-FFF2-40B4-BE49-F238E27FC236}">
                  <a16:creationId xmlns:a16="http://schemas.microsoft.com/office/drawing/2014/main" id="{7F50B048-814A-4639-BD44-9DF97D13B069}"/>
                </a:ext>
              </a:extLst>
            </p:cNvPr>
            <p:cNvSpPr txBox="1"/>
            <p:nvPr/>
          </p:nvSpPr>
          <p:spPr>
            <a:xfrm>
              <a:off x="802504" y="2199980"/>
              <a:ext cx="39675"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D</a:t>
              </a:r>
              <a:endParaRPr lang="en-IN" sz="667" kern="1200" err="1">
                <a:solidFill>
                  <a:prstClr val="white"/>
                </a:solidFill>
                <a:latin typeface="Calibri" panose="020F0502020204030204"/>
              </a:endParaRPr>
            </a:p>
          </p:txBody>
        </p:sp>
        <p:sp>
          <p:nvSpPr>
            <p:cNvPr id="87" name="TextBox 86">
              <a:extLst>
                <a:ext uri="{FF2B5EF4-FFF2-40B4-BE49-F238E27FC236}">
                  <a16:creationId xmlns:a16="http://schemas.microsoft.com/office/drawing/2014/main" id="{8AA87E2F-C0E3-43B6-850F-C1680964349A}"/>
                </a:ext>
              </a:extLst>
            </p:cNvPr>
            <p:cNvSpPr txBox="1"/>
            <p:nvPr/>
          </p:nvSpPr>
          <p:spPr>
            <a:xfrm>
              <a:off x="1111488" y="2388105"/>
              <a:ext cx="5530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M</a:t>
              </a:r>
              <a:endParaRPr lang="en-IN" sz="667" kern="1200" err="1">
                <a:solidFill>
                  <a:prstClr val="white"/>
                </a:solidFill>
                <a:latin typeface="Calibri" panose="020F0502020204030204"/>
              </a:endParaRPr>
            </a:p>
          </p:txBody>
        </p:sp>
        <p:sp>
          <p:nvSpPr>
            <p:cNvPr id="88" name="TextBox 87">
              <a:extLst>
                <a:ext uri="{FF2B5EF4-FFF2-40B4-BE49-F238E27FC236}">
                  <a16:creationId xmlns:a16="http://schemas.microsoft.com/office/drawing/2014/main" id="{C020C7D9-0F28-452F-A9A8-2DDBC9A3ABF4}"/>
                </a:ext>
              </a:extLst>
            </p:cNvPr>
            <p:cNvSpPr txBox="1"/>
            <p:nvPr/>
          </p:nvSpPr>
          <p:spPr>
            <a:xfrm>
              <a:off x="1377069" y="2382833"/>
              <a:ext cx="3366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a:t>
              </a:r>
              <a:endParaRPr lang="en-IN" sz="667" kern="1200" err="1">
                <a:solidFill>
                  <a:prstClr val="white"/>
                </a:solidFill>
                <a:latin typeface="Calibri" panose="020F0502020204030204"/>
              </a:endParaRPr>
            </a:p>
          </p:txBody>
        </p:sp>
        <p:sp>
          <p:nvSpPr>
            <p:cNvPr id="89" name="Rectangle 88">
              <a:extLst>
                <a:ext uri="{FF2B5EF4-FFF2-40B4-BE49-F238E27FC236}">
                  <a16:creationId xmlns:a16="http://schemas.microsoft.com/office/drawing/2014/main" id="{EB7CAD2C-EF9C-426C-9A87-99930BA8929D}"/>
                </a:ext>
              </a:extLst>
            </p:cNvPr>
            <p:cNvSpPr/>
            <p:nvPr/>
          </p:nvSpPr>
          <p:spPr>
            <a:xfrm>
              <a:off x="1809198" y="2245673"/>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90" name="TextBox 89">
              <a:extLst>
                <a:ext uri="{FF2B5EF4-FFF2-40B4-BE49-F238E27FC236}">
                  <a16:creationId xmlns:a16="http://schemas.microsoft.com/office/drawing/2014/main" id="{B12FF921-E7E7-4984-B557-59C6BF55DFCC}"/>
                </a:ext>
              </a:extLst>
            </p:cNvPr>
            <p:cNvSpPr txBox="1"/>
            <p:nvPr/>
          </p:nvSpPr>
          <p:spPr>
            <a:xfrm>
              <a:off x="1834269" y="2242625"/>
              <a:ext cx="31258"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E</a:t>
              </a:r>
              <a:endParaRPr lang="en-IN" sz="667" kern="1200" err="1">
                <a:solidFill>
                  <a:prstClr val="white"/>
                </a:solidFill>
                <a:latin typeface="Calibri" panose="020F0502020204030204"/>
              </a:endParaRPr>
            </a:p>
          </p:txBody>
        </p:sp>
        <p:sp>
          <p:nvSpPr>
            <p:cNvPr id="91" name="Rectangle 90">
              <a:extLst>
                <a:ext uri="{FF2B5EF4-FFF2-40B4-BE49-F238E27FC236}">
                  <a16:creationId xmlns:a16="http://schemas.microsoft.com/office/drawing/2014/main" id="{E745E640-FD5B-4DB5-8C9E-7BC3AB767D02}"/>
                </a:ext>
              </a:extLst>
            </p:cNvPr>
            <p:cNvSpPr/>
            <p:nvPr/>
          </p:nvSpPr>
          <p:spPr>
            <a:xfrm>
              <a:off x="18091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92" name="TextBox 91">
              <a:extLst>
                <a:ext uri="{FF2B5EF4-FFF2-40B4-BE49-F238E27FC236}">
                  <a16:creationId xmlns:a16="http://schemas.microsoft.com/office/drawing/2014/main" id="{0EA1CA3D-E677-44F6-B816-5440480F0E02}"/>
                </a:ext>
              </a:extLst>
            </p:cNvPr>
            <p:cNvSpPr txBox="1"/>
            <p:nvPr/>
          </p:nvSpPr>
          <p:spPr>
            <a:xfrm>
              <a:off x="1829515" y="2392993"/>
              <a:ext cx="84157" cy="61508"/>
            </a:xfrm>
            <a:prstGeom prst="rect">
              <a:avLst/>
            </a:prstGeom>
            <a:no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USB</a:t>
              </a:r>
              <a:endParaRPr lang="en-IN" sz="533" kern="1200" err="1">
                <a:solidFill>
                  <a:prstClr val="white"/>
                </a:solidFill>
                <a:latin typeface="Calibri" panose="020F0502020204030204"/>
              </a:endParaRPr>
            </a:p>
          </p:txBody>
        </p:sp>
      </p:grpSp>
      <p:sp>
        <p:nvSpPr>
          <p:cNvPr id="93" name="TextBox 92">
            <a:extLst>
              <a:ext uri="{FF2B5EF4-FFF2-40B4-BE49-F238E27FC236}">
                <a16:creationId xmlns:a16="http://schemas.microsoft.com/office/drawing/2014/main" id="{D359087C-4BE6-4DC0-A03C-172218E79F05}"/>
              </a:ext>
            </a:extLst>
          </p:cNvPr>
          <p:cNvSpPr txBox="1"/>
          <p:nvPr/>
        </p:nvSpPr>
        <p:spPr>
          <a:xfrm>
            <a:off x="2942925" y="1645021"/>
            <a:ext cx="363882" cy="82010"/>
          </a:xfrm>
          <a:prstGeom prst="rect">
            <a:avLst/>
          </a:prstGeom>
          <a:solidFill>
            <a:srgbClr val="C00000"/>
          </a:solid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Any BIOS, OS</a:t>
            </a:r>
            <a:endParaRPr lang="en-IN" sz="533" kern="1200" err="1">
              <a:solidFill>
                <a:prstClr val="white"/>
              </a:solidFill>
              <a:latin typeface="Calibri" panose="020F0502020204030204"/>
            </a:endParaRPr>
          </a:p>
        </p:txBody>
      </p:sp>
      <p:sp>
        <p:nvSpPr>
          <p:cNvPr id="94" name="TextBox 93">
            <a:extLst>
              <a:ext uri="{FF2B5EF4-FFF2-40B4-BE49-F238E27FC236}">
                <a16:creationId xmlns:a16="http://schemas.microsoft.com/office/drawing/2014/main" id="{8AA64F7A-3922-4590-B4AA-EBCC99D10F47}"/>
              </a:ext>
            </a:extLst>
          </p:cNvPr>
          <p:cNvSpPr txBox="1"/>
          <p:nvPr/>
        </p:nvSpPr>
        <p:spPr>
          <a:xfrm>
            <a:off x="3656565" y="3256022"/>
            <a:ext cx="442429" cy="123111"/>
          </a:xfrm>
          <a:prstGeom prst="rect">
            <a:avLst/>
          </a:prstGeom>
          <a:noFill/>
        </p:spPr>
        <p:txBody>
          <a:bodyPr vert="horz" wrap="none" lIns="0" tIns="0" rIns="0" bIns="0" rtlCol="0">
            <a:spAutoFit/>
          </a:bodyPr>
          <a:lstStyle/>
          <a:p>
            <a:pPr defTabSz="609585" hangingPunct="1">
              <a:lnSpc>
                <a:spcPct val="100000"/>
              </a:lnSpc>
              <a:spcBef>
                <a:spcPts val="0"/>
              </a:spcBef>
            </a:pPr>
            <a:r>
              <a:rPr lang="en-US" sz="800" kern="1200">
                <a:solidFill>
                  <a:prstClr val="black"/>
                </a:solidFill>
                <a:latin typeface="Calibri" panose="020F0502020204030204"/>
              </a:rPr>
              <a:t>Local login</a:t>
            </a:r>
            <a:endParaRPr lang="en-IN" sz="800" kern="1200" err="1">
              <a:solidFill>
                <a:prstClr val="black"/>
              </a:solidFill>
              <a:latin typeface="Calibri" panose="020F0502020204030204"/>
            </a:endParaRPr>
          </a:p>
        </p:txBody>
      </p:sp>
      <p:sp>
        <p:nvSpPr>
          <p:cNvPr id="95" name="TextBox 94">
            <a:extLst>
              <a:ext uri="{FF2B5EF4-FFF2-40B4-BE49-F238E27FC236}">
                <a16:creationId xmlns:a16="http://schemas.microsoft.com/office/drawing/2014/main" id="{FF84C9D6-86F5-4CBB-9243-279113EEE7BC}"/>
              </a:ext>
            </a:extLst>
          </p:cNvPr>
          <p:cNvSpPr txBox="1"/>
          <p:nvPr/>
        </p:nvSpPr>
        <p:spPr>
          <a:xfrm>
            <a:off x="4423740" y="2493819"/>
            <a:ext cx="160300"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black"/>
                </a:solidFill>
                <a:latin typeface="Calibri" panose="020F0502020204030204"/>
              </a:rPr>
              <a:t>Host</a:t>
            </a:r>
            <a:endParaRPr lang="en-IN" sz="667" kern="1200" err="1">
              <a:solidFill>
                <a:prstClr val="black"/>
              </a:solidFill>
              <a:latin typeface="Calibri" panose="020F0502020204030204"/>
            </a:endParaRPr>
          </a:p>
        </p:txBody>
      </p:sp>
      <p:sp>
        <p:nvSpPr>
          <p:cNvPr id="96" name="Rectangle 95">
            <a:extLst>
              <a:ext uri="{FF2B5EF4-FFF2-40B4-BE49-F238E27FC236}">
                <a16:creationId xmlns:a16="http://schemas.microsoft.com/office/drawing/2014/main" id="{1920D18A-19B0-4586-8A69-27DAFF008B95}"/>
              </a:ext>
            </a:extLst>
          </p:cNvPr>
          <p:cNvSpPr/>
          <p:nvPr/>
        </p:nvSpPr>
        <p:spPr>
          <a:xfrm>
            <a:off x="9978102" y="1757404"/>
            <a:ext cx="884229" cy="3503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667" kern="1200">
                <a:solidFill>
                  <a:prstClr val="black"/>
                </a:solidFill>
                <a:latin typeface="Calibri" panose="020F0502020204030204"/>
              </a:rPr>
              <a:t>Debug/Flash</a:t>
            </a:r>
          </a:p>
          <a:p>
            <a:pPr algn="ctr" defTabSz="609585" hangingPunct="1">
              <a:lnSpc>
                <a:spcPct val="100000"/>
              </a:lnSpc>
              <a:spcBef>
                <a:spcPts val="0"/>
              </a:spcBef>
            </a:pPr>
            <a:r>
              <a:rPr lang="en-US" sz="667" kern="1200">
                <a:solidFill>
                  <a:prstClr val="black"/>
                </a:solidFill>
                <a:latin typeface="Calibri" panose="020F0502020204030204"/>
              </a:rPr>
              <a:t>Module</a:t>
            </a:r>
            <a:endParaRPr lang="en-IN" sz="667" kern="1200">
              <a:solidFill>
                <a:prstClr val="black"/>
              </a:solidFill>
              <a:latin typeface="Calibri" panose="020F0502020204030204"/>
            </a:endParaRPr>
          </a:p>
        </p:txBody>
      </p:sp>
      <p:pic>
        <p:nvPicPr>
          <p:cNvPr id="97" name="Picture 2" descr="Computer, mouse icon">
            <a:extLst>
              <a:ext uri="{FF2B5EF4-FFF2-40B4-BE49-F238E27FC236}">
                <a16:creationId xmlns:a16="http://schemas.microsoft.com/office/drawing/2014/main" id="{B4382B65-3411-4BF7-A409-73830660959B}"/>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485214" y="2193980"/>
            <a:ext cx="509337" cy="50933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Computer, hardware, keyboard icon">
            <a:extLst>
              <a:ext uri="{FF2B5EF4-FFF2-40B4-BE49-F238E27FC236}">
                <a16:creationId xmlns:a16="http://schemas.microsoft.com/office/drawing/2014/main" id="{B4C55DA3-3FFE-492F-A6C7-BA0C74BFCFA7}"/>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8917165" y="2159607"/>
            <a:ext cx="619980" cy="61998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Computer, display, mac, monitor, pc icon">
            <a:extLst>
              <a:ext uri="{FF2B5EF4-FFF2-40B4-BE49-F238E27FC236}">
                <a16:creationId xmlns:a16="http://schemas.microsoft.com/office/drawing/2014/main" id="{B0C01947-1BE8-4F07-937C-67CFEDE54DBC}"/>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269056" y="1523660"/>
            <a:ext cx="806001" cy="80600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Computer, desktop, device, display, laptop, screen icon">
            <a:extLst>
              <a:ext uri="{FF2B5EF4-FFF2-40B4-BE49-F238E27FC236}">
                <a16:creationId xmlns:a16="http://schemas.microsoft.com/office/drawing/2014/main" id="{0086630F-5C42-4681-BEC3-8DABAD8355CF}"/>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973338" y="2144904"/>
            <a:ext cx="884229" cy="8842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descr="Button, electric, lightning, off, on, power, supply, switch, turn icon">
            <a:extLst>
              <a:ext uri="{FF2B5EF4-FFF2-40B4-BE49-F238E27FC236}">
                <a16:creationId xmlns:a16="http://schemas.microsoft.com/office/drawing/2014/main" id="{6E2EEB0D-E645-4D10-BD70-F68F776BA0CA}"/>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8182469" y="2252617"/>
            <a:ext cx="422175" cy="422175"/>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Straight Connector 101">
            <a:extLst>
              <a:ext uri="{FF2B5EF4-FFF2-40B4-BE49-F238E27FC236}">
                <a16:creationId xmlns:a16="http://schemas.microsoft.com/office/drawing/2014/main" id="{1EB6BE6E-474C-4477-9397-C105E5415F61}"/>
              </a:ext>
            </a:extLst>
          </p:cNvPr>
          <p:cNvCxnSpPr>
            <a:cxnSpLocks/>
          </p:cNvCxnSpPr>
          <p:nvPr/>
        </p:nvCxnSpPr>
        <p:spPr>
          <a:xfrm>
            <a:off x="9827414" y="1871040"/>
            <a:ext cx="263717"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46F6D33-E86B-4F00-9D2E-455D15B040EE}"/>
              </a:ext>
            </a:extLst>
          </p:cNvPr>
          <p:cNvCxnSpPr>
            <a:cxnSpLocks/>
            <a:stCxn id="96" idx="2"/>
          </p:cNvCxnSpPr>
          <p:nvPr/>
        </p:nvCxnSpPr>
        <p:spPr>
          <a:xfrm flipH="1">
            <a:off x="10401499" y="2107764"/>
            <a:ext cx="0" cy="223544"/>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DD88A10-BFA0-48B9-A624-AA2835D2CC72}"/>
              </a:ext>
            </a:extLst>
          </p:cNvPr>
          <p:cNvCxnSpPr>
            <a:stCxn id="99" idx="3"/>
            <a:endCxn id="106" idx="1"/>
          </p:cNvCxnSpPr>
          <p:nvPr/>
        </p:nvCxnSpPr>
        <p:spPr>
          <a:xfrm>
            <a:off x="8075057" y="1926661"/>
            <a:ext cx="216564" cy="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9ED48321-0A19-4076-A91E-7A1154A9BB61}"/>
              </a:ext>
            </a:extLst>
          </p:cNvPr>
          <p:cNvGrpSpPr/>
          <p:nvPr/>
        </p:nvGrpSpPr>
        <p:grpSpPr>
          <a:xfrm>
            <a:off x="8289672" y="1635239"/>
            <a:ext cx="1537741" cy="589910"/>
            <a:chOff x="781713" y="2022665"/>
            <a:chExt cx="1153306" cy="442433"/>
          </a:xfrm>
        </p:grpSpPr>
        <p:sp>
          <p:nvSpPr>
            <p:cNvPr id="106" name="Rectangle 105">
              <a:extLst>
                <a:ext uri="{FF2B5EF4-FFF2-40B4-BE49-F238E27FC236}">
                  <a16:creationId xmlns:a16="http://schemas.microsoft.com/office/drawing/2014/main" id="{A144CFC7-AB10-43BD-8448-773C125C9E21}"/>
                </a:ext>
              </a:extLst>
            </p:cNvPr>
            <p:cNvSpPr/>
            <p:nvPr/>
          </p:nvSpPr>
          <p:spPr>
            <a:xfrm>
              <a:off x="783174" y="2022665"/>
              <a:ext cx="1151845" cy="437131"/>
            </a:xfrm>
            <a:prstGeom prst="rect">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933" kern="1200">
                  <a:solidFill>
                    <a:prstClr val="white"/>
                  </a:solidFill>
                  <a:effectLst>
                    <a:outerShdw blurRad="38100" dist="38100" dir="2700000" algn="tl">
                      <a:srgbClr val="000000">
                        <a:alpha val="43137"/>
                      </a:srgbClr>
                    </a:outerShdw>
                  </a:effectLst>
                  <a:latin typeface="Calibri" panose="020F0502020204030204"/>
                </a:rPr>
                <a:t>System Under Test</a:t>
              </a:r>
              <a:endParaRPr lang="en-IN" sz="933" kern="1200">
                <a:solidFill>
                  <a:prstClr val="white"/>
                </a:solidFill>
                <a:effectLst>
                  <a:outerShdw blurRad="38100" dist="38100" dir="2700000" algn="tl">
                    <a:srgbClr val="000000">
                      <a:alpha val="43137"/>
                    </a:srgbClr>
                  </a:outerShdw>
                </a:effectLst>
                <a:latin typeface="Calibri" panose="020F0502020204030204"/>
              </a:endParaRPr>
            </a:p>
          </p:txBody>
        </p:sp>
        <p:sp>
          <p:nvSpPr>
            <p:cNvPr id="107" name="Rectangle 106">
              <a:extLst>
                <a:ext uri="{FF2B5EF4-FFF2-40B4-BE49-F238E27FC236}">
                  <a16:creationId xmlns:a16="http://schemas.microsoft.com/office/drawing/2014/main" id="{78ECD968-C756-44FC-B345-51AD88F9CDB8}"/>
                </a:ext>
              </a:extLst>
            </p:cNvPr>
            <p:cNvSpPr/>
            <p:nvPr/>
          </p:nvSpPr>
          <p:spPr>
            <a:xfrm>
              <a:off x="1097821" y="23876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6FE95988-D87C-4FFF-B62A-464AB8284249}"/>
                </a:ext>
              </a:extLst>
            </p:cNvPr>
            <p:cNvSpPr/>
            <p:nvPr/>
          </p:nvSpPr>
          <p:spPr>
            <a:xfrm>
              <a:off x="13519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C2164D4A-B0EA-4088-8EE7-817CDEE2CB14}"/>
                </a:ext>
              </a:extLst>
            </p:cNvPr>
            <p:cNvSpPr/>
            <p:nvPr/>
          </p:nvSpPr>
          <p:spPr>
            <a:xfrm>
              <a:off x="781713" y="21999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0" name="TextBox 109">
              <a:extLst>
                <a:ext uri="{FF2B5EF4-FFF2-40B4-BE49-F238E27FC236}">
                  <a16:creationId xmlns:a16="http://schemas.microsoft.com/office/drawing/2014/main" id="{21EBB3ED-300C-4DEE-828C-822265809DA7}"/>
                </a:ext>
              </a:extLst>
            </p:cNvPr>
            <p:cNvSpPr txBox="1"/>
            <p:nvPr/>
          </p:nvSpPr>
          <p:spPr>
            <a:xfrm>
              <a:off x="802504" y="2199980"/>
              <a:ext cx="39675"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D</a:t>
              </a:r>
              <a:endParaRPr lang="en-IN" sz="667" kern="1200" err="1">
                <a:solidFill>
                  <a:prstClr val="white"/>
                </a:solidFill>
                <a:latin typeface="Calibri" panose="020F0502020204030204"/>
              </a:endParaRPr>
            </a:p>
          </p:txBody>
        </p:sp>
        <p:sp>
          <p:nvSpPr>
            <p:cNvPr id="111" name="TextBox 110">
              <a:extLst>
                <a:ext uri="{FF2B5EF4-FFF2-40B4-BE49-F238E27FC236}">
                  <a16:creationId xmlns:a16="http://schemas.microsoft.com/office/drawing/2014/main" id="{F5B4AB69-5004-41DA-8431-190FE55636EF}"/>
                </a:ext>
              </a:extLst>
            </p:cNvPr>
            <p:cNvSpPr txBox="1"/>
            <p:nvPr/>
          </p:nvSpPr>
          <p:spPr>
            <a:xfrm>
              <a:off x="1111488" y="2388105"/>
              <a:ext cx="55304"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M</a:t>
              </a:r>
              <a:endParaRPr lang="en-IN" sz="667" kern="1200" err="1">
                <a:solidFill>
                  <a:prstClr val="white"/>
                </a:solidFill>
                <a:latin typeface="Calibri" panose="020F0502020204030204"/>
              </a:endParaRPr>
            </a:p>
          </p:txBody>
        </p:sp>
        <p:sp>
          <p:nvSpPr>
            <p:cNvPr id="112" name="TextBox 111">
              <a:extLst>
                <a:ext uri="{FF2B5EF4-FFF2-40B4-BE49-F238E27FC236}">
                  <a16:creationId xmlns:a16="http://schemas.microsoft.com/office/drawing/2014/main" id="{9DBA2BB5-8070-40F5-AE17-D6A4D5461195}"/>
                </a:ext>
              </a:extLst>
            </p:cNvPr>
            <p:cNvSpPr txBox="1"/>
            <p:nvPr/>
          </p:nvSpPr>
          <p:spPr>
            <a:xfrm>
              <a:off x="1392309" y="2382833"/>
              <a:ext cx="3366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a:t>
              </a:r>
              <a:endParaRPr lang="en-IN" sz="667" kern="1200" err="1">
                <a:solidFill>
                  <a:prstClr val="white"/>
                </a:solidFill>
                <a:latin typeface="Calibri" panose="020F0502020204030204"/>
              </a:endParaRPr>
            </a:p>
          </p:txBody>
        </p:sp>
        <p:sp>
          <p:nvSpPr>
            <p:cNvPr id="113" name="Rectangle 112">
              <a:extLst>
                <a:ext uri="{FF2B5EF4-FFF2-40B4-BE49-F238E27FC236}">
                  <a16:creationId xmlns:a16="http://schemas.microsoft.com/office/drawing/2014/main" id="{AAF4724E-B551-4A29-B277-5B66463AAC05}"/>
                </a:ext>
              </a:extLst>
            </p:cNvPr>
            <p:cNvSpPr/>
            <p:nvPr/>
          </p:nvSpPr>
          <p:spPr>
            <a:xfrm>
              <a:off x="1809198" y="2245673"/>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4" name="TextBox 113">
              <a:extLst>
                <a:ext uri="{FF2B5EF4-FFF2-40B4-BE49-F238E27FC236}">
                  <a16:creationId xmlns:a16="http://schemas.microsoft.com/office/drawing/2014/main" id="{D0886B1A-742C-4135-984C-124D27AA89FD}"/>
                </a:ext>
              </a:extLst>
            </p:cNvPr>
            <p:cNvSpPr txBox="1"/>
            <p:nvPr/>
          </p:nvSpPr>
          <p:spPr>
            <a:xfrm>
              <a:off x="1834269" y="2242625"/>
              <a:ext cx="31259"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E</a:t>
              </a:r>
              <a:endParaRPr lang="en-IN" sz="667" kern="1200" err="1">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3EA3D4F-88CE-4D0C-9957-A49984F98B84}"/>
                </a:ext>
              </a:extLst>
            </p:cNvPr>
            <p:cNvSpPr/>
            <p:nvPr/>
          </p:nvSpPr>
          <p:spPr>
            <a:xfrm>
              <a:off x="18091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6" name="TextBox 115">
              <a:extLst>
                <a:ext uri="{FF2B5EF4-FFF2-40B4-BE49-F238E27FC236}">
                  <a16:creationId xmlns:a16="http://schemas.microsoft.com/office/drawing/2014/main" id="{CA3260CF-1EFC-4840-A231-41DF2A7485EC}"/>
                </a:ext>
              </a:extLst>
            </p:cNvPr>
            <p:cNvSpPr txBox="1"/>
            <p:nvPr/>
          </p:nvSpPr>
          <p:spPr>
            <a:xfrm>
              <a:off x="1816608" y="2392993"/>
              <a:ext cx="84158" cy="61508"/>
            </a:xfrm>
            <a:prstGeom prst="rect">
              <a:avLst/>
            </a:prstGeom>
            <a:no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USB</a:t>
              </a:r>
              <a:endParaRPr lang="en-IN" sz="533" kern="1200" err="1">
                <a:solidFill>
                  <a:prstClr val="white"/>
                </a:solidFill>
                <a:latin typeface="Calibri" panose="020F0502020204030204"/>
              </a:endParaRPr>
            </a:p>
          </p:txBody>
        </p:sp>
      </p:grpSp>
      <p:sp>
        <p:nvSpPr>
          <p:cNvPr id="117" name="TextBox 116">
            <a:extLst>
              <a:ext uri="{FF2B5EF4-FFF2-40B4-BE49-F238E27FC236}">
                <a16:creationId xmlns:a16="http://schemas.microsoft.com/office/drawing/2014/main" id="{817FB828-72E6-46E2-B270-6E73F894EF0D}"/>
              </a:ext>
            </a:extLst>
          </p:cNvPr>
          <p:cNvSpPr txBox="1"/>
          <p:nvPr/>
        </p:nvSpPr>
        <p:spPr>
          <a:xfrm>
            <a:off x="8831435" y="1645021"/>
            <a:ext cx="363882" cy="82010"/>
          </a:xfrm>
          <a:prstGeom prst="rect">
            <a:avLst/>
          </a:prstGeom>
          <a:solidFill>
            <a:srgbClr val="C00000"/>
          </a:solid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Any BIOS, OS</a:t>
            </a:r>
            <a:endParaRPr lang="en-IN" sz="533" kern="1200" err="1">
              <a:solidFill>
                <a:prstClr val="white"/>
              </a:solidFill>
              <a:latin typeface="Calibri" panose="020F0502020204030204"/>
            </a:endParaRPr>
          </a:p>
        </p:txBody>
      </p:sp>
      <p:sp>
        <p:nvSpPr>
          <p:cNvPr id="118" name="TextBox 117">
            <a:extLst>
              <a:ext uri="{FF2B5EF4-FFF2-40B4-BE49-F238E27FC236}">
                <a16:creationId xmlns:a16="http://schemas.microsoft.com/office/drawing/2014/main" id="{D570A44A-A128-4E79-91FD-1FEE9525F4D0}"/>
              </a:ext>
            </a:extLst>
          </p:cNvPr>
          <p:cNvSpPr txBox="1"/>
          <p:nvPr/>
        </p:nvSpPr>
        <p:spPr>
          <a:xfrm>
            <a:off x="10312250" y="2493819"/>
            <a:ext cx="160300"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black"/>
                </a:solidFill>
                <a:latin typeface="Calibri" panose="020F0502020204030204"/>
              </a:rPr>
              <a:t>Host</a:t>
            </a:r>
            <a:endParaRPr lang="en-IN" sz="667" kern="1200" err="1">
              <a:solidFill>
                <a:prstClr val="black"/>
              </a:solidFill>
              <a:latin typeface="Calibri" panose="020F0502020204030204"/>
            </a:endParaRPr>
          </a:p>
        </p:txBody>
      </p:sp>
      <p:sp>
        <p:nvSpPr>
          <p:cNvPr id="119" name="TextBox 118">
            <a:extLst>
              <a:ext uri="{FF2B5EF4-FFF2-40B4-BE49-F238E27FC236}">
                <a16:creationId xmlns:a16="http://schemas.microsoft.com/office/drawing/2014/main" id="{76681892-1248-46AD-BD52-F650751141D5}"/>
              </a:ext>
            </a:extLst>
          </p:cNvPr>
          <p:cNvSpPr txBox="1"/>
          <p:nvPr/>
        </p:nvSpPr>
        <p:spPr>
          <a:xfrm>
            <a:off x="7290221" y="2496000"/>
            <a:ext cx="571503" cy="184666"/>
          </a:xfrm>
          <a:prstGeom prst="rect">
            <a:avLst/>
          </a:prstGeom>
          <a:noFill/>
        </p:spPr>
        <p:txBody>
          <a:bodyPr vert="horz" wrap="none" lIns="0" tIns="0" rIns="0" bIns="0" rtlCol="0">
            <a:spAutoFit/>
          </a:bodyPr>
          <a:lstStyle/>
          <a:p>
            <a:pPr defTabSz="609585" hangingPunct="1">
              <a:lnSpc>
                <a:spcPct val="100000"/>
              </a:lnSpc>
              <a:spcBef>
                <a:spcPts val="0"/>
              </a:spcBef>
            </a:pPr>
            <a:r>
              <a:rPr lang="en-US" sz="1200" kern="1200">
                <a:solidFill>
                  <a:prstClr val="white">
                    <a:lumMod val="95000"/>
                  </a:prstClr>
                </a:solidFill>
                <a:effectLst>
                  <a:outerShdw blurRad="38100" dist="38100" dir="2700000" algn="tl">
                    <a:srgbClr val="000000">
                      <a:alpha val="43137"/>
                    </a:srgbClr>
                  </a:outerShdw>
                </a:effectLst>
                <a:latin typeface="Calibri" panose="020F0502020204030204"/>
              </a:rPr>
              <a:t>IP Device</a:t>
            </a:r>
            <a:endParaRPr lang="en-IN" sz="1200" kern="1200" err="1">
              <a:solidFill>
                <a:prstClr val="white">
                  <a:lumMod val="95000"/>
                </a:prstClr>
              </a:solidFill>
              <a:effectLst>
                <a:outerShdw blurRad="38100" dist="38100" dir="2700000" algn="tl">
                  <a:srgbClr val="000000">
                    <a:alpha val="43137"/>
                  </a:srgbClr>
                </a:outerShdw>
              </a:effectLst>
              <a:latin typeface="Calibri" panose="020F0502020204030204"/>
            </a:endParaRPr>
          </a:p>
        </p:txBody>
      </p:sp>
      <p:cxnSp>
        <p:nvCxnSpPr>
          <p:cNvPr id="120" name="Straight Connector 119">
            <a:extLst>
              <a:ext uri="{FF2B5EF4-FFF2-40B4-BE49-F238E27FC236}">
                <a16:creationId xmlns:a16="http://schemas.microsoft.com/office/drawing/2014/main" id="{B4E89930-5919-444B-95A1-B6B9770D5ABD}"/>
              </a:ext>
            </a:extLst>
          </p:cNvPr>
          <p:cNvCxnSpPr>
            <a:cxnSpLocks/>
          </p:cNvCxnSpPr>
          <p:nvPr/>
        </p:nvCxnSpPr>
        <p:spPr>
          <a:xfrm flipV="1">
            <a:off x="8315692" y="2726943"/>
            <a:ext cx="0" cy="144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1" name="Cloud 120">
            <a:extLst>
              <a:ext uri="{FF2B5EF4-FFF2-40B4-BE49-F238E27FC236}">
                <a16:creationId xmlns:a16="http://schemas.microsoft.com/office/drawing/2014/main" id="{57BC2F13-595C-4353-8B9C-8186207F3676}"/>
              </a:ext>
            </a:extLst>
          </p:cNvPr>
          <p:cNvSpPr/>
          <p:nvPr/>
        </p:nvSpPr>
        <p:spPr>
          <a:xfrm>
            <a:off x="7381118" y="2837472"/>
            <a:ext cx="1869148" cy="326547"/>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sz="667" kern="1200">
              <a:solidFill>
                <a:prstClr val="white"/>
              </a:solidFill>
              <a:effectLst>
                <a:outerShdw blurRad="38100" dist="38100" dir="2700000" algn="tl">
                  <a:srgbClr val="000000">
                    <a:alpha val="43137"/>
                  </a:srgbClr>
                </a:outerShdw>
              </a:effectLst>
              <a:latin typeface="Calibri" panose="020F0502020204030204"/>
            </a:endParaRPr>
          </a:p>
        </p:txBody>
      </p:sp>
      <p:sp>
        <p:nvSpPr>
          <p:cNvPr id="122" name="Rectangle 121">
            <a:extLst>
              <a:ext uri="{FF2B5EF4-FFF2-40B4-BE49-F238E27FC236}">
                <a16:creationId xmlns:a16="http://schemas.microsoft.com/office/drawing/2014/main" id="{729D6844-4075-4905-84DA-EAC7E1016A05}"/>
              </a:ext>
            </a:extLst>
          </p:cNvPr>
          <p:cNvSpPr/>
          <p:nvPr/>
        </p:nvSpPr>
        <p:spPr>
          <a:xfrm>
            <a:off x="867955" y="6362527"/>
            <a:ext cx="560101" cy="19920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latin typeface="Calibri" panose="020F0502020204030204"/>
              </a:rPr>
              <a:t>Port</a:t>
            </a:r>
            <a:endParaRPr lang="en-IN" sz="1200" kern="1200">
              <a:solidFill>
                <a:prstClr val="white"/>
              </a:solidFill>
              <a:latin typeface="Calibri" panose="020F0502020204030204"/>
            </a:endParaRPr>
          </a:p>
        </p:txBody>
      </p:sp>
      <p:sp>
        <p:nvSpPr>
          <p:cNvPr id="123" name="Rectangle: Rounded Corners 122">
            <a:extLst>
              <a:ext uri="{FF2B5EF4-FFF2-40B4-BE49-F238E27FC236}">
                <a16:creationId xmlns:a16="http://schemas.microsoft.com/office/drawing/2014/main" id="{E27968D3-B550-4A04-AF91-49AF940992F1}"/>
              </a:ext>
            </a:extLst>
          </p:cNvPr>
          <p:cNvSpPr/>
          <p:nvPr/>
        </p:nvSpPr>
        <p:spPr>
          <a:xfrm>
            <a:off x="149874" y="6426557"/>
            <a:ext cx="2414761" cy="412140"/>
          </a:xfrm>
          <a:prstGeom prst="roundRect">
            <a:avLst/>
          </a:prstGeom>
          <a:noFill/>
          <a:ln w="3175">
            <a:solidFill>
              <a:srgbClr val="0071C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24" name="TextBox 123">
            <a:extLst>
              <a:ext uri="{FF2B5EF4-FFF2-40B4-BE49-F238E27FC236}">
                <a16:creationId xmlns:a16="http://schemas.microsoft.com/office/drawing/2014/main" id="{99988357-06DA-4E36-A62E-964571647892}"/>
              </a:ext>
            </a:extLst>
          </p:cNvPr>
          <p:cNvSpPr txBox="1"/>
          <p:nvPr/>
        </p:nvSpPr>
        <p:spPr>
          <a:xfrm>
            <a:off x="241425" y="6365055"/>
            <a:ext cx="449162" cy="184666"/>
          </a:xfrm>
          <a:prstGeom prst="rect">
            <a:avLst/>
          </a:prstGeom>
          <a:solidFill>
            <a:srgbClr val="003C71"/>
          </a:solidFill>
        </p:spPr>
        <p:txBody>
          <a:bodyPr vert="horz" wrap="none" lIns="0" tIns="0" rIns="0" bIns="0" rtlCol="0">
            <a:spAutoFit/>
          </a:bodyPr>
          <a:lstStyle/>
          <a:p>
            <a:pPr defTabSz="609585" hangingPunct="1">
              <a:lnSpc>
                <a:spcPct val="100000"/>
              </a:lnSpc>
              <a:spcBef>
                <a:spcPts val="0"/>
              </a:spcBef>
            </a:pPr>
            <a:r>
              <a:rPr lang="en-US" sz="1200" kern="1200">
                <a:solidFill>
                  <a:prstClr val="white"/>
                </a:solidFill>
                <a:latin typeface="Calibri" panose="020F0502020204030204"/>
              </a:rPr>
              <a:t>Legend</a:t>
            </a:r>
            <a:endParaRPr lang="en-IN" sz="1200" kern="1200" err="1">
              <a:solidFill>
                <a:prstClr val="white"/>
              </a:solidFill>
              <a:latin typeface="Calibri" panose="020F0502020204030204"/>
            </a:endParaRPr>
          </a:p>
        </p:txBody>
      </p:sp>
      <p:sp>
        <p:nvSpPr>
          <p:cNvPr id="125" name="Rectangle 124">
            <a:extLst>
              <a:ext uri="{FF2B5EF4-FFF2-40B4-BE49-F238E27FC236}">
                <a16:creationId xmlns:a16="http://schemas.microsoft.com/office/drawing/2014/main" id="{6AAB9015-8CA4-4C03-B40F-D5A5E8C84C24}"/>
              </a:ext>
            </a:extLst>
          </p:cNvPr>
          <p:cNvSpPr/>
          <p:nvPr/>
        </p:nvSpPr>
        <p:spPr>
          <a:xfrm>
            <a:off x="1526094" y="6359146"/>
            <a:ext cx="560101" cy="199207"/>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latin typeface="Calibri" panose="020F0502020204030204"/>
              </a:rPr>
              <a:t>SW</a:t>
            </a:r>
            <a:endParaRPr lang="en-IN" sz="1200" kern="1200">
              <a:solidFill>
                <a:prstClr val="white"/>
              </a:solidFill>
              <a:latin typeface="Calibri" panose="020F0502020204030204"/>
            </a:endParaRPr>
          </a:p>
        </p:txBody>
      </p:sp>
      <p:sp>
        <p:nvSpPr>
          <p:cNvPr id="126" name="Rectangle 125">
            <a:extLst>
              <a:ext uri="{FF2B5EF4-FFF2-40B4-BE49-F238E27FC236}">
                <a16:creationId xmlns:a16="http://schemas.microsoft.com/office/drawing/2014/main" id="{E693DBE2-0FD0-41EC-8988-BB55769C19B1}"/>
              </a:ext>
            </a:extLst>
          </p:cNvPr>
          <p:cNvSpPr/>
          <p:nvPr/>
        </p:nvSpPr>
        <p:spPr>
          <a:xfrm>
            <a:off x="2153586" y="6356718"/>
            <a:ext cx="827212" cy="199207"/>
          </a:xfrm>
          <a:prstGeom prst="rect">
            <a:avLst/>
          </a:prstGeom>
          <a:solidFill>
            <a:srgbClr val="ED13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black"/>
                </a:solidFill>
                <a:latin typeface="Calibri" panose="020F0502020204030204"/>
              </a:rPr>
              <a:t>Adapter</a:t>
            </a:r>
            <a:endParaRPr lang="en-IN" sz="1200" kern="1200">
              <a:solidFill>
                <a:prstClr val="black"/>
              </a:solidFill>
              <a:latin typeface="Calibri" panose="020F0502020204030204"/>
            </a:endParaRPr>
          </a:p>
        </p:txBody>
      </p:sp>
      <p:cxnSp>
        <p:nvCxnSpPr>
          <p:cNvPr id="127" name="Connector: Elbow 126">
            <a:extLst>
              <a:ext uri="{FF2B5EF4-FFF2-40B4-BE49-F238E27FC236}">
                <a16:creationId xmlns:a16="http://schemas.microsoft.com/office/drawing/2014/main" id="{86432616-DD1B-4A4F-BA1A-D701A8F60084}"/>
              </a:ext>
            </a:extLst>
          </p:cNvPr>
          <p:cNvCxnSpPr>
            <a:cxnSpLocks/>
            <a:stCxn id="129" idx="1"/>
          </p:cNvCxnSpPr>
          <p:nvPr/>
        </p:nvCxnSpPr>
        <p:spPr>
          <a:xfrm rot="10800000" flipV="1">
            <a:off x="9587683" y="2800159"/>
            <a:ext cx="335458" cy="488809"/>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FD0D673F-1158-4AEA-9F05-5012BA46740F}"/>
              </a:ext>
            </a:extLst>
          </p:cNvPr>
          <p:cNvSpPr txBox="1"/>
          <p:nvPr/>
        </p:nvSpPr>
        <p:spPr>
          <a:xfrm>
            <a:off x="9592749" y="2902425"/>
            <a:ext cx="597921" cy="123111"/>
          </a:xfrm>
          <a:prstGeom prst="rect">
            <a:avLst/>
          </a:prstGeom>
          <a:noFill/>
        </p:spPr>
        <p:txBody>
          <a:bodyPr vert="horz" wrap="none" lIns="0" tIns="0" rIns="0" bIns="0" rtlCol="0">
            <a:spAutoFit/>
          </a:bodyPr>
          <a:lstStyle/>
          <a:p>
            <a:pPr defTabSz="609585" hangingPunct="1">
              <a:lnSpc>
                <a:spcPct val="100000"/>
              </a:lnSpc>
              <a:spcBef>
                <a:spcPts val="0"/>
              </a:spcBef>
            </a:pPr>
            <a:r>
              <a:rPr lang="en-US" sz="800" kern="1200">
                <a:solidFill>
                  <a:prstClr val="black"/>
                </a:solidFill>
                <a:latin typeface="Calibri" panose="020F0502020204030204"/>
              </a:rPr>
              <a:t>Remote Login </a:t>
            </a:r>
          </a:p>
        </p:txBody>
      </p:sp>
      <p:sp>
        <p:nvSpPr>
          <p:cNvPr id="129" name="TextBox 128">
            <a:extLst>
              <a:ext uri="{FF2B5EF4-FFF2-40B4-BE49-F238E27FC236}">
                <a16:creationId xmlns:a16="http://schemas.microsoft.com/office/drawing/2014/main" id="{E744ACF7-81F4-472A-A895-9EBAA18E6A5F}"/>
              </a:ext>
            </a:extLst>
          </p:cNvPr>
          <p:cNvSpPr txBox="1"/>
          <p:nvPr/>
        </p:nvSpPr>
        <p:spPr>
          <a:xfrm>
            <a:off x="9923141" y="2748831"/>
            <a:ext cx="80150" cy="102657"/>
          </a:xfrm>
          <a:prstGeom prst="rect">
            <a:avLst/>
          </a:prstGeom>
          <a:solidFill>
            <a:schemeClr val="tx1"/>
          </a:solid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 E </a:t>
            </a:r>
            <a:endParaRPr lang="en-IN" sz="667" kern="1200" err="1">
              <a:solidFill>
                <a:prstClr val="white"/>
              </a:solidFill>
              <a:latin typeface="Calibri" panose="020F0502020204030204"/>
            </a:endParaRPr>
          </a:p>
        </p:txBody>
      </p:sp>
      <p:sp>
        <p:nvSpPr>
          <p:cNvPr id="130" name="Cloud 129">
            <a:extLst>
              <a:ext uri="{FF2B5EF4-FFF2-40B4-BE49-F238E27FC236}">
                <a16:creationId xmlns:a16="http://schemas.microsoft.com/office/drawing/2014/main" id="{B1070FE3-A8D1-47B0-8829-AAA6FB4497ED}"/>
              </a:ext>
            </a:extLst>
          </p:cNvPr>
          <p:cNvSpPr/>
          <p:nvPr/>
        </p:nvSpPr>
        <p:spPr>
          <a:xfrm>
            <a:off x="8401309" y="3127833"/>
            <a:ext cx="1601388" cy="593985"/>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effectLst>
                  <a:outerShdw blurRad="38100" dist="38100" dir="2700000" algn="tl">
                    <a:srgbClr val="000000">
                      <a:alpha val="43137"/>
                    </a:srgbClr>
                  </a:outerShdw>
                </a:effectLst>
                <a:latin typeface="Calibri" panose="020F0502020204030204"/>
              </a:rPr>
              <a:t>Internet</a:t>
            </a:r>
            <a:endParaRPr lang="en-IN" sz="1200" kern="1200">
              <a:solidFill>
                <a:prstClr val="white"/>
              </a:solidFill>
              <a:effectLst>
                <a:outerShdw blurRad="38100" dist="38100" dir="2700000" algn="tl">
                  <a:srgbClr val="000000">
                    <a:alpha val="43137"/>
                  </a:srgbClr>
                </a:outerShdw>
              </a:effectLst>
              <a:latin typeface="Calibri" panose="020F0502020204030204"/>
            </a:endParaRPr>
          </a:p>
        </p:txBody>
      </p:sp>
      <p:sp>
        <p:nvSpPr>
          <p:cNvPr id="131" name="TextBox 130">
            <a:extLst>
              <a:ext uri="{FF2B5EF4-FFF2-40B4-BE49-F238E27FC236}">
                <a16:creationId xmlns:a16="http://schemas.microsoft.com/office/drawing/2014/main" id="{32456AA0-19CB-402C-8AF6-8FB18F38591B}"/>
              </a:ext>
            </a:extLst>
          </p:cNvPr>
          <p:cNvSpPr txBox="1"/>
          <p:nvPr/>
        </p:nvSpPr>
        <p:spPr>
          <a:xfrm>
            <a:off x="7915531" y="2879064"/>
            <a:ext cx="822341" cy="266676"/>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200" kern="1200">
                <a:solidFill>
                  <a:prstClr val="white"/>
                </a:solidFill>
                <a:effectLst>
                  <a:outerShdw blurRad="38100" dist="38100" dir="2700000" algn="tl">
                    <a:srgbClr val="000000">
                      <a:alpha val="43137"/>
                    </a:srgbClr>
                  </a:outerShdw>
                </a:effectLst>
                <a:latin typeface="Calibri" panose="020F0502020204030204"/>
              </a:rPr>
              <a:t>One Cloud</a:t>
            </a:r>
          </a:p>
          <a:p>
            <a:pPr algn="ctr" defTabSz="609585" hangingPunct="1">
              <a:lnSpc>
                <a:spcPct val="100000"/>
              </a:lnSpc>
              <a:spcBef>
                <a:spcPts val="0"/>
              </a:spcBef>
            </a:pPr>
            <a:r>
              <a:rPr lang="en-US" sz="533" kern="1200">
                <a:solidFill>
                  <a:prstClr val="white"/>
                </a:solidFill>
                <a:effectLst>
                  <a:outerShdw blurRad="38100" dist="38100" dir="2700000" algn="tl">
                    <a:srgbClr val="000000">
                      <a:alpha val="43137"/>
                    </a:srgbClr>
                  </a:outerShdw>
                </a:effectLst>
                <a:latin typeface="Calibri" panose="020F0502020204030204"/>
              </a:rPr>
              <a:t>(access control &amp; abstraction)</a:t>
            </a:r>
            <a:endParaRPr lang="en-IN" sz="533" kern="1200">
              <a:solidFill>
                <a:prstClr val="white"/>
              </a:solidFill>
              <a:effectLst>
                <a:outerShdw blurRad="38100" dist="38100" dir="2700000" algn="tl">
                  <a:srgbClr val="000000">
                    <a:alpha val="43137"/>
                  </a:srgbClr>
                </a:outerShdw>
              </a:effectLst>
              <a:latin typeface="Calibri" panose="020F0502020204030204"/>
            </a:endParaRPr>
          </a:p>
        </p:txBody>
      </p:sp>
      <p:sp>
        <p:nvSpPr>
          <p:cNvPr id="132" name="TextBox 131">
            <a:extLst>
              <a:ext uri="{FF2B5EF4-FFF2-40B4-BE49-F238E27FC236}">
                <a16:creationId xmlns:a16="http://schemas.microsoft.com/office/drawing/2014/main" id="{CC7A9FB1-E416-4A2B-8FA0-FCC1F499EB21}"/>
              </a:ext>
            </a:extLst>
          </p:cNvPr>
          <p:cNvSpPr txBox="1"/>
          <p:nvPr/>
        </p:nvSpPr>
        <p:spPr>
          <a:xfrm>
            <a:off x="1220239" y="4109865"/>
            <a:ext cx="4431541" cy="923330"/>
          </a:xfrm>
          <a:prstGeom prst="rect">
            <a:avLst/>
          </a:prstGeom>
          <a:noFill/>
        </p:spPr>
        <p:txBody>
          <a:bodyPr vert="horz" wrap="square" lIns="0" tIns="0" rIns="0" bIns="0" rtlCol="0">
            <a:spAutoFit/>
          </a:bodyPr>
          <a:lstStyle/>
          <a:p>
            <a:pPr defTabSz="609585" hangingPunct="1">
              <a:lnSpc>
                <a:spcPct val="100000"/>
              </a:lnSpc>
              <a:spcBef>
                <a:spcPts val="0"/>
              </a:spcBef>
            </a:pPr>
            <a:r>
              <a:rPr lang="en-US" sz="1200" b="1" u="sng" kern="1200">
                <a:solidFill>
                  <a:srgbClr val="0071C5"/>
                </a:solidFill>
                <a:latin typeface="Calibri" panose="020F0502020204030204"/>
              </a:rPr>
              <a:t>Features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Direct visual access to target’s display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Keyboard mouse interaction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Same setup reused for all OS/platforms with no additional effort</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Ability to probe with scope/LA/DMM</a:t>
            </a:r>
            <a:endParaRPr lang="en-IN" sz="1200" kern="1200" err="1">
              <a:solidFill>
                <a:srgbClr val="0071C5"/>
              </a:solidFill>
              <a:latin typeface="Calibri" panose="020F0502020204030204"/>
            </a:endParaRPr>
          </a:p>
        </p:txBody>
      </p:sp>
      <p:sp>
        <p:nvSpPr>
          <p:cNvPr id="133" name="TextBox 132">
            <a:extLst>
              <a:ext uri="{FF2B5EF4-FFF2-40B4-BE49-F238E27FC236}">
                <a16:creationId xmlns:a16="http://schemas.microsoft.com/office/drawing/2014/main" id="{58782343-824A-4F58-8973-D5F4ECA26CC8}"/>
              </a:ext>
            </a:extLst>
          </p:cNvPr>
          <p:cNvSpPr txBox="1"/>
          <p:nvPr/>
        </p:nvSpPr>
        <p:spPr>
          <a:xfrm>
            <a:off x="7116023" y="4110732"/>
            <a:ext cx="4319880" cy="923330"/>
          </a:xfrm>
          <a:prstGeom prst="rect">
            <a:avLst/>
          </a:prstGeom>
          <a:noFill/>
        </p:spPr>
        <p:txBody>
          <a:bodyPr vert="horz" wrap="square" lIns="0" tIns="0" rIns="0" bIns="0" rtlCol="0">
            <a:spAutoFit/>
          </a:bodyPr>
          <a:lstStyle/>
          <a:p>
            <a:pPr defTabSz="609585" hangingPunct="1">
              <a:lnSpc>
                <a:spcPct val="100000"/>
              </a:lnSpc>
              <a:spcBef>
                <a:spcPts val="0"/>
              </a:spcBef>
            </a:pPr>
            <a:r>
              <a:rPr lang="en-US" sz="1200" b="1" u="sng" kern="1200">
                <a:solidFill>
                  <a:srgbClr val="0071C5"/>
                </a:solidFill>
                <a:latin typeface="Calibri" panose="020F0502020204030204"/>
              </a:rPr>
              <a:t>Features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Direct visual access to target’s display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Keyboard mouse interaction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Same setup reused for all OS/platforms with no additional effort</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Ability to probe with scope/LA/DMM*</a:t>
            </a:r>
            <a:endParaRPr lang="en-IN" sz="1200" kern="1200" err="1">
              <a:solidFill>
                <a:srgbClr val="0071C5"/>
              </a:solidFill>
              <a:latin typeface="Calibri" panose="020F0502020204030204"/>
            </a:endParaRPr>
          </a:p>
        </p:txBody>
      </p:sp>
      <p:sp>
        <p:nvSpPr>
          <p:cNvPr id="134" name="TextBox 133">
            <a:extLst>
              <a:ext uri="{FF2B5EF4-FFF2-40B4-BE49-F238E27FC236}">
                <a16:creationId xmlns:a16="http://schemas.microsoft.com/office/drawing/2014/main" id="{8BCEFB52-A0F7-4FD4-909F-A0FCA9C3A494}"/>
              </a:ext>
            </a:extLst>
          </p:cNvPr>
          <p:cNvSpPr txBox="1"/>
          <p:nvPr/>
        </p:nvSpPr>
        <p:spPr>
          <a:xfrm>
            <a:off x="7116023" y="5494089"/>
            <a:ext cx="3553392" cy="574260"/>
          </a:xfrm>
          <a:prstGeom prst="rect">
            <a:avLst/>
          </a:prstGeom>
          <a:solidFill>
            <a:schemeClr val="accent4"/>
          </a:solidFill>
          <a:effectLst>
            <a:outerShdw blurRad="50800" dist="38100" dir="2700000" algn="tl" rotWithShape="0">
              <a:prstClr val="black">
                <a:alpha val="40000"/>
              </a:prstClr>
            </a:outerShdw>
          </a:effectLst>
        </p:spPr>
        <p:txBody>
          <a:bodyPr vert="horz" wrap="square" lIns="0" tIns="0" rIns="0" bIns="0" rtlCol="0">
            <a:spAutoFit/>
          </a:bodyPr>
          <a:lstStyle/>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Generic solution for all users who do not need probing</a:t>
            </a:r>
          </a:p>
          <a:p>
            <a:pPr marL="228594" indent="-228594" defTabSz="609585" hangingPunct="1">
              <a:lnSpc>
                <a:spcPct val="100000"/>
              </a:lnSpc>
              <a:spcBef>
                <a:spcPts val="0"/>
              </a:spcBef>
              <a:buFont typeface="Arial" panose="020B0604020202020204" pitchFamily="34" charset="0"/>
              <a:buChar char="•"/>
            </a:pPr>
            <a:r>
              <a:rPr lang="en-US" sz="933" kern="1200">
                <a:solidFill>
                  <a:prstClr val="black"/>
                </a:solidFill>
                <a:latin typeface="Calibri" panose="020F0502020204030204"/>
              </a:rPr>
              <a:t>Higher HW BOM with zero recurring expense across generations</a:t>
            </a:r>
          </a:p>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Low cost per user</a:t>
            </a:r>
          </a:p>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Ready to scale across OS/platforms. Best for on-demand use</a:t>
            </a:r>
            <a:endParaRPr lang="en-IN" sz="933" kern="1200" err="1">
              <a:solidFill>
                <a:prstClr val="black"/>
              </a:solidFill>
              <a:latin typeface="Calibri" panose="020F0502020204030204"/>
            </a:endParaRPr>
          </a:p>
        </p:txBody>
      </p:sp>
      <p:sp>
        <p:nvSpPr>
          <p:cNvPr id="135" name="TextBox 134">
            <a:extLst>
              <a:ext uri="{FF2B5EF4-FFF2-40B4-BE49-F238E27FC236}">
                <a16:creationId xmlns:a16="http://schemas.microsoft.com/office/drawing/2014/main" id="{5540605F-BD1B-45DE-9798-0526975EA858}"/>
              </a:ext>
            </a:extLst>
          </p:cNvPr>
          <p:cNvSpPr txBox="1"/>
          <p:nvPr/>
        </p:nvSpPr>
        <p:spPr>
          <a:xfrm>
            <a:off x="1310273" y="5505352"/>
            <a:ext cx="4341508" cy="287130"/>
          </a:xfrm>
          <a:prstGeom prst="rect">
            <a:avLst/>
          </a:prstGeom>
          <a:solidFill>
            <a:schemeClr val="accent4"/>
          </a:solidFill>
          <a:effectLst>
            <a:outerShdw blurRad="50800" dist="38100" dir="2700000" algn="tl" rotWithShape="0">
              <a:prstClr val="black">
                <a:alpha val="40000"/>
              </a:prstClr>
            </a:outerShdw>
          </a:effectLst>
        </p:spPr>
        <p:txBody>
          <a:bodyPr vert="horz" wrap="square" lIns="0" tIns="0" rIns="0" bIns="0" rtlCol="0">
            <a:spAutoFit/>
          </a:bodyPr>
          <a:lstStyle/>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Generic solution for all users</a:t>
            </a:r>
          </a:p>
          <a:p>
            <a:pPr marL="228594" indent="-228594" defTabSz="609585" hangingPunct="1">
              <a:lnSpc>
                <a:spcPct val="100000"/>
              </a:lnSpc>
              <a:spcBef>
                <a:spcPts val="0"/>
              </a:spcBef>
              <a:buFont typeface="Intel Clear" panose="020B0604020203020204" pitchFamily="34" charset="0"/>
              <a:buChar char="×"/>
            </a:pPr>
            <a:r>
              <a:rPr lang="en-US" sz="933" kern="1200">
                <a:solidFill>
                  <a:prstClr val="black"/>
                </a:solidFill>
                <a:latin typeface="Calibri" panose="020F0502020204030204"/>
              </a:rPr>
              <a:t>High cost per user</a:t>
            </a:r>
            <a:endParaRPr lang="en-IN" sz="933" kern="1200" err="1">
              <a:solidFill>
                <a:prstClr val="black"/>
              </a:solidFill>
              <a:latin typeface="Calibri" panose="020F0502020204030204"/>
            </a:endParaRPr>
          </a:p>
        </p:txBody>
      </p:sp>
      <p:sp>
        <p:nvSpPr>
          <p:cNvPr id="136" name="TextBox 135">
            <a:extLst>
              <a:ext uri="{FF2B5EF4-FFF2-40B4-BE49-F238E27FC236}">
                <a16:creationId xmlns:a16="http://schemas.microsoft.com/office/drawing/2014/main" id="{C35A8118-1873-4024-B977-4B5D60162F45}"/>
              </a:ext>
            </a:extLst>
          </p:cNvPr>
          <p:cNvSpPr txBox="1"/>
          <p:nvPr/>
        </p:nvSpPr>
        <p:spPr>
          <a:xfrm>
            <a:off x="7130350" y="6519774"/>
            <a:ext cx="3216843" cy="225767"/>
          </a:xfrm>
          <a:prstGeom prst="rect">
            <a:avLst/>
          </a:prstGeom>
          <a:solidFill>
            <a:schemeClr val="bg1"/>
          </a:solidFill>
        </p:spPr>
        <p:txBody>
          <a:bodyPr vert="horz" wrap="none" lIns="0" tIns="0" rIns="0" bIns="0" rtlCol="0">
            <a:spAutoFit/>
          </a:bodyPr>
          <a:lstStyle/>
          <a:p>
            <a:pPr defTabSz="609585" hangingPunct="1">
              <a:lnSpc>
                <a:spcPct val="100000"/>
              </a:lnSpc>
              <a:spcBef>
                <a:spcPts val="0"/>
              </a:spcBef>
            </a:pPr>
            <a:r>
              <a:rPr lang="en-US" sz="1467" kern="1200">
                <a:solidFill>
                  <a:srgbClr val="0071C5"/>
                </a:solidFill>
                <a:latin typeface="Calibri" panose="020F0502020204030204"/>
              </a:rPr>
              <a:t>* LA/Scope probing planned in next phase</a:t>
            </a:r>
            <a:endParaRPr lang="en-IN" sz="1467" kern="1200" err="1">
              <a:solidFill>
                <a:srgbClr val="0071C5"/>
              </a:solidFill>
              <a:latin typeface="Calibri" panose="020F0502020204030204"/>
            </a:endParaRPr>
          </a:p>
        </p:txBody>
      </p:sp>
      <p:pic>
        <p:nvPicPr>
          <p:cNvPr id="137" name="Picture 2" descr="webcam Icon - Free Icons">
            <a:extLst>
              <a:ext uri="{FF2B5EF4-FFF2-40B4-BE49-F238E27FC236}">
                <a16:creationId xmlns:a16="http://schemas.microsoft.com/office/drawing/2014/main" id="{7A0C81A3-E052-4669-A2A7-16FD5926E844}"/>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52773" y="1424377"/>
            <a:ext cx="345500" cy="345500"/>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Connector 137">
            <a:extLst>
              <a:ext uri="{FF2B5EF4-FFF2-40B4-BE49-F238E27FC236}">
                <a16:creationId xmlns:a16="http://schemas.microsoft.com/office/drawing/2014/main" id="{B1C8F5F7-66CD-45F4-9136-D999C3AD7B0C}"/>
              </a:ext>
            </a:extLst>
          </p:cNvPr>
          <p:cNvCxnSpPr>
            <a:cxnSpLocks/>
          </p:cNvCxnSpPr>
          <p:nvPr/>
        </p:nvCxnSpPr>
        <p:spPr>
          <a:xfrm flipV="1">
            <a:off x="10382151" y="1600127"/>
            <a:ext cx="574528"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C54EFE9B-B729-426C-A3F6-D162F055E914}"/>
              </a:ext>
            </a:extLst>
          </p:cNvPr>
          <p:cNvCxnSpPr>
            <a:cxnSpLocks/>
          </p:cNvCxnSpPr>
          <p:nvPr/>
        </p:nvCxnSpPr>
        <p:spPr>
          <a:xfrm flipV="1">
            <a:off x="10947660" y="1600127"/>
            <a:ext cx="0" cy="120000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0" name="TextBox 139">
            <a:extLst>
              <a:ext uri="{FF2B5EF4-FFF2-40B4-BE49-F238E27FC236}">
                <a16:creationId xmlns:a16="http://schemas.microsoft.com/office/drawing/2014/main" id="{5ED636EE-640A-457C-A81F-3F96CA49F381}"/>
              </a:ext>
            </a:extLst>
          </p:cNvPr>
          <p:cNvSpPr txBox="1"/>
          <p:nvPr/>
        </p:nvSpPr>
        <p:spPr>
          <a:xfrm>
            <a:off x="10772351" y="2746885"/>
            <a:ext cx="179536" cy="102657"/>
          </a:xfrm>
          <a:prstGeom prst="rect">
            <a:avLst/>
          </a:prstGeom>
          <a:solidFill>
            <a:schemeClr val="tx1"/>
          </a:solid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 USB </a:t>
            </a:r>
            <a:endParaRPr lang="en-IN" sz="667" kern="1200" err="1">
              <a:solidFill>
                <a:prstClr val="white"/>
              </a:solidFill>
              <a:latin typeface="Calibri" panose="020F0502020204030204"/>
            </a:endParaRPr>
          </a:p>
        </p:txBody>
      </p:sp>
      <p:pic>
        <p:nvPicPr>
          <p:cNvPr id="142" name="Picture 141">
            <a:extLst>
              <a:ext uri="{FF2B5EF4-FFF2-40B4-BE49-F238E27FC236}">
                <a16:creationId xmlns:a16="http://schemas.microsoft.com/office/drawing/2014/main" id="{D5D2887C-A3A3-4412-91F6-B4B1CED2EC1B}"/>
              </a:ext>
            </a:extLst>
          </p:cNvPr>
          <p:cNvPicPr>
            <a:picLocks noChangeAspect="1"/>
          </p:cNvPicPr>
          <p:nvPr/>
        </p:nvPicPr>
        <p:blipFill>
          <a:blip r:embed="rId9"/>
          <a:stretch>
            <a:fillRect/>
          </a:stretch>
        </p:blipFill>
        <p:spPr>
          <a:xfrm>
            <a:off x="9598043" y="120555"/>
            <a:ext cx="1970716" cy="904864"/>
          </a:xfrm>
          <a:prstGeom prst="rect">
            <a:avLst/>
          </a:prstGeom>
        </p:spPr>
      </p:pic>
    </p:spTree>
    <p:extLst>
      <p:ext uri="{BB962C8B-B14F-4D97-AF65-F5344CB8AC3E}">
        <p14:creationId xmlns:p14="http://schemas.microsoft.com/office/powerpoint/2010/main" val="43432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3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3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2" grpId="0"/>
      <p:bldP spid="79" grpId="0"/>
      <p:bldP spid="93" grpId="0" animBg="1"/>
      <p:bldP spid="94" grpId="0"/>
      <p:bldP spid="95" grpId="0"/>
      <p:bldP spid="96" grpId="0"/>
      <p:bldP spid="117" grpId="0" animBg="1"/>
      <p:bldP spid="118" grpId="0"/>
      <p:bldP spid="119" grpId="0"/>
      <p:bldP spid="121" grpId="0" animBg="1"/>
      <p:bldP spid="128" grpId="0"/>
      <p:bldP spid="129" grpId="0" animBg="1"/>
      <p:bldP spid="130" grpId="0" animBg="1"/>
      <p:bldP spid="131" grpId="0"/>
      <p:bldP spid="132" grpId="0"/>
      <p:bldP spid="133" grpId="0"/>
      <p:bldP spid="134" grpId="0" animBg="1"/>
      <p:bldP spid="135" grpId="0" animBg="1"/>
      <p:bldP spid="136" grpId="0" animBg="1"/>
      <p:bldP spid="140"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08C6-98A3-4DB4-8F67-AAF4DF952AC1}"/>
              </a:ext>
            </a:extLst>
          </p:cNvPr>
          <p:cNvSpPr>
            <a:spLocks noGrp="1"/>
          </p:cNvSpPr>
          <p:nvPr>
            <p:ph type="title"/>
          </p:nvPr>
        </p:nvSpPr>
        <p:spPr>
          <a:xfrm>
            <a:off x="510411" y="133349"/>
            <a:ext cx="11010816" cy="952499"/>
          </a:xfrm>
        </p:spPr>
        <p:txBody>
          <a:bodyPr/>
          <a:lstStyle/>
          <a:p>
            <a:r>
              <a:rPr lang="en-US">
                <a:latin typeface="Intel Clear" panose="020B0604020203020204" pitchFamily="34" charset="0"/>
                <a:ea typeface="Intel Clear" panose="020B0604020203020204" pitchFamily="34" charset="0"/>
                <a:cs typeface="Intel Clear" panose="020B0604020203020204" pitchFamily="34" charset="0"/>
              </a:rPr>
              <a:t>RVP NEST support capabilities </a:t>
            </a:r>
          </a:p>
        </p:txBody>
      </p:sp>
      <p:sp>
        <p:nvSpPr>
          <p:cNvPr id="3" name="Content Placeholder 2">
            <a:extLst>
              <a:ext uri="{FF2B5EF4-FFF2-40B4-BE49-F238E27FC236}">
                <a16:creationId xmlns:a16="http://schemas.microsoft.com/office/drawing/2014/main" id="{D795558B-25D2-4112-8FB1-B1EB55C6994F}"/>
              </a:ext>
            </a:extLst>
          </p:cNvPr>
          <p:cNvSpPr>
            <a:spLocks noGrp="1"/>
          </p:cNvSpPr>
          <p:nvPr>
            <p:ph sz="quarter" idx="28"/>
          </p:nvPr>
        </p:nvSpPr>
        <p:spPr>
          <a:xfrm>
            <a:off x="571372" y="1141527"/>
            <a:ext cx="5812011" cy="4574947"/>
          </a:xfrm>
        </p:spPr>
        <p:txBody>
          <a:bodyPr>
            <a:normAutofit/>
          </a:bodyPr>
          <a:lstStyle/>
          <a:p>
            <a:pPr marL="0" indent="0">
              <a:buNone/>
            </a:pPr>
            <a:r>
              <a:rPr lang="en-US" sz="2267" b="1">
                <a:latin typeface="Intel Clear Light" panose="020B0404020203020204" pitchFamily="34" charset="0"/>
                <a:ea typeface="Intel Clear Light" panose="020B0404020203020204" pitchFamily="34" charset="0"/>
                <a:cs typeface="Intel Clear Light" panose="020B0404020203020204" pitchFamily="34" charset="0"/>
              </a:rPr>
              <a:t>Each RVP NEST setup has</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Dedicated host</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IFWI flashing tool (e.g. TTK3)</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BIOS serial cable</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Intel SmartKVM</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G3 Power cycle option through PDU</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Flashed with latest BKC and silicon</a:t>
            </a:r>
          </a:p>
        </p:txBody>
      </p:sp>
      <p:sp>
        <p:nvSpPr>
          <p:cNvPr id="4" name="Content Placeholder 2">
            <a:extLst>
              <a:ext uri="{FF2B5EF4-FFF2-40B4-BE49-F238E27FC236}">
                <a16:creationId xmlns:a16="http://schemas.microsoft.com/office/drawing/2014/main" id="{39D816EC-2B84-4344-9E32-51797910E54C}"/>
              </a:ext>
            </a:extLst>
          </p:cNvPr>
          <p:cNvSpPr txBox="1">
            <a:spLocks/>
          </p:cNvSpPr>
          <p:nvPr/>
        </p:nvSpPr>
        <p:spPr>
          <a:xfrm>
            <a:off x="6348061" y="1085848"/>
            <a:ext cx="5812011" cy="4574947"/>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b="1">
                <a:latin typeface="Intel Clear Light" panose="020B0404020203020204" pitchFamily="34" charset="0"/>
                <a:ea typeface="Intel Clear Light" panose="020B0404020203020204" pitchFamily="34" charset="0"/>
                <a:cs typeface="Intel Clear Light" panose="020B0404020203020204" pitchFamily="34" charset="0"/>
              </a:rPr>
              <a:t>Upon request</a:t>
            </a:r>
          </a:p>
          <a:p>
            <a:pPr lvl="1"/>
            <a:r>
              <a:rPr lang="en-US" sz="2267">
                <a:latin typeface="Intel Clear Light" panose="020B0404020203020204" pitchFamily="34" charset="0"/>
                <a:ea typeface="Intel Clear Light" panose="020B0404020203020204" pitchFamily="34" charset="0"/>
                <a:cs typeface="Intel Clear Light" panose="020B0404020203020204" pitchFamily="34" charset="0"/>
              </a:rPr>
              <a:t>Golden configuration</a:t>
            </a:r>
          </a:p>
          <a:p>
            <a:pPr lvl="1"/>
            <a:r>
              <a:rPr lang="en-US" sz="2267">
                <a:latin typeface="Intel Clear Light" panose="020B0404020203020204" pitchFamily="34" charset="0"/>
                <a:ea typeface="Intel Clear Light" panose="020B0404020203020204" pitchFamily="34" charset="0"/>
                <a:cs typeface="Intel Clear Light" panose="020B0404020203020204" pitchFamily="34" charset="0"/>
              </a:rPr>
              <a:t>ITP-XDP debug tools</a:t>
            </a:r>
          </a:p>
          <a:p>
            <a:pPr lvl="1"/>
            <a:r>
              <a:rPr lang="en-US" sz="2267">
                <a:latin typeface="Intel Clear Light" panose="020B0404020203020204" pitchFamily="34" charset="0"/>
                <a:ea typeface="Intel Clear Light" panose="020B0404020203020204" pitchFamily="34" charset="0"/>
                <a:cs typeface="Intel Clear Light" panose="020B0404020203020204" pitchFamily="34" charset="0"/>
              </a:rPr>
              <a:t>Type C, C-Switch, PD AIC</a:t>
            </a:r>
          </a:p>
          <a:p>
            <a:pPr lvl="1"/>
            <a:r>
              <a:rPr lang="en-US" sz="2267">
                <a:latin typeface="Intel Clear Light" panose="020B0404020203020204" pitchFamily="34" charset="0"/>
                <a:ea typeface="Intel Clear Light" panose="020B0404020203020204" pitchFamily="34" charset="0"/>
                <a:cs typeface="Intel Clear Light" panose="020B0404020203020204" pitchFamily="34" charset="0"/>
              </a:rPr>
              <a:t>WLAN, WWAN, Battery</a:t>
            </a:r>
          </a:p>
          <a:p>
            <a:pPr lvl="1"/>
            <a:r>
              <a:rPr lang="en-US" sz="2267">
                <a:latin typeface="Intel Clear Light" panose="020B0404020203020204" pitchFamily="34" charset="0"/>
                <a:ea typeface="Intel Clear Light" panose="020B0404020203020204" pitchFamily="34" charset="0"/>
                <a:cs typeface="Intel Clear Light" panose="020B0404020203020204" pitchFamily="34" charset="0"/>
              </a:rPr>
              <a:t>ISH, Audio</a:t>
            </a:r>
          </a:p>
          <a:p>
            <a:pPr lvl="1"/>
            <a:r>
              <a:rPr lang="en-US" sz="2267">
                <a:latin typeface="Intel Clear Light" panose="020B0404020203020204" pitchFamily="34" charset="0"/>
                <a:ea typeface="Intel Clear Light" panose="020B0404020203020204" pitchFamily="34" charset="0"/>
                <a:cs typeface="Intel Clear Light" panose="020B0404020203020204" pitchFamily="34" charset="0"/>
              </a:rPr>
              <a:t>Debug Acceleration Card (DAC) support</a:t>
            </a:r>
          </a:p>
          <a:p>
            <a:pPr lvl="1"/>
            <a:r>
              <a:rPr lang="en-US" sz="2267">
                <a:latin typeface="Intel Clear Light" panose="020B0404020203020204" pitchFamily="34" charset="0"/>
                <a:ea typeface="Intel Clear Light" panose="020B0404020203020204" pitchFamily="34" charset="0"/>
                <a:cs typeface="Intel Clear Light" panose="020B0404020203020204" pitchFamily="34" charset="0"/>
              </a:rPr>
              <a:t>Ubuntu/Centos/SVOS</a:t>
            </a:r>
          </a:p>
          <a:p>
            <a:pPr lvl="1"/>
            <a:r>
              <a:rPr lang="en-US" sz="2267">
                <a:latin typeface="Intel Clear Light" panose="020B0404020203020204" pitchFamily="34" charset="0"/>
                <a:ea typeface="Intel Clear Light" panose="020B0404020203020204" pitchFamily="34" charset="0"/>
                <a:cs typeface="Intel Clear Light" panose="020B0404020203020204" pitchFamily="34" charset="0"/>
              </a:rPr>
              <a:t>Optional/Feature Reworks will be supported</a:t>
            </a:r>
          </a:p>
          <a:p>
            <a:endParaRPr lang="en-US" sz="2400">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27279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C3D96-1719-0D66-22BD-EA616F0FC5D6}"/>
              </a:ext>
            </a:extLst>
          </p:cNvPr>
          <p:cNvPicPr>
            <a:picLocks noChangeAspect="1"/>
          </p:cNvPicPr>
          <p:nvPr/>
        </p:nvPicPr>
        <p:blipFill>
          <a:blip r:embed="rId2"/>
          <a:stretch>
            <a:fillRect/>
          </a:stretch>
        </p:blipFill>
        <p:spPr>
          <a:xfrm>
            <a:off x="3444737" y="1021640"/>
            <a:ext cx="5302526" cy="4814719"/>
          </a:xfrm>
          <a:prstGeom prst="rect">
            <a:avLst/>
          </a:prstGeom>
          <a:ln>
            <a:solidFill>
              <a:schemeClr val="accent1"/>
            </a:solidFill>
          </a:ln>
        </p:spPr>
      </p:pic>
      <p:sp>
        <p:nvSpPr>
          <p:cNvPr id="4" name="Rectangle 3">
            <a:extLst>
              <a:ext uri="{FF2B5EF4-FFF2-40B4-BE49-F238E27FC236}">
                <a16:creationId xmlns:a16="http://schemas.microsoft.com/office/drawing/2014/main" id="{A6AFF50A-94ED-A434-F470-D927AE35B6FC}"/>
              </a:ext>
            </a:extLst>
          </p:cNvPr>
          <p:cNvSpPr/>
          <p:nvPr/>
        </p:nvSpPr>
        <p:spPr>
          <a:xfrm>
            <a:off x="6303270" y="3172527"/>
            <a:ext cx="957638" cy="220445"/>
          </a:xfrm>
          <a:prstGeom prst="rect">
            <a:avLst/>
          </a:prstGeom>
          <a:noFill/>
        </p:spPr>
        <p:txBody>
          <a:bodyPr wrap="square" lIns="121920" tIns="60960" rIns="121920" bIns="60960">
            <a:spAutoFit/>
          </a:bodyPr>
          <a:lstStyle/>
          <a:p>
            <a:pPr algn="ctr"/>
            <a:r>
              <a:rPr lang="en-US" sz="700" b="1">
                <a:ln w="0"/>
                <a:solidFill>
                  <a:srgbClr val="FFFF00"/>
                </a:solidFill>
              </a:rPr>
              <a:t>NVL-Hx CPU</a:t>
            </a:r>
          </a:p>
        </p:txBody>
      </p:sp>
      <p:sp>
        <p:nvSpPr>
          <p:cNvPr id="5" name="Rounded Rectangle 217">
            <a:extLst>
              <a:ext uri="{FF2B5EF4-FFF2-40B4-BE49-F238E27FC236}">
                <a16:creationId xmlns:a16="http://schemas.microsoft.com/office/drawing/2014/main" id="{FDF3BA0D-198C-332C-2885-77F15514807C}"/>
              </a:ext>
            </a:extLst>
          </p:cNvPr>
          <p:cNvSpPr/>
          <p:nvPr/>
        </p:nvSpPr>
        <p:spPr>
          <a:xfrm>
            <a:off x="6303270" y="3181285"/>
            <a:ext cx="1232070" cy="72760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 name="Rounded Rectangle 217">
            <a:extLst>
              <a:ext uri="{FF2B5EF4-FFF2-40B4-BE49-F238E27FC236}">
                <a16:creationId xmlns:a16="http://schemas.microsoft.com/office/drawing/2014/main" id="{12EB8C30-A5DB-67C0-63B8-3B194966F064}"/>
              </a:ext>
            </a:extLst>
          </p:cNvPr>
          <p:cNvSpPr/>
          <p:nvPr/>
        </p:nvSpPr>
        <p:spPr>
          <a:xfrm>
            <a:off x="5483678" y="5248484"/>
            <a:ext cx="256947" cy="64191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 name="Rectangle 10">
            <a:extLst>
              <a:ext uri="{FF2B5EF4-FFF2-40B4-BE49-F238E27FC236}">
                <a16:creationId xmlns:a16="http://schemas.microsoft.com/office/drawing/2014/main" id="{EBA1DA6C-B1ED-3BD0-B49C-9CA332521AC0}"/>
              </a:ext>
            </a:extLst>
          </p:cNvPr>
          <p:cNvSpPr/>
          <p:nvPr/>
        </p:nvSpPr>
        <p:spPr>
          <a:xfrm>
            <a:off x="5002269" y="5858390"/>
            <a:ext cx="1234202" cy="234360"/>
          </a:xfrm>
          <a:prstGeom prst="rect">
            <a:avLst/>
          </a:prstGeom>
          <a:noFill/>
        </p:spPr>
        <p:txBody>
          <a:bodyPr wrap="square" lIns="121920" tIns="60960" rIns="121920" bIns="60960">
            <a:spAutoFit/>
          </a:bodyPr>
          <a:lstStyle/>
          <a:p>
            <a:pPr algn="ctr"/>
            <a:r>
              <a:rPr lang="en-US" sz="800" b="1">
                <a:ln w="0"/>
                <a:solidFill>
                  <a:srgbClr val="C00000"/>
                </a:solidFill>
              </a:rPr>
              <a:t>3.5mm Jack</a:t>
            </a:r>
          </a:p>
        </p:txBody>
      </p:sp>
      <p:sp>
        <p:nvSpPr>
          <p:cNvPr id="13" name="Rounded Rectangle 217">
            <a:extLst>
              <a:ext uri="{FF2B5EF4-FFF2-40B4-BE49-F238E27FC236}">
                <a16:creationId xmlns:a16="http://schemas.microsoft.com/office/drawing/2014/main" id="{C962AB86-3E7A-8843-F1C8-2430087A1B3B}"/>
              </a:ext>
            </a:extLst>
          </p:cNvPr>
          <p:cNvSpPr/>
          <p:nvPr/>
        </p:nvSpPr>
        <p:spPr>
          <a:xfrm>
            <a:off x="4438525" y="1882769"/>
            <a:ext cx="286676" cy="73885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14" name="Rectangle 13">
            <a:extLst>
              <a:ext uri="{FF2B5EF4-FFF2-40B4-BE49-F238E27FC236}">
                <a16:creationId xmlns:a16="http://schemas.microsoft.com/office/drawing/2014/main" id="{5BBE894F-5FD3-0EFC-0689-6EDA7026B874}"/>
              </a:ext>
            </a:extLst>
          </p:cNvPr>
          <p:cNvSpPr/>
          <p:nvPr/>
        </p:nvSpPr>
        <p:spPr>
          <a:xfrm>
            <a:off x="5501328" y="3957185"/>
            <a:ext cx="2539185" cy="220445"/>
          </a:xfrm>
          <a:prstGeom prst="rect">
            <a:avLst/>
          </a:prstGeom>
          <a:noFill/>
        </p:spPr>
        <p:txBody>
          <a:bodyPr wrap="square" lIns="121920" tIns="60960" rIns="121920" bIns="60960">
            <a:spAutoFit/>
          </a:bodyPr>
          <a:lstStyle/>
          <a:p>
            <a:pPr algn="ctr"/>
            <a:r>
              <a:rPr lang="en-US" sz="700" b="1">
                <a:ln w="0"/>
                <a:solidFill>
                  <a:srgbClr val="FFFF00"/>
                </a:solidFill>
              </a:rPr>
              <a:t>LP5CAMM2 Connector</a:t>
            </a:r>
          </a:p>
        </p:txBody>
      </p:sp>
      <p:sp>
        <p:nvSpPr>
          <p:cNvPr id="15" name="Rounded Rectangle 217">
            <a:extLst>
              <a:ext uri="{FF2B5EF4-FFF2-40B4-BE49-F238E27FC236}">
                <a16:creationId xmlns:a16="http://schemas.microsoft.com/office/drawing/2014/main" id="{0F5436CE-40F7-6353-4A04-55EB2B3A160B}"/>
              </a:ext>
            </a:extLst>
          </p:cNvPr>
          <p:cNvSpPr/>
          <p:nvPr/>
        </p:nvSpPr>
        <p:spPr>
          <a:xfrm>
            <a:off x="6014934" y="3982875"/>
            <a:ext cx="1668800" cy="56782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16" name="Rectangle 15">
            <a:extLst>
              <a:ext uri="{FF2B5EF4-FFF2-40B4-BE49-F238E27FC236}">
                <a16:creationId xmlns:a16="http://schemas.microsoft.com/office/drawing/2014/main" id="{72D7A959-078D-0DDF-A212-B4AC42BB361C}"/>
              </a:ext>
            </a:extLst>
          </p:cNvPr>
          <p:cNvSpPr/>
          <p:nvPr/>
        </p:nvSpPr>
        <p:spPr>
          <a:xfrm>
            <a:off x="2709090" y="5898472"/>
            <a:ext cx="1207334" cy="218512"/>
          </a:xfrm>
          <a:prstGeom prst="rect">
            <a:avLst/>
          </a:prstGeom>
          <a:noFill/>
        </p:spPr>
        <p:txBody>
          <a:bodyPr wrap="square" lIns="121920" tIns="60960" rIns="121920" bIns="60960">
            <a:spAutoFit/>
          </a:bodyPr>
          <a:lstStyle/>
          <a:p>
            <a:pPr algn="ctr"/>
            <a:r>
              <a:rPr lang="en-US" sz="800" b="1">
                <a:ln w="0"/>
                <a:solidFill>
                  <a:srgbClr val="C00000"/>
                </a:solidFill>
              </a:rPr>
              <a:t>PM Sideband header</a:t>
            </a:r>
          </a:p>
        </p:txBody>
      </p:sp>
      <p:sp>
        <p:nvSpPr>
          <p:cNvPr id="18" name="Rectangle 17">
            <a:extLst>
              <a:ext uri="{FF2B5EF4-FFF2-40B4-BE49-F238E27FC236}">
                <a16:creationId xmlns:a16="http://schemas.microsoft.com/office/drawing/2014/main" id="{8E1A6E13-08D4-A523-E38F-E72E6CA8880E}"/>
              </a:ext>
            </a:extLst>
          </p:cNvPr>
          <p:cNvSpPr/>
          <p:nvPr/>
        </p:nvSpPr>
        <p:spPr>
          <a:xfrm>
            <a:off x="1953425" y="5198372"/>
            <a:ext cx="1207334" cy="218512"/>
          </a:xfrm>
          <a:prstGeom prst="rect">
            <a:avLst/>
          </a:prstGeom>
          <a:noFill/>
        </p:spPr>
        <p:txBody>
          <a:bodyPr wrap="square" lIns="121920" tIns="60960" rIns="121920" bIns="60960">
            <a:spAutoFit/>
          </a:bodyPr>
          <a:lstStyle/>
          <a:p>
            <a:pPr algn="ctr"/>
            <a:r>
              <a:rPr lang="en-US" sz="800" b="1">
                <a:ln w="0"/>
                <a:solidFill>
                  <a:srgbClr val="C00000"/>
                </a:solidFill>
              </a:rPr>
              <a:t>SINAI header</a:t>
            </a:r>
          </a:p>
        </p:txBody>
      </p:sp>
      <p:cxnSp>
        <p:nvCxnSpPr>
          <p:cNvPr id="19" name="Straight Arrow Connector 18">
            <a:extLst>
              <a:ext uri="{FF2B5EF4-FFF2-40B4-BE49-F238E27FC236}">
                <a16:creationId xmlns:a16="http://schemas.microsoft.com/office/drawing/2014/main" id="{4E78BEB4-ABBE-AA4B-1C06-14BA1D88301E}"/>
              </a:ext>
            </a:extLst>
          </p:cNvPr>
          <p:cNvCxnSpPr>
            <a:cxnSpLocks/>
          </p:cNvCxnSpPr>
          <p:nvPr/>
        </p:nvCxnSpPr>
        <p:spPr>
          <a:xfrm flipV="1">
            <a:off x="2979932" y="5228443"/>
            <a:ext cx="604936" cy="77581"/>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F5007D41-8CE9-A33D-A13B-EC2131DE6272}"/>
              </a:ext>
            </a:extLst>
          </p:cNvPr>
          <p:cNvSpPr/>
          <p:nvPr/>
        </p:nvSpPr>
        <p:spPr>
          <a:xfrm>
            <a:off x="2487667" y="3052696"/>
            <a:ext cx="692043" cy="455959"/>
          </a:xfrm>
          <a:prstGeom prst="rect">
            <a:avLst/>
          </a:prstGeom>
          <a:noFill/>
        </p:spPr>
        <p:txBody>
          <a:bodyPr wrap="square" lIns="121920" tIns="60960" rIns="121920" bIns="60960">
            <a:spAutoFit/>
          </a:bodyPr>
          <a:lstStyle/>
          <a:p>
            <a:pPr algn="ctr"/>
            <a:r>
              <a:rPr lang="en-US" sz="800" b="1">
                <a:ln w="0"/>
                <a:solidFill>
                  <a:srgbClr val="C00000"/>
                </a:solidFill>
              </a:rPr>
              <a:t>HDMI2.1 </a:t>
            </a:r>
            <a:r>
              <a:rPr lang="en-US" sz="800" b="1" err="1">
                <a:ln w="0"/>
                <a:solidFill>
                  <a:srgbClr val="C00000"/>
                </a:solidFill>
              </a:rPr>
              <a:t>Redriver</a:t>
            </a:r>
            <a:r>
              <a:rPr lang="en-US" sz="800" b="1">
                <a:ln w="0"/>
                <a:solidFill>
                  <a:srgbClr val="C00000"/>
                </a:solidFill>
              </a:rPr>
              <a:t> port</a:t>
            </a:r>
          </a:p>
        </p:txBody>
      </p:sp>
      <p:sp>
        <p:nvSpPr>
          <p:cNvPr id="22" name="Rounded Rectangle 217">
            <a:extLst>
              <a:ext uri="{FF2B5EF4-FFF2-40B4-BE49-F238E27FC236}">
                <a16:creationId xmlns:a16="http://schemas.microsoft.com/office/drawing/2014/main" id="{904B8580-8EF5-6D32-7664-5D5D5207B1D6}"/>
              </a:ext>
            </a:extLst>
          </p:cNvPr>
          <p:cNvSpPr/>
          <p:nvPr/>
        </p:nvSpPr>
        <p:spPr>
          <a:xfrm>
            <a:off x="3480389" y="5556874"/>
            <a:ext cx="587332" cy="23726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 name="Rectangle 22">
            <a:extLst>
              <a:ext uri="{FF2B5EF4-FFF2-40B4-BE49-F238E27FC236}">
                <a16:creationId xmlns:a16="http://schemas.microsoft.com/office/drawing/2014/main" id="{1C831928-0493-B95B-4747-3F89B4089D2A}"/>
              </a:ext>
            </a:extLst>
          </p:cNvPr>
          <p:cNvSpPr/>
          <p:nvPr/>
        </p:nvSpPr>
        <p:spPr>
          <a:xfrm>
            <a:off x="2538798" y="5531867"/>
            <a:ext cx="848218" cy="345159"/>
          </a:xfrm>
          <a:prstGeom prst="rect">
            <a:avLst/>
          </a:prstGeom>
          <a:noFill/>
        </p:spPr>
        <p:txBody>
          <a:bodyPr wrap="square" lIns="121920" tIns="60960" rIns="121920" bIns="60960">
            <a:spAutoFit/>
          </a:bodyPr>
          <a:lstStyle/>
          <a:p>
            <a:pPr algn="ctr"/>
            <a:r>
              <a:rPr lang="en-US" sz="800" b="1">
                <a:ln w="0"/>
                <a:solidFill>
                  <a:srgbClr val="C00000"/>
                </a:solidFill>
              </a:rPr>
              <a:t>Debug LED indicators</a:t>
            </a:r>
          </a:p>
        </p:txBody>
      </p:sp>
      <p:sp>
        <p:nvSpPr>
          <p:cNvPr id="24" name="Rectangle 23">
            <a:extLst>
              <a:ext uri="{FF2B5EF4-FFF2-40B4-BE49-F238E27FC236}">
                <a16:creationId xmlns:a16="http://schemas.microsoft.com/office/drawing/2014/main" id="{5C53C150-53AF-A5DA-F2DB-3BEC2F6725BD}"/>
              </a:ext>
            </a:extLst>
          </p:cNvPr>
          <p:cNvSpPr/>
          <p:nvPr/>
        </p:nvSpPr>
        <p:spPr>
          <a:xfrm>
            <a:off x="2469746" y="922750"/>
            <a:ext cx="1207334" cy="218512"/>
          </a:xfrm>
          <a:prstGeom prst="rect">
            <a:avLst/>
          </a:prstGeom>
          <a:noFill/>
        </p:spPr>
        <p:txBody>
          <a:bodyPr wrap="square" lIns="121920" tIns="60960" rIns="121920" bIns="60960">
            <a:spAutoFit/>
          </a:bodyPr>
          <a:lstStyle/>
          <a:p>
            <a:pPr algn="ctr"/>
            <a:r>
              <a:rPr lang="en-US" sz="800" b="1">
                <a:ln w="0"/>
                <a:solidFill>
                  <a:srgbClr val="C00000"/>
                </a:solidFill>
              </a:rPr>
              <a:t>CRD Conn1</a:t>
            </a:r>
          </a:p>
        </p:txBody>
      </p:sp>
      <p:cxnSp>
        <p:nvCxnSpPr>
          <p:cNvPr id="25" name="Straight Arrow Connector 24">
            <a:extLst>
              <a:ext uri="{FF2B5EF4-FFF2-40B4-BE49-F238E27FC236}">
                <a16:creationId xmlns:a16="http://schemas.microsoft.com/office/drawing/2014/main" id="{9D2AE224-ED6B-6377-D127-9D9F9597CAA9}"/>
              </a:ext>
            </a:extLst>
          </p:cNvPr>
          <p:cNvCxnSpPr>
            <a:cxnSpLocks/>
          </p:cNvCxnSpPr>
          <p:nvPr/>
        </p:nvCxnSpPr>
        <p:spPr>
          <a:xfrm>
            <a:off x="3222332" y="1126965"/>
            <a:ext cx="648901" cy="486606"/>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2EF8FD10-1994-B9D9-442C-4020397AA9FF}"/>
              </a:ext>
            </a:extLst>
          </p:cNvPr>
          <p:cNvSpPr/>
          <p:nvPr/>
        </p:nvSpPr>
        <p:spPr>
          <a:xfrm>
            <a:off x="2652692" y="1479680"/>
            <a:ext cx="827696" cy="234360"/>
          </a:xfrm>
          <a:prstGeom prst="rect">
            <a:avLst/>
          </a:prstGeom>
          <a:noFill/>
        </p:spPr>
        <p:txBody>
          <a:bodyPr wrap="square" lIns="121920" tIns="60960" rIns="121920" bIns="60960">
            <a:spAutoFit/>
          </a:bodyPr>
          <a:lstStyle/>
          <a:p>
            <a:pPr algn="ctr"/>
            <a:r>
              <a:rPr lang="en-US" sz="800" b="1">
                <a:ln w="0"/>
                <a:solidFill>
                  <a:srgbClr val="C00000"/>
                </a:solidFill>
              </a:rPr>
              <a:t>CRD Conn2</a:t>
            </a:r>
          </a:p>
        </p:txBody>
      </p:sp>
      <p:cxnSp>
        <p:nvCxnSpPr>
          <p:cNvPr id="27" name="Straight Arrow Connector 26">
            <a:extLst>
              <a:ext uri="{FF2B5EF4-FFF2-40B4-BE49-F238E27FC236}">
                <a16:creationId xmlns:a16="http://schemas.microsoft.com/office/drawing/2014/main" id="{9477D493-5AF7-F483-84E5-315F5DE90CF9}"/>
              </a:ext>
            </a:extLst>
          </p:cNvPr>
          <p:cNvCxnSpPr>
            <a:cxnSpLocks/>
          </p:cNvCxnSpPr>
          <p:nvPr/>
        </p:nvCxnSpPr>
        <p:spPr>
          <a:xfrm>
            <a:off x="3291836" y="1714040"/>
            <a:ext cx="601850" cy="433688"/>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ounded Rectangle 217">
            <a:extLst>
              <a:ext uri="{FF2B5EF4-FFF2-40B4-BE49-F238E27FC236}">
                <a16:creationId xmlns:a16="http://schemas.microsoft.com/office/drawing/2014/main" id="{2DC0462B-CA63-A9DA-AF40-42019B43E87F}"/>
              </a:ext>
            </a:extLst>
          </p:cNvPr>
          <p:cNvSpPr/>
          <p:nvPr/>
        </p:nvSpPr>
        <p:spPr>
          <a:xfrm>
            <a:off x="5281967" y="1735738"/>
            <a:ext cx="263032" cy="123100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 name="Rectangle 28">
            <a:extLst>
              <a:ext uri="{FF2B5EF4-FFF2-40B4-BE49-F238E27FC236}">
                <a16:creationId xmlns:a16="http://schemas.microsoft.com/office/drawing/2014/main" id="{428A652D-3645-4F06-4CA3-97D3E9D2A8C7}"/>
              </a:ext>
            </a:extLst>
          </p:cNvPr>
          <p:cNvSpPr/>
          <p:nvPr/>
        </p:nvSpPr>
        <p:spPr>
          <a:xfrm rot="16200000">
            <a:off x="4806897" y="2266814"/>
            <a:ext cx="1199217" cy="200638"/>
          </a:xfrm>
          <a:prstGeom prst="rect">
            <a:avLst/>
          </a:prstGeom>
          <a:noFill/>
        </p:spPr>
        <p:txBody>
          <a:bodyPr wrap="square" lIns="121920" tIns="60960" rIns="121920" bIns="60960">
            <a:spAutoFit/>
          </a:bodyPr>
          <a:lstStyle/>
          <a:p>
            <a:pPr algn="ctr"/>
            <a:r>
              <a:rPr lang="en-US" sz="700" b="1">
                <a:ln w="0"/>
                <a:solidFill>
                  <a:srgbClr val="FFC000"/>
                </a:solidFill>
              </a:rPr>
              <a:t>CPU Gen5 PCIe x8 lane</a:t>
            </a:r>
          </a:p>
        </p:txBody>
      </p:sp>
      <p:sp>
        <p:nvSpPr>
          <p:cNvPr id="31" name="Rectangle 30">
            <a:extLst>
              <a:ext uri="{FF2B5EF4-FFF2-40B4-BE49-F238E27FC236}">
                <a16:creationId xmlns:a16="http://schemas.microsoft.com/office/drawing/2014/main" id="{0957DF0B-3045-872D-733E-98CF425623AA}"/>
              </a:ext>
            </a:extLst>
          </p:cNvPr>
          <p:cNvSpPr/>
          <p:nvPr/>
        </p:nvSpPr>
        <p:spPr>
          <a:xfrm rot="16200000">
            <a:off x="4682483" y="1989999"/>
            <a:ext cx="676297" cy="200638"/>
          </a:xfrm>
          <a:prstGeom prst="rect">
            <a:avLst/>
          </a:prstGeom>
          <a:noFill/>
        </p:spPr>
        <p:txBody>
          <a:bodyPr wrap="square" lIns="121920" tIns="60960" rIns="121920" bIns="60960">
            <a:spAutoFit/>
          </a:bodyPr>
          <a:lstStyle/>
          <a:p>
            <a:pPr algn="ctr"/>
            <a:r>
              <a:rPr lang="en-US" sz="700" b="1">
                <a:ln w="0"/>
                <a:solidFill>
                  <a:srgbClr val="FFC000"/>
                </a:solidFill>
              </a:rPr>
              <a:t>X1 Gen4</a:t>
            </a:r>
          </a:p>
        </p:txBody>
      </p:sp>
      <p:sp>
        <p:nvSpPr>
          <p:cNvPr id="32" name="Rectangle 31">
            <a:extLst>
              <a:ext uri="{FF2B5EF4-FFF2-40B4-BE49-F238E27FC236}">
                <a16:creationId xmlns:a16="http://schemas.microsoft.com/office/drawing/2014/main" id="{E23757C5-08BA-A3BD-C0C9-80FA12EE422D}"/>
              </a:ext>
            </a:extLst>
          </p:cNvPr>
          <p:cNvSpPr/>
          <p:nvPr/>
        </p:nvSpPr>
        <p:spPr>
          <a:xfrm>
            <a:off x="5765436" y="852788"/>
            <a:ext cx="1207334" cy="234360"/>
          </a:xfrm>
          <a:prstGeom prst="rect">
            <a:avLst/>
          </a:prstGeom>
          <a:noFill/>
        </p:spPr>
        <p:txBody>
          <a:bodyPr wrap="square" lIns="121920" tIns="60960" rIns="121920" bIns="60960">
            <a:spAutoFit/>
          </a:bodyPr>
          <a:lstStyle/>
          <a:p>
            <a:pPr algn="ctr"/>
            <a:r>
              <a:rPr lang="en-US" sz="800" b="1" err="1">
                <a:ln w="0"/>
                <a:solidFill>
                  <a:srgbClr val="C00000"/>
                </a:solidFill>
              </a:rPr>
              <a:t>eDP</a:t>
            </a:r>
            <a:r>
              <a:rPr lang="en-US" sz="800" b="1">
                <a:ln w="0"/>
                <a:solidFill>
                  <a:srgbClr val="C00000"/>
                </a:solidFill>
              </a:rPr>
              <a:t> Conn</a:t>
            </a:r>
          </a:p>
        </p:txBody>
      </p:sp>
      <p:sp>
        <p:nvSpPr>
          <p:cNvPr id="33" name="Rounded Rectangle 217">
            <a:extLst>
              <a:ext uri="{FF2B5EF4-FFF2-40B4-BE49-F238E27FC236}">
                <a16:creationId xmlns:a16="http://schemas.microsoft.com/office/drawing/2014/main" id="{7CAD8839-E7CA-D1E2-173A-0499ACB1D0AB}"/>
              </a:ext>
            </a:extLst>
          </p:cNvPr>
          <p:cNvSpPr/>
          <p:nvPr/>
        </p:nvSpPr>
        <p:spPr>
          <a:xfrm>
            <a:off x="6014934" y="1068094"/>
            <a:ext cx="762897" cy="2914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 name="Rectangle 33">
            <a:extLst>
              <a:ext uri="{FF2B5EF4-FFF2-40B4-BE49-F238E27FC236}">
                <a16:creationId xmlns:a16="http://schemas.microsoft.com/office/drawing/2014/main" id="{D70B5F0C-B5C5-3A5A-39C8-C5A54C89AEFA}"/>
              </a:ext>
            </a:extLst>
          </p:cNvPr>
          <p:cNvSpPr/>
          <p:nvPr/>
        </p:nvSpPr>
        <p:spPr>
          <a:xfrm>
            <a:off x="6946856" y="644160"/>
            <a:ext cx="910050" cy="234360"/>
          </a:xfrm>
          <a:prstGeom prst="rect">
            <a:avLst/>
          </a:prstGeom>
          <a:noFill/>
        </p:spPr>
        <p:txBody>
          <a:bodyPr wrap="square" lIns="121920" tIns="60960" rIns="121920" bIns="60960">
            <a:spAutoFit/>
          </a:bodyPr>
          <a:lstStyle/>
          <a:p>
            <a:pPr algn="ctr"/>
            <a:r>
              <a:rPr lang="en-US" sz="800" b="1">
                <a:ln w="0"/>
                <a:solidFill>
                  <a:srgbClr val="C00000"/>
                </a:solidFill>
              </a:rPr>
              <a:t>Main Adapter</a:t>
            </a:r>
          </a:p>
        </p:txBody>
      </p:sp>
      <p:sp>
        <p:nvSpPr>
          <p:cNvPr id="35" name="Rectangle 34">
            <a:extLst>
              <a:ext uri="{FF2B5EF4-FFF2-40B4-BE49-F238E27FC236}">
                <a16:creationId xmlns:a16="http://schemas.microsoft.com/office/drawing/2014/main" id="{FB1FAE97-E8D2-991B-1347-4E96BF2094A8}"/>
              </a:ext>
            </a:extLst>
          </p:cNvPr>
          <p:cNvSpPr/>
          <p:nvPr/>
        </p:nvSpPr>
        <p:spPr>
          <a:xfrm>
            <a:off x="5815860" y="705151"/>
            <a:ext cx="1207334" cy="234360"/>
          </a:xfrm>
          <a:prstGeom prst="rect">
            <a:avLst/>
          </a:prstGeom>
          <a:noFill/>
        </p:spPr>
        <p:txBody>
          <a:bodyPr wrap="square" lIns="121920" tIns="60960" rIns="121920" bIns="60960">
            <a:spAutoFit/>
          </a:bodyPr>
          <a:lstStyle/>
          <a:p>
            <a:pPr algn="ctr"/>
            <a:r>
              <a:rPr lang="en-US" sz="800" b="1">
                <a:ln w="0"/>
                <a:solidFill>
                  <a:srgbClr val="C00000"/>
                </a:solidFill>
              </a:rPr>
              <a:t>Auxiliary Adapter</a:t>
            </a:r>
          </a:p>
        </p:txBody>
      </p:sp>
      <p:cxnSp>
        <p:nvCxnSpPr>
          <p:cNvPr id="36" name="Straight Arrow Connector 35">
            <a:extLst>
              <a:ext uri="{FF2B5EF4-FFF2-40B4-BE49-F238E27FC236}">
                <a16:creationId xmlns:a16="http://schemas.microsoft.com/office/drawing/2014/main" id="{6F39D3C4-B97C-C294-4587-E4CD4C36C3E4}"/>
              </a:ext>
            </a:extLst>
          </p:cNvPr>
          <p:cNvCxnSpPr>
            <a:cxnSpLocks/>
          </p:cNvCxnSpPr>
          <p:nvPr/>
        </p:nvCxnSpPr>
        <p:spPr>
          <a:xfrm>
            <a:off x="6870171" y="815289"/>
            <a:ext cx="0" cy="20809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5A2E47B-453A-B7F5-ADE1-ABC0C0DDD738}"/>
              </a:ext>
            </a:extLst>
          </p:cNvPr>
          <p:cNvCxnSpPr>
            <a:cxnSpLocks/>
          </p:cNvCxnSpPr>
          <p:nvPr/>
        </p:nvCxnSpPr>
        <p:spPr>
          <a:xfrm flipH="1">
            <a:off x="7249607" y="844555"/>
            <a:ext cx="52618" cy="19159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ounded Rectangle 217">
            <a:extLst>
              <a:ext uri="{FF2B5EF4-FFF2-40B4-BE49-F238E27FC236}">
                <a16:creationId xmlns:a16="http://schemas.microsoft.com/office/drawing/2014/main" id="{A01296A2-0ECE-120E-8CA1-C1C89FB8ED11}"/>
              </a:ext>
            </a:extLst>
          </p:cNvPr>
          <p:cNvSpPr/>
          <p:nvPr/>
        </p:nvSpPr>
        <p:spPr>
          <a:xfrm>
            <a:off x="7422987" y="1055362"/>
            <a:ext cx="177587" cy="82956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9" name="Rectangle 38">
            <a:extLst>
              <a:ext uri="{FF2B5EF4-FFF2-40B4-BE49-F238E27FC236}">
                <a16:creationId xmlns:a16="http://schemas.microsoft.com/office/drawing/2014/main" id="{96DF8608-BE28-34A2-7924-B1D6BE484710}"/>
              </a:ext>
            </a:extLst>
          </p:cNvPr>
          <p:cNvSpPr/>
          <p:nvPr/>
        </p:nvSpPr>
        <p:spPr>
          <a:xfrm>
            <a:off x="7665065" y="499204"/>
            <a:ext cx="840271" cy="234360"/>
          </a:xfrm>
          <a:prstGeom prst="rect">
            <a:avLst/>
          </a:prstGeom>
          <a:noFill/>
        </p:spPr>
        <p:txBody>
          <a:bodyPr wrap="square" lIns="121920" tIns="60960" rIns="121920" bIns="60960">
            <a:spAutoFit/>
          </a:bodyPr>
          <a:lstStyle/>
          <a:p>
            <a:pPr algn="ctr"/>
            <a:r>
              <a:rPr lang="en-US" sz="800" b="1">
                <a:ln w="0"/>
                <a:solidFill>
                  <a:srgbClr val="C00000"/>
                </a:solidFill>
              </a:rPr>
              <a:t>Touch Panel</a:t>
            </a:r>
          </a:p>
        </p:txBody>
      </p:sp>
      <p:cxnSp>
        <p:nvCxnSpPr>
          <p:cNvPr id="40" name="Straight Arrow Connector 39">
            <a:extLst>
              <a:ext uri="{FF2B5EF4-FFF2-40B4-BE49-F238E27FC236}">
                <a16:creationId xmlns:a16="http://schemas.microsoft.com/office/drawing/2014/main" id="{EBC8911D-B4AB-C58C-8028-806282A84556}"/>
              </a:ext>
            </a:extLst>
          </p:cNvPr>
          <p:cNvCxnSpPr>
            <a:cxnSpLocks/>
            <a:endCxn id="38" idx="0"/>
          </p:cNvCxnSpPr>
          <p:nvPr/>
        </p:nvCxnSpPr>
        <p:spPr>
          <a:xfrm flipH="1">
            <a:off x="7511781" y="705122"/>
            <a:ext cx="271418" cy="35024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9F2F9169-E226-4AD9-8AB3-BCC35E5A1E37}"/>
              </a:ext>
            </a:extLst>
          </p:cNvPr>
          <p:cNvSpPr/>
          <p:nvPr/>
        </p:nvSpPr>
        <p:spPr>
          <a:xfrm>
            <a:off x="7920281" y="647526"/>
            <a:ext cx="840271" cy="234360"/>
          </a:xfrm>
          <a:prstGeom prst="rect">
            <a:avLst/>
          </a:prstGeom>
          <a:noFill/>
        </p:spPr>
        <p:txBody>
          <a:bodyPr wrap="square" lIns="121920" tIns="60960" rIns="121920" bIns="60960">
            <a:spAutoFit/>
          </a:bodyPr>
          <a:lstStyle/>
          <a:p>
            <a:pPr algn="ctr"/>
            <a:r>
              <a:rPr lang="en-US" sz="800" b="1">
                <a:ln w="0"/>
                <a:solidFill>
                  <a:srgbClr val="C00000"/>
                </a:solidFill>
              </a:rPr>
              <a:t>WLAN</a:t>
            </a:r>
          </a:p>
        </p:txBody>
      </p:sp>
      <p:sp>
        <p:nvSpPr>
          <p:cNvPr id="42" name="Rounded Rectangle 217">
            <a:extLst>
              <a:ext uri="{FF2B5EF4-FFF2-40B4-BE49-F238E27FC236}">
                <a16:creationId xmlns:a16="http://schemas.microsoft.com/office/drawing/2014/main" id="{4717E374-9940-FE4A-1C82-CDA9B6383DE2}"/>
              </a:ext>
            </a:extLst>
          </p:cNvPr>
          <p:cNvSpPr/>
          <p:nvPr/>
        </p:nvSpPr>
        <p:spPr>
          <a:xfrm>
            <a:off x="7711990" y="1093663"/>
            <a:ext cx="510393" cy="68454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43" name="Straight Arrow Connector 42">
            <a:extLst>
              <a:ext uri="{FF2B5EF4-FFF2-40B4-BE49-F238E27FC236}">
                <a16:creationId xmlns:a16="http://schemas.microsoft.com/office/drawing/2014/main" id="{7EA90EE5-279D-C6DC-B958-CE4AC7F7660B}"/>
              </a:ext>
            </a:extLst>
          </p:cNvPr>
          <p:cNvCxnSpPr>
            <a:cxnSpLocks/>
          </p:cNvCxnSpPr>
          <p:nvPr/>
        </p:nvCxnSpPr>
        <p:spPr>
          <a:xfrm flipH="1">
            <a:off x="8082361" y="823421"/>
            <a:ext cx="145835" cy="280508"/>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7A6CBB4-2624-10E2-9EE4-FE29836F9138}"/>
              </a:ext>
            </a:extLst>
          </p:cNvPr>
          <p:cNvSpPr/>
          <p:nvPr/>
        </p:nvSpPr>
        <p:spPr>
          <a:xfrm>
            <a:off x="8843361" y="1224569"/>
            <a:ext cx="708238" cy="234360"/>
          </a:xfrm>
          <a:prstGeom prst="rect">
            <a:avLst/>
          </a:prstGeom>
          <a:noFill/>
        </p:spPr>
        <p:txBody>
          <a:bodyPr wrap="square" lIns="121920" tIns="60960" rIns="121920" bIns="60960">
            <a:spAutoFit/>
          </a:bodyPr>
          <a:lstStyle/>
          <a:p>
            <a:pPr algn="ctr"/>
            <a:r>
              <a:rPr lang="en-US" sz="800" b="1">
                <a:ln w="0"/>
                <a:solidFill>
                  <a:srgbClr val="C00000"/>
                </a:solidFill>
              </a:rPr>
              <a:t>Fan HDR</a:t>
            </a:r>
          </a:p>
        </p:txBody>
      </p:sp>
      <p:cxnSp>
        <p:nvCxnSpPr>
          <p:cNvPr id="46" name="Straight Arrow Connector 45">
            <a:extLst>
              <a:ext uri="{FF2B5EF4-FFF2-40B4-BE49-F238E27FC236}">
                <a16:creationId xmlns:a16="http://schemas.microsoft.com/office/drawing/2014/main" id="{E4CBAB41-34F4-0216-5773-8F74D6FDC9EC}"/>
              </a:ext>
            </a:extLst>
          </p:cNvPr>
          <p:cNvCxnSpPr>
            <a:cxnSpLocks/>
          </p:cNvCxnSpPr>
          <p:nvPr/>
        </p:nvCxnSpPr>
        <p:spPr>
          <a:xfrm flipH="1">
            <a:off x="8608257" y="1591215"/>
            <a:ext cx="319906" cy="23880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6929D626-9AB1-8CD7-4FD6-C19786E69198}"/>
              </a:ext>
            </a:extLst>
          </p:cNvPr>
          <p:cNvSpPr/>
          <p:nvPr/>
        </p:nvSpPr>
        <p:spPr>
          <a:xfrm>
            <a:off x="8747263" y="1479680"/>
            <a:ext cx="1091455" cy="234360"/>
          </a:xfrm>
          <a:prstGeom prst="rect">
            <a:avLst/>
          </a:prstGeom>
          <a:noFill/>
        </p:spPr>
        <p:txBody>
          <a:bodyPr wrap="square" lIns="121920" tIns="60960" rIns="121920" bIns="60960">
            <a:spAutoFit/>
          </a:bodyPr>
          <a:lstStyle/>
          <a:p>
            <a:pPr algn="ctr"/>
            <a:r>
              <a:rPr lang="en-US" sz="800" b="1">
                <a:ln w="0"/>
                <a:solidFill>
                  <a:srgbClr val="C00000"/>
                </a:solidFill>
              </a:rPr>
              <a:t>Fan W/ PWM</a:t>
            </a:r>
          </a:p>
        </p:txBody>
      </p:sp>
      <p:cxnSp>
        <p:nvCxnSpPr>
          <p:cNvPr id="51" name="Straight Arrow Connector 50">
            <a:extLst>
              <a:ext uri="{FF2B5EF4-FFF2-40B4-BE49-F238E27FC236}">
                <a16:creationId xmlns:a16="http://schemas.microsoft.com/office/drawing/2014/main" id="{A22FE572-DE27-1D90-CC93-AFD67EF6C8DC}"/>
              </a:ext>
            </a:extLst>
          </p:cNvPr>
          <p:cNvCxnSpPr>
            <a:cxnSpLocks/>
          </p:cNvCxnSpPr>
          <p:nvPr/>
        </p:nvCxnSpPr>
        <p:spPr>
          <a:xfrm flipH="1" flipV="1">
            <a:off x="8719899" y="2075046"/>
            <a:ext cx="425604" cy="217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5976F78C-369F-7933-818D-3B07C2CD42CF}"/>
              </a:ext>
            </a:extLst>
          </p:cNvPr>
          <p:cNvSpPr/>
          <p:nvPr/>
        </p:nvSpPr>
        <p:spPr>
          <a:xfrm>
            <a:off x="9057548" y="1957866"/>
            <a:ext cx="700313" cy="234360"/>
          </a:xfrm>
          <a:prstGeom prst="rect">
            <a:avLst/>
          </a:prstGeom>
          <a:noFill/>
        </p:spPr>
        <p:txBody>
          <a:bodyPr wrap="square" lIns="121920" tIns="60960" rIns="121920" bIns="60960">
            <a:spAutoFit/>
          </a:bodyPr>
          <a:lstStyle/>
          <a:p>
            <a:pPr algn="ctr"/>
            <a:r>
              <a:rPr lang="en-US" sz="800" b="1">
                <a:ln w="0"/>
                <a:solidFill>
                  <a:srgbClr val="C00000"/>
                </a:solidFill>
              </a:rPr>
              <a:t>GbE LAN</a:t>
            </a:r>
          </a:p>
        </p:txBody>
      </p:sp>
      <p:sp>
        <p:nvSpPr>
          <p:cNvPr id="53" name="Rounded Rectangle 217">
            <a:extLst>
              <a:ext uri="{FF2B5EF4-FFF2-40B4-BE49-F238E27FC236}">
                <a16:creationId xmlns:a16="http://schemas.microsoft.com/office/drawing/2014/main" id="{C063BC1E-3A47-56F1-412C-88B2E3D9AA7A}"/>
              </a:ext>
            </a:extLst>
          </p:cNvPr>
          <p:cNvSpPr/>
          <p:nvPr/>
        </p:nvSpPr>
        <p:spPr>
          <a:xfrm>
            <a:off x="7925480" y="4531668"/>
            <a:ext cx="319440" cy="39389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54" name="Straight Arrow Connector 53">
            <a:extLst>
              <a:ext uri="{FF2B5EF4-FFF2-40B4-BE49-F238E27FC236}">
                <a16:creationId xmlns:a16="http://schemas.microsoft.com/office/drawing/2014/main" id="{9D2E675C-66C8-5A8A-6CCD-8542D48A9799}"/>
              </a:ext>
            </a:extLst>
          </p:cNvPr>
          <p:cNvCxnSpPr>
            <a:cxnSpLocks/>
          </p:cNvCxnSpPr>
          <p:nvPr/>
        </p:nvCxnSpPr>
        <p:spPr>
          <a:xfrm flipH="1" flipV="1">
            <a:off x="8244920" y="4629868"/>
            <a:ext cx="804937" cy="6133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6E4A4FBB-7278-2FD3-0831-FE2D8A9E6F95}"/>
              </a:ext>
            </a:extLst>
          </p:cNvPr>
          <p:cNvSpPr/>
          <p:nvPr/>
        </p:nvSpPr>
        <p:spPr>
          <a:xfrm>
            <a:off x="8942374" y="4588366"/>
            <a:ext cx="1091455" cy="234360"/>
          </a:xfrm>
          <a:prstGeom prst="rect">
            <a:avLst/>
          </a:prstGeom>
          <a:noFill/>
        </p:spPr>
        <p:txBody>
          <a:bodyPr wrap="square" lIns="121920" tIns="60960" rIns="121920" bIns="60960">
            <a:spAutoFit/>
          </a:bodyPr>
          <a:lstStyle/>
          <a:p>
            <a:pPr algn="ctr"/>
            <a:r>
              <a:rPr lang="en-US" sz="800" b="1">
                <a:ln w="0"/>
                <a:solidFill>
                  <a:srgbClr val="C00000"/>
                </a:solidFill>
              </a:rPr>
              <a:t>SF600/TPM HDR</a:t>
            </a:r>
          </a:p>
        </p:txBody>
      </p:sp>
      <p:sp>
        <p:nvSpPr>
          <p:cNvPr id="56" name="Rounded Rectangle 217">
            <a:extLst>
              <a:ext uri="{FF2B5EF4-FFF2-40B4-BE49-F238E27FC236}">
                <a16:creationId xmlns:a16="http://schemas.microsoft.com/office/drawing/2014/main" id="{CF5AD2AA-097C-D935-AD30-11005E41E005}"/>
              </a:ext>
            </a:extLst>
          </p:cNvPr>
          <p:cNvSpPr/>
          <p:nvPr/>
        </p:nvSpPr>
        <p:spPr>
          <a:xfrm>
            <a:off x="8275796" y="4664474"/>
            <a:ext cx="243947" cy="76783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57" name="Straight Arrow Connector 56">
            <a:extLst>
              <a:ext uri="{FF2B5EF4-FFF2-40B4-BE49-F238E27FC236}">
                <a16:creationId xmlns:a16="http://schemas.microsoft.com/office/drawing/2014/main" id="{3FD30EBD-448D-F044-F6E2-FE5912C93134}"/>
              </a:ext>
            </a:extLst>
          </p:cNvPr>
          <p:cNvCxnSpPr>
            <a:cxnSpLocks/>
          </p:cNvCxnSpPr>
          <p:nvPr/>
        </p:nvCxnSpPr>
        <p:spPr>
          <a:xfrm flipH="1">
            <a:off x="8583911" y="4925562"/>
            <a:ext cx="465946" cy="130787"/>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AFFE8A2B-E3E0-96AC-C271-53E9C0A6F2ED}"/>
              </a:ext>
            </a:extLst>
          </p:cNvPr>
          <p:cNvSpPr/>
          <p:nvPr/>
        </p:nvSpPr>
        <p:spPr>
          <a:xfrm>
            <a:off x="8929071" y="4826973"/>
            <a:ext cx="1091455" cy="234360"/>
          </a:xfrm>
          <a:prstGeom prst="rect">
            <a:avLst/>
          </a:prstGeom>
          <a:noFill/>
        </p:spPr>
        <p:txBody>
          <a:bodyPr wrap="square" lIns="121920" tIns="60960" rIns="121920" bIns="60960">
            <a:spAutoFit/>
          </a:bodyPr>
          <a:lstStyle/>
          <a:p>
            <a:pPr algn="ctr"/>
            <a:r>
              <a:rPr lang="en-US" sz="800" b="1">
                <a:ln w="0"/>
                <a:solidFill>
                  <a:srgbClr val="C00000"/>
                </a:solidFill>
              </a:rPr>
              <a:t>TTK3 Connector</a:t>
            </a:r>
          </a:p>
        </p:txBody>
      </p:sp>
      <p:sp>
        <p:nvSpPr>
          <p:cNvPr id="59" name="Rounded Rectangle 217">
            <a:extLst>
              <a:ext uri="{FF2B5EF4-FFF2-40B4-BE49-F238E27FC236}">
                <a16:creationId xmlns:a16="http://schemas.microsoft.com/office/drawing/2014/main" id="{284178BF-AA9C-1B91-4594-87AC87F4DFEA}"/>
              </a:ext>
            </a:extLst>
          </p:cNvPr>
          <p:cNvSpPr/>
          <p:nvPr/>
        </p:nvSpPr>
        <p:spPr>
          <a:xfrm>
            <a:off x="7881618" y="5593346"/>
            <a:ext cx="830532" cy="21309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60" name="Straight Arrow Connector 59">
            <a:extLst>
              <a:ext uri="{FF2B5EF4-FFF2-40B4-BE49-F238E27FC236}">
                <a16:creationId xmlns:a16="http://schemas.microsoft.com/office/drawing/2014/main" id="{E04B6007-1A1C-6011-B5D1-33EE11F29B92}"/>
              </a:ext>
            </a:extLst>
          </p:cNvPr>
          <p:cNvCxnSpPr>
            <a:cxnSpLocks/>
          </p:cNvCxnSpPr>
          <p:nvPr/>
        </p:nvCxnSpPr>
        <p:spPr>
          <a:xfrm flipV="1">
            <a:off x="8533029" y="5797600"/>
            <a:ext cx="0" cy="17016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8547F08F-18B6-756A-A13B-B9292EC4537B}"/>
              </a:ext>
            </a:extLst>
          </p:cNvPr>
          <p:cNvSpPr/>
          <p:nvPr/>
        </p:nvSpPr>
        <p:spPr>
          <a:xfrm>
            <a:off x="8274579" y="5812187"/>
            <a:ext cx="1091455" cy="234360"/>
          </a:xfrm>
          <a:prstGeom prst="rect">
            <a:avLst/>
          </a:prstGeom>
          <a:noFill/>
        </p:spPr>
        <p:txBody>
          <a:bodyPr wrap="square" lIns="121920" tIns="60960" rIns="121920" bIns="60960">
            <a:spAutoFit/>
          </a:bodyPr>
          <a:lstStyle/>
          <a:p>
            <a:pPr algn="ctr"/>
            <a:r>
              <a:rPr lang="en-US" sz="800" b="1" err="1">
                <a:ln w="0"/>
                <a:solidFill>
                  <a:srgbClr val="C00000"/>
                </a:solidFill>
              </a:rPr>
              <a:t>eSPI</a:t>
            </a:r>
            <a:r>
              <a:rPr lang="en-US" sz="800" b="1">
                <a:ln w="0"/>
                <a:solidFill>
                  <a:srgbClr val="C00000"/>
                </a:solidFill>
              </a:rPr>
              <a:t> HDR</a:t>
            </a:r>
          </a:p>
        </p:txBody>
      </p:sp>
      <p:cxnSp>
        <p:nvCxnSpPr>
          <p:cNvPr id="62" name="Straight Arrow Connector 61">
            <a:extLst>
              <a:ext uri="{FF2B5EF4-FFF2-40B4-BE49-F238E27FC236}">
                <a16:creationId xmlns:a16="http://schemas.microsoft.com/office/drawing/2014/main" id="{71F4D7DF-F565-1198-E32B-9F6134D3022E}"/>
              </a:ext>
            </a:extLst>
          </p:cNvPr>
          <p:cNvCxnSpPr>
            <a:cxnSpLocks/>
          </p:cNvCxnSpPr>
          <p:nvPr/>
        </p:nvCxnSpPr>
        <p:spPr>
          <a:xfrm flipV="1">
            <a:off x="6922497" y="5794139"/>
            <a:ext cx="0" cy="17016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6DECD550-5311-857B-4EF6-93BE3B0800CF}"/>
              </a:ext>
            </a:extLst>
          </p:cNvPr>
          <p:cNvSpPr/>
          <p:nvPr/>
        </p:nvSpPr>
        <p:spPr>
          <a:xfrm>
            <a:off x="6484107" y="5910906"/>
            <a:ext cx="1091455" cy="234360"/>
          </a:xfrm>
          <a:prstGeom prst="rect">
            <a:avLst/>
          </a:prstGeom>
          <a:noFill/>
        </p:spPr>
        <p:txBody>
          <a:bodyPr wrap="square" lIns="121920" tIns="60960" rIns="121920" bIns="60960">
            <a:spAutoFit/>
          </a:bodyPr>
          <a:lstStyle/>
          <a:p>
            <a:pPr algn="ctr"/>
            <a:r>
              <a:rPr lang="en-US" sz="800" b="1">
                <a:ln w="0"/>
                <a:solidFill>
                  <a:srgbClr val="C00000"/>
                </a:solidFill>
              </a:rPr>
              <a:t>Touch Pad</a:t>
            </a:r>
          </a:p>
        </p:txBody>
      </p:sp>
      <p:cxnSp>
        <p:nvCxnSpPr>
          <p:cNvPr id="64" name="Straight Arrow Connector 63">
            <a:extLst>
              <a:ext uri="{FF2B5EF4-FFF2-40B4-BE49-F238E27FC236}">
                <a16:creationId xmlns:a16="http://schemas.microsoft.com/office/drawing/2014/main" id="{F601CF4B-2B7D-9BDB-DDAB-3C0A6024AE1A}"/>
              </a:ext>
            </a:extLst>
          </p:cNvPr>
          <p:cNvCxnSpPr>
            <a:cxnSpLocks/>
          </p:cNvCxnSpPr>
          <p:nvPr/>
        </p:nvCxnSpPr>
        <p:spPr>
          <a:xfrm flipV="1">
            <a:off x="6257557" y="5723332"/>
            <a:ext cx="0" cy="231357"/>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9EBCAC5-D169-5EB8-5DF2-4B3FF801899E}"/>
              </a:ext>
            </a:extLst>
          </p:cNvPr>
          <p:cNvSpPr/>
          <p:nvPr/>
        </p:nvSpPr>
        <p:spPr>
          <a:xfrm>
            <a:off x="5966625" y="5880421"/>
            <a:ext cx="1091455" cy="234360"/>
          </a:xfrm>
          <a:prstGeom prst="rect">
            <a:avLst/>
          </a:prstGeom>
          <a:noFill/>
        </p:spPr>
        <p:txBody>
          <a:bodyPr wrap="square" lIns="121920" tIns="60960" rIns="121920" bIns="60960">
            <a:spAutoFit/>
          </a:bodyPr>
          <a:lstStyle/>
          <a:p>
            <a:pPr algn="ctr"/>
            <a:r>
              <a:rPr lang="en-US" sz="800" b="1">
                <a:ln w="0"/>
                <a:solidFill>
                  <a:srgbClr val="C00000"/>
                </a:solidFill>
              </a:rPr>
              <a:t>FPS HDR</a:t>
            </a:r>
          </a:p>
        </p:txBody>
      </p:sp>
      <p:sp>
        <p:nvSpPr>
          <p:cNvPr id="71" name="Rounded Rectangle 217">
            <a:extLst>
              <a:ext uri="{FF2B5EF4-FFF2-40B4-BE49-F238E27FC236}">
                <a16:creationId xmlns:a16="http://schemas.microsoft.com/office/drawing/2014/main" id="{D44902EA-FCAC-BE65-26D4-1E2AD63E4683}"/>
              </a:ext>
            </a:extLst>
          </p:cNvPr>
          <p:cNvSpPr/>
          <p:nvPr/>
        </p:nvSpPr>
        <p:spPr>
          <a:xfrm>
            <a:off x="4780620" y="3422094"/>
            <a:ext cx="538677" cy="163425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72" name="Rounded Rectangle 217">
            <a:extLst>
              <a:ext uri="{FF2B5EF4-FFF2-40B4-BE49-F238E27FC236}">
                <a16:creationId xmlns:a16="http://schemas.microsoft.com/office/drawing/2014/main" id="{9136655C-838D-2A33-933D-FC41C1A5919F}"/>
              </a:ext>
            </a:extLst>
          </p:cNvPr>
          <p:cNvSpPr/>
          <p:nvPr/>
        </p:nvSpPr>
        <p:spPr>
          <a:xfrm>
            <a:off x="5740625" y="4657060"/>
            <a:ext cx="1750515" cy="54736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3" name="Rectangle 72">
            <a:extLst>
              <a:ext uri="{FF2B5EF4-FFF2-40B4-BE49-F238E27FC236}">
                <a16:creationId xmlns:a16="http://schemas.microsoft.com/office/drawing/2014/main" id="{96CC500B-C6A6-7575-6346-2A517B432B32}"/>
              </a:ext>
            </a:extLst>
          </p:cNvPr>
          <p:cNvSpPr/>
          <p:nvPr/>
        </p:nvSpPr>
        <p:spPr>
          <a:xfrm>
            <a:off x="5588370" y="6039355"/>
            <a:ext cx="1091455" cy="234360"/>
          </a:xfrm>
          <a:prstGeom prst="rect">
            <a:avLst/>
          </a:prstGeom>
          <a:noFill/>
        </p:spPr>
        <p:txBody>
          <a:bodyPr wrap="square" lIns="121920" tIns="60960" rIns="121920" bIns="60960">
            <a:spAutoFit/>
          </a:bodyPr>
          <a:lstStyle/>
          <a:p>
            <a:pPr algn="ctr"/>
            <a:r>
              <a:rPr lang="en-US" sz="800" b="1">
                <a:ln w="0"/>
                <a:solidFill>
                  <a:srgbClr val="C00000"/>
                </a:solidFill>
              </a:rPr>
              <a:t>Intec HDR</a:t>
            </a:r>
          </a:p>
        </p:txBody>
      </p:sp>
      <p:cxnSp>
        <p:nvCxnSpPr>
          <p:cNvPr id="74" name="Straight Arrow Connector 73">
            <a:extLst>
              <a:ext uri="{FF2B5EF4-FFF2-40B4-BE49-F238E27FC236}">
                <a16:creationId xmlns:a16="http://schemas.microsoft.com/office/drawing/2014/main" id="{4EC6FD23-9A58-0E06-B450-71D90E863D78}"/>
              </a:ext>
            </a:extLst>
          </p:cNvPr>
          <p:cNvCxnSpPr>
            <a:cxnSpLocks/>
          </p:cNvCxnSpPr>
          <p:nvPr/>
        </p:nvCxnSpPr>
        <p:spPr>
          <a:xfrm flipV="1">
            <a:off x="6039505" y="5403850"/>
            <a:ext cx="51641" cy="68890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E22CFB08-E615-0BC9-04A3-61D5B1DCCA3F}"/>
              </a:ext>
            </a:extLst>
          </p:cNvPr>
          <p:cNvCxnSpPr>
            <a:cxnSpLocks/>
          </p:cNvCxnSpPr>
          <p:nvPr/>
        </p:nvCxnSpPr>
        <p:spPr>
          <a:xfrm>
            <a:off x="3167514" y="3169876"/>
            <a:ext cx="25906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A75569C3-3CA5-C223-9992-D38A43642D10}"/>
              </a:ext>
            </a:extLst>
          </p:cNvPr>
          <p:cNvSpPr/>
          <p:nvPr/>
        </p:nvSpPr>
        <p:spPr>
          <a:xfrm>
            <a:off x="4882742" y="715744"/>
            <a:ext cx="1207334" cy="234360"/>
          </a:xfrm>
          <a:prstGeom prst="rect">
            <a:avLst/>
          </a:prstGeom>
          <a:noFill/>
        </p:spPr>
        <p:txBody>
          <a:bodyPr wrap="square" lIns="121920" tIns="60960" rIns="121920" bIns="60960">
            <a:spAutoFit/>
          </a:bodyPr>
          <a:lstStyle/>
          <a:p>
            <a:pPr algn="ctr"/>
            <a:r>
              <a:rPr lang="en-US" sz="800" b="1">
                <a:ln w="0"/>
                <a:solidFill>
                  <a:srgbClr val="C00000"/>
                </a:solidFill>
              </a:rPr>
              <a:t>CMOS Battery</a:t>
            </a:r>
          </a:p>
        </p:txBody>
      </p:sp>
      <p:cxnSp>
        <p:nvCxnSpPr>
          <p:cNvPr id="80" name="Straight Arrow Connector 79">
            <a:extLst>
              <a:ext uri="{FF2B5EF4-FFF2-40B4-BE49-F238E27FC236}">
                <a16:creationId xmlns:a16="http://schemas.microsoft.com/office/drawing/2014/main" id="{470B23DB-EE73-8663-6E06-154EC99F090B}"/>
              </a:ext>
            </a:extLst>
          </p:cNvPr>
          <p:cNvCxnSpPr>
            <a:cxnSpLocks/>
          </p:cNvCxnSpPr>
          <p:nvPr/>
        </p:nvCxnSpPr>
        <p:spPr>
          <a:xfrm>
            <a:off x="5759623" y="922750"/>
            <a:ext cx="202979" cy="638507"/>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7EF364BA-91F1-35AE-7E33-829BC4614ECA}"/>
              </a:ext>
            </a:extLst>
          </p:cNvPr>
          <p:cNvCxnSpPr>
            <a:cxnSpLocks/>
          </p:cNvCxnSpPr>
          <p:nvPr/>
        </p:nvCxnSpPr>
        <p:spPr>
          <a:xfrm>
            <a:off x="3240008" y="5700127"/>
            <a:ext cx="259069" cy="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4C2982E7-951C-7ECC-5581-181291DA9714}"/>
              </a:ext>
            </a:extLst>
          </p:cNvPr>
          <p:cNvCxnSpPr>
            <a:cxnSpLocks/>
          </p:cNvCxnSpPr>
          <p:nvPr/>
        </p:nvCxnSpPr>
        <p:spPr>
          <a:xfrm flipH="1">
            <a:off x="4313787" y="788485"/>
            <a:ext cx="204793" cy="452794"/>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a16="http://schemas.microsoft.com/office/drawing/2014/main" id="{1B436748-D73E-66DB-9B7F-7791F4DE1B1D}"/>
              </a:ext>
            </a:extLst>
          </p:cNvPr>
          <p:cNvSpPr/>
          <p:nvPr/>
        </p:nvSpPr>
        <p:spPr>
          <a:xfrm>
            <a:off x="2520207" y="4168764"/>
            <a:ext cx="692043" cy="234360"/>
          </a:xfrm>
          <a:prstGeom prst="rect">
            <a:avLst/>
          </a:prstGeom>
          <a:noFill/>
        </p:spPr>
        <p:txBody>
          <a:bodyPr wrap="square" lIns="121920" tIns="60960" rIns="121920" bIns="60960">
            <a:spAutoFit/>
          </a:bodyPr>
          <a:lstStyle/>
          <a:p>
            <a:pPr algn="ctr"/>
            <a:r>
              <a:rPr lang="en-US" sz="800" b="1">
                <a:ln w="0"/>
                <a:solidFill>
                  <a:srgbClr val="C00000"/>
                </a:solidFill>
              </a:rPr>
              <a:t>TCP1</a:t>
            </a:r>
          </a:p>
        </p:txBody>
      </p:sp>
      <p:cxnSp>
        <p:nvCxnSpPr>
          <p:cNvPr id="88" name="Straight Arrow Connector 87">
            <a:extLst>
              <a:ext uri="{FF2B5EF4-FFF2-40B4-BE49-F238E27FC236}">
                <a16:creationId xmlns:a16="http://schemas.microsoft.com/office/drawing/2014/main" id="{2391C805-7850-BAB8-9500-58E71839D8D2}"/>
              </a:ext>
            </a:extLst>
          </p:cNvPr>
          <p:cNvCxnSpPr>
            <a:cxnSpLocks/>
          </p:cNvCxnSpPr>
          <p:nvPr/>
        </p:nvCxnSpPr>
        <p:spPr>
          <a:xfrm>
            <a:off x="3200054" y="4285944"/>
            <a:ext cx="25906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731F60A5-E8A3-D315-9BA5-95B8F1D65979}"/>
              </a:ext>
            </a:extLst>
          </p:cNvPr>
          <p:cNvSpPr/>
          <p:nvPr/>
        </p:nvSpPr>
        <p:spPr>
          <a:xfrm>
            <a:off x="2224060" y="3656416"/>
            <a:ext cx="1055381" cy="455959"/>
          </a:xfrm>
          <a:prstGeom prst="rect">
            <a:avLst/>
          </a:prstGeom>
          <a:noFill/>
        </p:spPr>
        <p:txBody>
          <a:bodyPr wrap="square" lIns="121920" tIns="60960" rIns="121920" bIns="60960">
            <a:spAutoFit/>
          </a:bodyPr>
          <a:lstStyle/>
          <a:p>
            <a:pPr algn="ctr"/>
            <a:r>
              <a:rPr lang="en-US" sz="800" b="1">
                <a:ln w="0"/>
                <a:solidFill>
                  <a:srgbClr val="C00000"/>
                </a:solidFill>
              </a:rPr>
              <a:t>TCP2 TCSS Module with FFC cable</a:t>
            </a:r>
          </a:p>
        </p:txBody>
      </p:sp>
      <p:cxnSp>
        <p:nvCxnSpPr>
          <p:cNvPr id="90" name="Straight Arrow Connector 89">
            <a:extLst>
              <a:ext uri="{FF2B5EF4-FFF2-40B4-BE49-F238E27FC236}">
                <a16:creationId xmlns:a16="http://schemas.microsoft.com/office/drawing/2014/main" id="{AA5D64DE-2549-8981-A4A6-AB37ACD80F61}"/>
              </a:ext>
            </a:extLst>
          </p:cNvPr>
          <p:cNvCxnSpPr>
            <a:cxnSpLocks/>
          </p:cNvCxnSpPr>
          <p:nvPr/>
        </p:nvCxnSpPr>
        <p:spPr>
          <a:xfrm>
            <a:off x="3179710" y="3798657"/>
            <a:ext cx="25906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Rounded Rectangle 217">
            <a:extLst>
              <a:ext uri="{FF2B5EF4-FFF2-40B4-BE49-F238E27FC236}">
                <a16:creationId xmlns:a16="http://schemas.microsoft.com/office/drawing/2014/main" id="{C2621FCF-F382-7807-0F38-64D0E8CB7314}"/>
              </a:ext>
            </a:extLst>
          </p:cNvPr>
          <p:cNvSpPr/>
          <p:nvPr/>
        </p:nvSpPr>
        <p:spPr>
          <a:xfrm>
            <a:off x="4907021" y="1731733"/>
            <a:ext cx="237758" cy="6762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95" name="Straight Arrow Connector 94">
            <a:extLst>
              <a:ext uri="{FF2B5EF4-FFF2-40B4-BE49-F238E27FC236}">
                <a16:creationId xmlns:a16="http://schemas.microsoft.com/office/drawing/2014/main" id="{5DEF2914-1808-C970-8D4D-7A830EBB14DA}"/>
              </a:ext>
            </a:extLst>
          </p:cNvPr>
          <p:cNvCxnSpPr>
            <a:cxnSpLocks/>
          </p:cNvCxnSpPr>
          <p:nvPr/>
        </p:nvCxnSpPr>
        <p:spPr>
          <a:xfrm flipH="1" flipV="1">
            <a:off x="8719899" y="3197803"/>
            <a:ext cx="425604" cy="217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id="{3BC538E4-2E78-276E-9726-A135A81BD9ED}"/>
              </a:ext>
            </a:extLst>
          </p:cNvPr>
          <p:cNvSpPr/>
          <p:nvPr/>
        </p:nvSpPr>
        <p:spPr>
          <a:xfrm>
            <a:off x="9036695" y="2999701"/>
            <a:ext cx="919529" cy="345159"/>
          </a:xfrm>
          <a:prstGeom prst="rect">
            <a:avLst/>
          </a:prstGeom>
          <a:noFill/>
        </p:spPr>
        <p:txBody>
          <a:bodyPr wrap="square" lIns="121920" tIns="60960" rIns="121920" bIns="60960">
            <a:spAutoFit/>
          </a:bodyPr>
          <a:lstStyle/>
          <a:p>
            <a:pPr algn="ctr"/>
            <a:r>
              <a:rPr lang="en-US" sz="800" b="1">
                <a:ln w="0"/>
                <a:solidFill>
                  <a:srgbClr val="C00000"/>
                </a:solidFill>
              </a:rPr>
              <a:t>CPU Type-A USB3.2 P1</a:t>
            </a:r>
          </a:p>
        </p:txBody>
      </p:sp>
      <p:cxnSp>
        <p:nvCxnSpPr>
          <p:cNvPr id="97" name="Straight Arrow Connector 96">
            <a:extLst>
              <a:ext uri="{FF2B5EF4-FFF2-40B4-BE49-F238E27FC236}">
                <a16:creationId xmlns:a16="http://schemas.microsoft.com/office/drawing/2014/main" id="{FF542C3A-2272-32D2-4D2C-9AB995FDECBC}"/>
              </a:ext>
            </a:extLst>
          </p:cNvPr>
          <p:cNvCxnSpPr>
            <a:cxnSpLocks/>
          </p:cNvCxnSpPr>
          <p:nvPr/>
        </p:nvCxnSpPr>
        <p:spPr>
          <a:xfrm flipH="1" flipV="1">
            <a:off x="8707690" y="3924078"/>
            <a:ext cx="425604" cy="217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B1FCFC5B-5996-7AF5-52B4-58AFEB36FDEE}"/>
              </a:ext>
            </a:extLst>
          </p:cNvPr>
          <p:cNvSpPr/>
          <p:nvPr/>
        </p:nvSpPr>
        <p:spPr>
          <a:xfrm>
            <a:off x="9024486" y="3725976"/>
            <a:ext cx="919529" cy="345159"/>
          </a:xfrm>
          <a:prstGeom prst="rect">
            <a:avLst/>
          </a:prstGeom>
          <a:noFill/>
        </p:spPr>
        <p:txBody>
          <a:bodyPr wrap="square" lIns="121920" tIns="60960" rIns="121920" bIns="60960">
            <a:spAutoFit/>
          </a:bodyPr>
          <a:lstStyle/>
          <a:p>
            <a:pPr algn="ctr"/>
            <a:r>
              <a:rPr lang="en-US" sz="800" b="1">
                <a:ln w="0"/>
                <a:solidFill>
                  <a:srgbClr val="C00000"/>
                </a:solidFill>
              </a:rPr>
              <a:t>CPU Type-A USB3.2 P2</a:t>
            </a:r>
          </a:p>
        </p:txBody>
      </p:sp>
      <p:sp>
        <p:nvSpPr>
          <p:cNvPr id="101" name="Rectangle 100">
            <a:extLst>
              <a:ext uri="{FF2B5EF4-FFF2-40B4-BE49-F238E27FC236}">
                <a16:creationId xmlns:a16="http://schemas.microsoft.com/office/drawing/2014/main" id="{09BC9352-8504-021C-8501-31D02A5AC145}"/>
              </a:ext>
            </a:extLst>
          </p:cNvPr>
          <p:cNvSpPr/>
          <p:nvPr/>
        </p:nvSpPr>
        <p:spPr>
          <a:xfrm>
            <a:off x="5531808" y="4617585"/>
            <a:ext cx="2539185" cy="220445"/>
          </a:xfrm>
          <a:prstGeom prst="rect">
            <a:avLst/>
          </a:prstGeom>
          <a:noFill/>
        </p:spPr>
        <p:txBody>
          <a:bodyPr wrap="square" lIns="121920" tIns="60960" rIns="121920" bIns="60960">
            <a:spAutoFit/>
          </a:bodyPr>
          <a:lstStyle/>
          <a:p>
            <a:pPr algn="ctr"/>
            <a:r>
              <a:rPr lang="en-US" sz="700" b="1">
                <a:ln w="0"/>
                <a:solidFill>
                  <a:srgbClr val="FFFF00"/>
                </a:solidFill>
              </a:rPr>
              <a:t>Audio Header</a:t>
            </a:r>
          </a:p>
        </p:txBody>
      </p:sp>
      <p:sp>
        <p:nvSpPr>
          <p:cNvPr id="103" name="Title 2">
            <a:extLst>
              <a:ext uri="{FF2B5EF4-FFF2-40B4-BE49-F238E27FC236}">
                <a16:creationId xmlns:a16="http://schemas.microsoft.com/office/drawing/2014/main" id="{72EB8652-9440-D9AB-0A13-6A7FBDC02C5B}"/>
              </a:ext>
            </a:extLst>
          </p:cNvPr>
          <p:cNvSpPr txBox="1">
            <a:spLocks/>
          </p:cNvSpPr>
          <p:nvPr/>
        </p:nvSpPr>
        <p:spPr>
          <a:xfrm>
            <a:off x="196971" y="116984"/>
            <a:ext cx="9494949" cy="489040"/>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2000"/>
              <a:t>NVL-Hx LP5CAMM2 T3 RVP03 - Board Layout – TOP</a:t>
            </a:r>
          </a:p>
        </p:txBody>
      </p:sp>
      <p:sp>
        <p:nvSpPr>
          <p:cNvPr id="107" name="Rounded Rectangle 217">
            <a:extLst>
              <a:ext uri="{FF2B5EF4-FFF2-40B4-BE49-F238E27FC236}">
                <a16:creationId xmlns:a16="http://schemas.microsoft.com/office/drawing/2014/main" id="{85320750-F1BB-73CF-B83C-6BB7194D378B}"/>
              </a:ext>
            </a:extLst>
          </p:cNvPr>
          <p:cNvSpPr/>
          <p:nvPr/>
        </p:nvSpPr>
        <p:spPr>
          <a:xfrm>
            <a:off x="7058079" y="5355769"/>
            <a:ext cx="684151" cy="47328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8" name="Rectangle 107">
            <a:extLst>
              <a:ext uri="{FF2B5EF4-FFF2-40B4-BE49-F238E27FC236}">
                <a16:creationId xmlns:a16="http://schemas.microsoft.com/office/drawing/2014/main" id="{D4A77C16-514E-90D1-9795-2FF38DF55F31}"/>
              </a:ext>
            </a:extLst>
          </p:cNvPr>
          <p:cNvSpPr/>
          <p:nvPr/>
        </p:nvSpPr>
        <p:spPr>
          <a:xfrm>
            <a:off x="6081181" y="5293868"/>
            <a:ext cx="2539185" cy="220445"/>
          </a:xfrm>
          <a:prstGeom prst="rect">
            <a:avLst/>
          </a:prstGeom>
          <a:noFill/>
        </p:spPr>
        <p:txBody>
          <a:bodyPr wrap="square" lIns="121920" tIns="60960" rIns="121920" bIns="60960">
            <a:spAutoFit/>
          </a:bodyPr>
          <a:lstStyle/>
          <a:p>
            <a:pPr algn="ctr"/>
            <a:endParaRPr lang="en-US" sz="700" b="1">
              <a:ln w="0"/>
              <a:solidFill>
                <a:srgbClr val="FFFF00"/>
              </a:solidFill>
            </a:endParaRPr>
          </a:p>
        </p:txBody>
      </p:sp>
      <p:cxnSp>
        <p:nvCxnSpPr>
          <p:cNvPr id="112" name="Straight Arrow Connector 111">
            <a:extLst>
              <a:ext uri="{FF2B5EF4-FFF2-40B4-BE49-F238E27FC236}">
                <a16:creationId xmlns:a16="http://schemas.microsoft.com/office/drawing/2014/main" id="{BE8D3F3F-08C7-016A-3C12-4DFA546634A6}"/>
              </a:ext>
            </a:extLst>
          </p:cNvPr>
          <p:cNvCxnSpPr>
            <a:cxnSpLocks/>
          </p:cNvCxnSpPr>
          <p:nvPr/>
        </p:nvCxnSpPr>
        <p:spPr>
          <a:xfrm flipV="1">
            <a:off x="7602280" y="5821987"/>
            <a:ext cx="0" cy="17016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F4A1600D-2889-DEC0-FECB-C1D8885FE754}"/>
              </a:ext>
            </a:extLst>
          </p:cNvPr>
          <p:cNvSpPr/>
          <p:nvPr/>
        </p:nvSpPr>
        <p:spPr>
          <a:xfrm>
            <a:off x="7255590" y="5964301"/>
            <a:ext cx="752293" cy="234360"/>
          </a:xfrm>
          <a:prstGeom prst="rect">
            <a:avLst/>
          </a:prstGeom>
          <a:noFill/>
        </p:spPr>
        <p:txBody>
          <a:bodyPr wrap="square" lIns="121920" tIns="60960" rIns="121920" bIns="60960">
            <a:spAutoFit/>
          </a:bodyPr>
          <a:lstStyle/>
          <a:p>
            <a:pPr algn="ctr"/>
            <a:r>
              <a:rPr lang="en-US" sz="800" b="1">
                <a:ln w="0"/>
                <a:solidFill>
                  <a:srgbClr val="C00000"/>
                </a:solidFill>
              </a:rPr>
              <a:t>MECC AIC</a:t>
            </a:r>
          </a:p>
        </p:txBody>
      </p:sp>
      <p:cxnSp>
        <p:nvCxnSpPr>
          <p:cNvPr id="119" name="Straight Arrow Connector 118">
            <a:extLst>
              <a:ext uri="{FF2B5EF4-FFF2-40B4-BE49-F238E27FC236}">
                <a16:creationId xmlns:a16="http://schemas.microsoft.com/office/drawing/2014/main" id="{068A3D39-0FA4-4CB1-55D5-B6087D9D67F7}"/>
              </a:ext>
            </a:extLst>
          </p:cNvPr>
          <p:cNvCxnSpPr>
            <a:cxnSpLocks/>
          </p:cNvCxnSpPr>
          <p:nvPr/>
        </p:nvCxnSpPr>
        <p:spPr>
          <a:xfrm flipH="1">
            <a:off x="8629819" y="1337902"/>
            <a:ext cx="319906" cy="23880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20" name="Rectangle 119">
            <a:extLst>
              <a:ext uri="{FF2B5EF4-FFF2-40B4-BE49-F238E27FC236}">
                <a16:creationId xmlns:a16="http://schemas.microsoft.com/office/drawing/2014/main" id="{A50F3C52-D5E9-7E38-7990-8B0D65BE30BC}"/>
              </a:ext>
            </a:extLst>
          </p:cNvPr>
          <p:cNvSpPr/>
          <p:nvPr/>
        </p:nvSpPr>
        <p:spPr>
          <a:xfrm rot="16200000">
            <a:off x="4520773" y="4167958"/>
            <a:ext cx="973701" cy="220445"/>
          </a:xfrm>
          <a:prstGeom prst="rect">
            <a:avLst/>
          </a:prstGeom>
          <a:noFill/>
        </p:spPr>
        <p:txBody>
          <a:bodyPr wrap="square" lIns="121920" tIns="60960" rIns="121920" bIns="60960">
            <a:spAutoFit/>
          </a:bodyPr>
          <a:lstStyle/>
          <a:p>
            <a:pPr algn="ctr"/>
            <a:r>
              <a:rPr lang="en-US" sz="700" b="1">
                <a:ln w="0"/>
                <a:solidFill>
                  <a:srgbClr val="FFFF00"/>
                </a:solidFill>
              </a:rPr>
              <a:t>CPU GEN5 SSD</a:t>
            </a:r>
          </a:p>
        </p:txBody>
      </p:sp>
      <p:sp>
        <p:nvSpPr>
          <p:cNvPr id="121" name="Rounded Rectangle 217">
            <a:extLst>
              <a:ext uri="{FF2B5EF4-FFF2-40B4-BE49-F238E27FC236}">
                <a16:creationId xmlns:a16="http://schemas.microsoft.com/office/drawing/2014/main" id="{32083B84-1D0A-5FE5-F081-E79E9A9A7FEE}"/>
              </a:ext>
            </a:extLst>
          </p:cNvPr>
          <p:cNvSpPr/>
          <p:nvPr/>
        </p:nvSpPr>
        <p:spPr>
          <a:xfrm>
            <a:off x="3986561" y="1250144"/>
            <a:ext cx="538677" cy="163425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124" name="Rectangle 123">
            <a:extLst>
              <a:ext uri="{FF2B5EF4-FFF2-40B4-BE49-F238E27FC236}">
                <a16:creationId xmlns:a16="http://schemas.microsoft.com/office/drawing/2014/main" id="{7D85B2EB-6AEC-FC8B-496E-710620ACE1B9}"/>
              </a:ext>
            </a:extLst>
          </p:cNvPr>
          <p:cNvSpPr/>
          <p:nvPr/>
        </p:nvSpPr>
        <p:spPr>
          <a:xfrm>
            <a:off x="3858295" y="635838"/>
            <a:ext cx="1207334" cy="234360"/>
          </a:xfrm>
          <a:prstGeom prst="rect">
            <a:avLst/>
          </a:prstGeom>
          <a:noFill/>
        </p:spPr>
        <p:txBody>
          <a:bodyPr wrap="square" lIns="121920" tIns="60960" rIns="121920" bIns="60960">
            <a:spAutoFit/>
          </a:bodyPr>
          <a:lstStyle/>
          <a:p>
            <a:pPr algn="ctr"/>
            <a:r>
              <a:rPr lang="en-US" sz="800" b="1">
                <a:ln w="0"/>
                <a:solidFill>
                  <a:srgbClr val="C00000"/>
                </a:solidFill>
              </a:rPr>
              <a:t>CPU GEN4 SSD</a:t>
            </a:r>
          </a:p>
        </p:txBody>
      </p:sp>
      <p:cxnSp>
        <p:nvCxnSpPr>
          <p:cNvPr id="129" name="Straight Arrow Connector 128">
            <a:extLst>
              <a:ext uri="{FF2B5EF4-FFF2-40B4-BE49-F238E27FC236}">
                <a16:creationId xmlns:a16="http://schemas.microsoft.com/office/drawing/2014/main" id="{4D61300A-E9A6-9EC3-E155-BFA2074ECCFC}"/>
              </a:ext>
            </a:extLst>
          </p:cNvPr>
          <p:cNvCxnSpPr>
            <a:cxnSpLocks/>
          </p:cNvCxnSpPr>
          <p:nvPr/>
        </p:nvCxnSpPr>
        <p:spPr>
          <a:xfrm flipV="1">
            <a:off x="3592761" y="5338672"/>
            <a:ext cx="384038" cy="625629"/>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Rounded Rectangle 217">
            <a:extLst>
              <a:ext uri="{FF2B5EF4-FFF2-40B4-BE49-F238E27FC236}">
                <a16:creationId xmlns:a16="http://schemas.microsoft.com/office/drawing/2014/main" id="{099A9E20-C8AE-3D0A-A67F-3EEDBFA0B6EA}"/>
              </a:ext>
            </a:extLst>
          </p:cNvPr>
          <p:cNvSpPr/>
          <p:nvPr/>
        </p:nvSpPr>
        <p:spPr>
          <a:xfrm>
            <a:off x="4247054" y="3889429"/>
            <a:ext cx="388241" cy="151442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132" name="Rectangle 131">
            <a:extLst>
              <a:ext uri="{FF2B5EF4-FFF2-40B4-BE49-F238E27FC236}">
                <a16:creationId xmlns:a16="http://schemas.microsoft.com/office/drawing/2014/main" id="{4EA21089-1964-B970-E432-74E7F59297D1}"/>
              </a:ext>
            </a:extLst>
          </p:cNvPr>
          <p:cNvSpPr/>
          <p:nvPr/>
        </p:nvSpPr>
        <p:spPr>
          <a:xfrm>
            <a:off x="3483720" y="6066085"/>
            <a:ext cx="1207334" cy="234360"/>
          </a:xfrm>
          <a:prstGeom prst="rect">
            <a:avLst/>
          </a:prstGeom>
          <a:noFill/>
        </p:spPr>
        <p:txBody>
          <a:bodyPr wrap="square" lIns="121920" tIns="60960" rIns="121920" bIns="60960">
            <a:spAutoFit/>
          </a:bodyPr>
          <a:lstStyle/>
          <a:p>
            <a:pPr algn="ctr"/>
            <a:r>
              <a:rPr lang="en-US" sz="800" b="1">
                <a:ln w="0"/>
                <a:solidFill>
                  <a:srgbClr val="C00000"/>
                </a:solidFill>
              </a:rPr>
              <a:t>NEX PCH-IOE AIC</a:t>
            </a:r>
          </a:p>
        </p:txBody>
      </p:sp>
      <p:cxnSp>
        <p:nvCxnSpPr>
          <p:cNvPr id="133" name="Straight Arrow Connector 132">
            <a:extLst>
              <a:ext uri="{FF2B5EF4-FFF2-40B4-BE49-F238E27FC236}">
                <a16:creationId xmlns:a16="http://schemas.microsoft.com/office/drawing/2014/main" id="{5733C6EC-75E0-A018-82CC-5B243DDD021E}"/>
              </a:ext>
            </a:extLst>
          </p:cNvPr>
          <p:cNvCxnSpPr>
            <a:cxnSpLocks/>
          </p:cNvCxnSpPr>
          <p:nvPr/>
        </p:nvCxnSpPr>
        <p:spPr>
          <a:xfrm flipV="1">
            <a:off x="3997236" y="5326065"/>
            <a:ext cx="247361" cy="788716"/>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6" name="Rounded Rectangle 217">
            <a:extLst>
              <a:ext uri="{FF2B5EF4-FFF2-40B4-BE49-F238E27FC236}">
                <a16:creationId xmlns:a16="http://schemas.microsoft.com/office/drawing/2014/main" id="{C396F7E1-9864-5C8F-7FF6-9DF81A5301C6}"/>
              </a:ext>
            </a:extLst>
          </p:cNvPr>
          <p:cNvSpPr/>
          <p:nvPr/>
        </p:nvSpPr>
        <p:spPr>
          <a:xfrm>
            <a:off x="3480389" y="3508655"/>
            <a:ext cx="734344" cy="56248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137" name="Rectangle 136">
            <a:extLst>
              <a:ext uri="{FF2B5EF4-FFF2-40B4-BE49-F238E27FC236}">
                <a16:creationId xmlns:a16="http://schemas.microsoft.com/office/drawing/2014/main" id="{01DED1E2-3564-DA8C-1012-79671CEF86CE}"/>
              </a:ext>
            </a:extLst>
          </p:cNvPr>
          <p:cNvSpPr/>
          <p:nvPr/>
        </p:nvSpPr>
        <p:spPr>
          <a:xfrm>
            <a:off x="2406948" y="2451590"/>
            <a:ext cx="1207334" cy="234360"/>
          </a:xfrm>
          <a:prstGeom prst="rect">
            <a:avLst/>
          </a:prstGeom>
          <a:noFill/>
        </p:spPr>
        <p:txBody>
          <a:bodyPr wrap="square" lIns="121920" tIns="60960" rIns="121920" bIns="60960">
            <a:spAutoFit/>
          </a:bodyPr>
          <a:lstStyle/>
          <a:p>
            <a:pPr algn="ctr"/>
            <a:r>
              <a:rPr lang="en-US" sz="800" b="1">
                <a:ln w="0"/>
                <a:solidFill>
                  <a:srgbClr val="C00000"/>
                </a:solidFill>
              </a:rPr>
              <a:t>MCIO Connector</a:t>
            </a:r>
          </a:p>
        </p:txBody>
      </p:sp>
      <p:cxnSp>
        <p:nvCxnSpPr>
          <p:cNvPr id="138" name="Straight Arrow Connector 137">
            <a:extLst>
              <a:ext uri="{FF2B5EF4-FFF2-40B4-BE49-F238E27FC236}">
                <a16:creationId xmlns:a16="http://schemas.microsoft.com/office/drawing/2014/main" id="{45F03371-2591-4DAC-BFBD-3770627B3BBF}"/>
              </a:ext>
            </a:extLst>
          </p:cNvPr>
          <p:cNvCxnSpPr>
            <a:cxnSpLocks/>
          </p:cNvCxnSpPr>
          <p:nvPr/>
        </p:nvCxnSpPr>
        <p:spPr>
          <a:xfrm>
            <a:off x="3301103" y="2656538"/>
            <a:ext cx="592583" cy="717818"/>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2" name="Rectangle 141">
            <a:extLst>
              <a:ext uri="{FF2B5EF4-FFF2-40B4-BE49-F238E27FC236}">
                <a16:creationId xmlns:a16="http://schemas.microsoft.com/office/drawing/2014/main" id="{E9A41BDF-B6CA-7733-306F-599888B7B2CA}"/>
              </a:ext>
            </a:extLst>
          </p:cNvPr>
          <p:cNvSpPr/>
          <p:nvPr/>
        </p:nvSpPr>
        <p:spPr>
          <a:xfrm>
            <a:off x="4179281" y="5907896"/>
            <a:ext cx="1234202" cy="234360"/>
          </a:xfrm>
          <a:prstGeom prst="rect">
            <a:avLst/>
          </a:prstGeom>
          <a:noFill/>
        </p:spPr>
        <p:txBody>
          <a:bodyPr wrap="square" lIns="121920" tIns="60960" rIns="121920" bIns="60960">
            <a:spAutoFit/>
          </a:bodyPr>
          <a:lstStyle/>
          <a:p>
            <a:pPr algn="ctr"/>
            <a:r>
              <a:rPr lang="en-US" sz="800" b="1">
                <a:ln w="0"/>
                <a:solidFill>
                  <a:srgbClr val="C00000"/>
                </a:solidFill>
              </a:rPr>
              <a:t>Debug </a:t>
            </a:r>
            <a:r>
              <a:rPr lang="en-US" sz="800" b="1" err="1">
                <a:ln w="0"/>
                <a:solidFill>
                  <a:srgbClr val="C00000"/>
                </a:solidFill>
              </a:rPr>
              <a:t>uUSB</a:t>
            </a:r>
            <a:endParaRPr lang="en-US" sz="800" b="1">
              <a:ln w="0"/>
              <a:solidFill>
                <a:srgbClr val="C00000"/>
              </a:solidFill>
            </a:endParaRPr>
          </a:p>
        </p:txBody>
      </p:sp>
      <p:cxnSp>
        <p:nvCxnSpPr>
          <p:cNvPr id="143" name="Straight Arrow Connector 142">
            <a:extLst>
              <a:ext uri="{FF2B5EF4-FFF2-40B4-BE49-F238E27FC236}">
                <a16:creationId xmlns:a16="http://schemas.microsoft.com/office/drawing/2014/main" id="{926F4C4A-8FE8-7383-CF77-24503998A088}"/>
              </a:ext>
            </a:extLst>
          </p:cNvPr>
          <p:cNvCxnSpPr>
            <a:cxnSpLocks/>
          </p:cNvCxnSpPr>
          <p:nvPr/>
        </p:nvCxnSpPr>
        <p:spPr>
          <a:xfrm flipH="1" flipV="1">
            <a:off x="4271815" y="5821987"/>
            <a:ext cx="206830" cy="206099"/>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9" name="Rounded Rectangle 217">
            <a:extLst>
              <a:ext uri="{FF2B5EF4-FFF2-40B4-BE49-F238E27FC236}">
                <a16:creationId xmlns:a16="http://schemas.microsoft.com/office/drawing/2014/main" id="{BA8FB61C-A977-9B68-FDA7-2B644BF61132}"/>
              </a:ext>
            </a:extLst>
          </p:cNvPr>
          <p:cNvSpPr/>
          <p:nvPr/>
        </p:nvSpPr>
        <p:spPr>
          <a:xfrm>
            <a:off x="7920281" y="2397431"/>
            <a:ext cx="787409" cy="60009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cxnSp>
        <p:nvCxnSpPr>
          <p:cNvPr id="150" name="Straight Arrow Connector 149">
            <a:extLst>
              <a:ext uri="{FF2B5EF4-FFF2-40B4-BE49-F238E27FC236}">
                <a16:creationId xmlns:a16="http://schemas.microsoft.com/office/drawing/2014/main" id="{4034DBDE-4B9D-758B-DF53-05852D2F94C2}"/>
              </a:ext>
            </a:extLst>
          </p:cNvPr>
          <p:cNvCxnSpPr>
            <a:cxnSpLocks/>
          </p:cNvCxnSpPr>
          <p:nvPr/>
        </p:nvCxnSpPr>
        <p:spPr>
          <a:xfrm flipH="1" flipV="1">
            <a:off x="8739503" y="2697916"/>
            <a:ext cx="425604" cy="217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80D9305C-62A1-EFDA-B56E-78669848F6F4}"/>
              </a:ext>
            </a:extLst>
          </p:cNvPr>
          <p:cNvSpPr/>
          <p:nvPr/>
        </p:nvSpPr>
        <p:spPr>
          <a:xfrm>
            <a:off x="9077152" y="2580736"/>
            <a:ext cx="700313" cy="345159"/>
          </a:xfrm>
          <a:prstGeom prst="rect">
            <a:avLst/>
          </a:prstGeom>
          <a:noFill/>
        </p:spPr>
        <p:txBody>
          <a:bodyPr wrap="square" lIns="121920" tIns="60960" rIns="121920" bIns="60960">
            <a:spAutoFit/>
          </a:bodyPr>
          <a:lstStyle/>
          <a:p>
            <a:pPr algn="ctr"/>
            <a:r>
              <a:rPr lang="en-US" sz="800" b="1">
                <a:ln w="0"/>
                <a:solidFill>
                  <a:srgbClr val="C00000"/>
                </a:solidFill>
              </a:rPr>
              <a:t>TCP0 TCSS</a:t>
            </a:r>
          </a:p>
        </p:txBody>
      </p:sp>
      <p:sp>
        <p:nvSpPr>
          <p:cNvPr id="152" name="Rectangle 151">
            <a:extLst>
              <a:ext uri="{FF2B5EF4-FFF2-40B4-BE49-F238E27FC236}">
                <a16:creationId xmlns:a16="http://schemas.microsoft.com/office/drawing/2014/main" id="{7EF0CB38-E1DE-2323-FBB8-3582402D3FB8}"/>
              </a:ext>
            </a:extLst>
          </p:cNvPr>
          <p:cNvSpPr/>
          <p:nvPr/>
        </p:nvSpPr>
        <p:spPr>
          <a:xfrm>
            <a:off x="2525024" y="2045668"/>
            <a:ext cx="806206" cy="345159"/>
          </a:xfrm>
          <a:prstGeom prst="rect">
            <a:avLst/>
          </a:prstGeom>
          <a:noFill/>
        </p:spPr>
        <p:txBody>
          <a:bodyPr wrap="square" lIns="121920" tIns="60960" rIns="121920" bIns="60960">
            <a:spAutoFit/>
          </a:bodyPr>
          <a:lstStyle/>
          <a:p>
            <a:pPr algn="ctr"/>
            <a:r>
              <a:rPr lang="en-US" sz="800" b="1">
                <a:ln w="0"/>
                <a:solidFill>
                  <a:srgbClr val="C00000"/>
                </a:solidFill>
              </a:rPr>
              <a:t>Push buttons</a:t>
            </a:r>
          </a:p>
        </p:txBody>
      </p:sp>
      <p:cxnSp>
        <p:nvCxnSpPr>
          <p:cNvPr id="153" name="Straight Arrow Connector 152">
            <a:extLst>
              <a:ext uri="{FF2B5EF4-FFF2-40B4-BE49-F238E27FC236}">
                <a16:creationId xmlns:a16="http://schemas.microsoft.com/office/drawing/2014/main" id="{D1B80B49-5A9A-A00A-B0F9-2D143710318E}"/>
              </a:ext>
            </a:extLst>
          </p:cNvPr>
          <p:cNvCxnSpPr>
            <a:cxnSpLocks/>
          </p:cNvCxnSpPr>
          <p:nvPr/>
        </p:nvCxnSpPr>
        <p:spPr>
          <a:xfrm flipV="1">
            <a:off x="3179710" y="2201145"/>
            <a:ext cx="1257150" cy="16152"/>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631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0AB62-3098-4D3D-8759-6AFCD2A5F056}"/>
              </a:ext>
            </a:extLst>
          </p:cNvPr>
          <p:cNvSpPr>
            <a:spLocks noGrp="1"/>
          </p:cNvSpPr>
          <p:nvPr>
            <p:ph type="title"/>
          </p:nvPr>
        </p:nvSpPr>
        <p:spPr>
          <a:xfrm>
            <a:off x="116367" y="221694"/>
            <a:ext cx="10972800" cy="524948"/>
          </a:xfrm>
        </p:spPr>
        <p:txBody>
          <a:bodyPr>
            <a:normAutofit fontScale="90000"/>
          </a:bodyPr>
          <a:lstStyle/>
          <a:p>
            <a:pPr algn="ctr"/>
            <a:r>
              <a:rPr lang="en-IN" sz="3733" b="1">
                <a:latin typeface="Intel Clear" panose="020B0604020203020204" pitchFamily="34" charset="0"/>
                <a:ea typeface="Intel Clear" panose="020B0604020203020204" pitchFamily="34" charset="0"/>
                <a:cs typeface="Intel Clear" panose="020B0604020203020204" pitchFamily="34" charset="0"/>
              </a:rPr>
              <a:t>Advantage – RVP NEST!!</a:t>
            </a:r>
            <a:endParaRPr lang="en-US" b="1">
              <a:latin typeface="Intel Clear" panose="020B0604020203020204" pitchFamily="34" charset="0"/>
              <a:ea typeface="Intel Clear" panose="020B0604020203020204" pitchFamily="34" charset="0"/>
              <a:cs typeface="Intel Clear" panose="020B0604020203020204" pitchFamily="34" charset="0"/>
            </a:endParaRPr>
          </a:p>
        </p:txBody>
      </p:sp>
      <p:sp>
        <p:nvSpPr>
          <p:cNvPr id="5" name="Content Placeholder 2">
            <a:extLst>
              <a:ext uri="{FF2B5EF4-FFF2-40B4-BE49-F238E27FC236}">
                <a16:creationId xmlns:a16="http://schemas.microsoft.com/office/drawing/2014/main" id="{82B50480-87EF-40D0-A9E0-C833E59B2E6C}"/>
              </a:ext>
            </a:extLst>
          </p:cNvPr>
          <p:cNvSpPr txBox="1">
            <a:spLocks/>
          </p:cNvSpPr>
          <p:nvPr/>
        </p:nvSpPr>
        <p:spPr>
          <a:xfrm>
            <a:off x="235432" y="1111594"/>
            <a:ext cx="11502912" cy="5645822"/>
          </a:xfrm>
          <a:prstGeom prst="rect">
            <a:avLst/>
          </a:prstGeom>
        </p:spPr>
        <p:txBody>
          <a:bodyPr vert="horz" lIns="0" tIns="0" rIns="0" bIns="0" rtlCol="0">
            <a:noAutofit/>
          </a:bodyPr>
          <a:lstStyle>
            <a:lvl1pPr marL="0" indent="0" algn="l" defTabSz="457178" rtl="0" eaLnBrk="1" latinLnBrk="0" hangingPunct="1">
              <a:spcBef>
                <a:spcPts val="1200"/>
              </a:spcBef>
              <a:spcAft>
                <a:spcPts val="0"/>
              </a:spcAft>
              <a:buFont typeface="Wingdings" panose="05000000000000000000" pitchFamily="2" charset="2"/>
              <a:buNone/>
              <a:defRPr sz="1800" b="0" kern="1200">
                <a:solidFill>
                  <a:schemeClr val="bg1"/>
                </a:solidFill>
                <a:latin typeface="+mn-lt"/>
                <a:ea typeface="+mn-ea"/>
                <a:cs typeface="Intel Clear" panose="020B0604020203020204" pitchFamily="34" charset="0"/>
              </a:defRPr>
            </a:lvl1pPr>
            <a:lvl2pPr marL="225413" indent="-225413" algn="l" defTabSz="457178" rtl="0" eaLnBrk="1" latinLnBrk="0" hangingPunct="1">
              <a:spcBef>
                <a:spcPts val="1200"/>
              </a:spcBef>
              <a:buFont typeface="Wingdings" charset="2"/>
              <a:buChar char="§"/>
              <a:defRPr sz="1800" kern="1200" baseline="0">
                <a:solidFill>
                  <a:schemeClr val="bg1"/>
                </a:solidFill>
                <a:latin typeface="+mn-lt"/>
                <a:ea typeface="+mn-ea"/>
                <a:cs typeface="Intel Clear" panose="020B0604020203020204" pitchFamily="34" charset="0"/>
              </a:defRPr>
            </a:lvl2pPr>
            <a:lvl3pPr marL="571472" indent="-228588" algn="l" defTabSz="457178" rtl="0" eaLnBrk="1" latinLnBrk="0" hangingPunct="1">
              <a:spcBef>
                <a:spcPts val="800"/>
              </a:spcBef>
              <a:buFont typeface="Intel Clear" panose="020B0604020203020204" pitchFamily="34" charset="0"/>
              <a:buChar char="–"/>
              <a:defRPr sz="1800" kern="1200">
                <a:solidFill>
                  <a:schemeClr val="bg1"/>
                </a:solidFill>
                <a:latin typeface="+mn-lt"/>
                <a:ea typeface="+mn-ea"/>
                <a:cs typeface="Intel Clear" panose="020B0604020203020204" pitchFamily="34" charset="0"/>
              </a:defRPr>
            </a:lvl3pPr>
            <a:lvl4pPr marL="969915" indent="-228588" algn="l" defTabSz="457178" rtl="0" eaLnBrk="1" latinLnBrk="0" hangingPunct="1">
              <a:spcBef>
                <a:spcPct val="20000"/>
              </a:spcBef>
              <a:buFont typeface="Arial"/>
              <a:buChar char="–"/>
              <a:defRPr sz="1600" kern="1200">
                <a:solidFill>
                  <a:schemeClr val="bg1"/>
                </a:solidFill>
                <a:latin typeface="+mn-lt"/>
                <a:ea typeface="+mn-ea"/>
                <a:cs typeface="Intel Clear" panose="020B0604020203020204" pitchFamily="34" charset="0"/>
              </a:defRPr>
            </a:lvl4pPr>
            <a:lvl5pPr marL="1319147" indent="-228588" algn="l" defTabSz="457178" rtl="0" eaLnBrk="1" latinLnBrk="0" hangingPunct="1">
              <a:spcBef>
                <a:spcPct val="20000"/>
              </a:spcBef>
              <a:buFont typeface="Intel Clear" panose="020B0604020203020204" pitchFamily="34" charset="0"/>
              <a:buChar char="–"/>
              <a:defRPr sz="1400" kern="1200">
                <a:solidFill>
                  <a:schemeClr val="bg1"/>
                </a:solidFill>
                <a:latin typeface="+mn-lt"/>
                <a:ea typeface="+mn-ea"/>
                <a:cs typeface="Intel Clear" panose="020B0604020203020204" pitchFamily="34"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a:lstStyle>
          <a:p>
            <a:pPr marL="380990" lvl="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24x7 accessible RVP platforms remotely.</a:t>
            </a:r>
          </a:p>
          <a:p>
            <a:pPr marL="380990" lvl="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12x5 technical support. </a:t>
            </a:r>
            <a:r>
              <a:rPr lang="en-US" sz="2400"/>
              <a:t>Platforms accessible through remote </a:t>
            </a:r>
            <a:r>
              <a:rPr lang="en-IN" sz="2400"/>
              <a:t>from various sites</a:t>
            </a: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RVPs managed/maintained by HW experts (RVP team).</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Available with latest update on reworks, HW &amp; Silicon QDF’s.</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Early access to Silicon and Platforms for pre-checks.</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Scaling possibilities for </a:t>
            </a:r>
            <a:r>
              <a:rPr lang="en-IN" sz="2267"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adhoc</a:t>
            </a: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validation needs.</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Better organized and planned/scheduled usage of RVP.</a:t>
            </a:r>
          </a:p>
          <a:p>
            <a:pPr marL="380990" indent="-380990" defTabSz="609555">
              <a:lnSpc>
                <a:spcPct val="100000"/>
              </a:lnSpc>
              <a:spcBef>
                <a:spcPts val="1600"/>
              </a:spcBef>
              <a:buFont typeface="Arial" panose="020B0604020202020204" pitchFamily="34" charset="0"/>
              <a:buChar char="•"/>
              <a:defRPr/>
            </a:pPr>
            <a:r>
              <a:rPr lang="en-US"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KVM enables display across Sx states and BIOS menu controls </a:t>
            </a:r>
          </a:p>
          <a:p>
            <a:pPr marL="380990" lvl="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Overall Cost savings to Intel due to physical boards reduction, shipment, operating cost etc.</a:t>
            </a:r>
          </a:p>
          <a:p>
            <a:pPr marL="380990" lvl="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Availability of RVP platforms from ADL till recent ones of LNL, ARL, PTL, WCL systems </a:t>
            </a:r>
          </a:p>
          <a:p>
            <a:pPr marL="380990" indent="-380990" defTabSz="609555">
              <a:lnSpc>
                <a:spcPct val="100000"/>
              </a:lnSpc>
              <a:spcBef>
                <a:spcPts val="1600"/>
              </a:spcBef>
              <a:buFont typeface="Arial" panose="020B0604020202020204" pitchFamily="34" charset="0"/>
              <a:buChar char="•"/>
              <a:defRPr/>
            </a:pPr>
            <a:endPar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defTabSz="609555">
              <a:lnSpc>
                <a:spcPct val="100000"/>
              </a:lnSpc>
              <a:spcBef>
                <a:spcPts val="1600"/>
              </a:spcBef>
              <a:buFont typeface="Arial" panose="020B0604020202020204" pitchFamily="34" charset="0"/>
              <a:buChar char="•"/>
              <a:defRPr/>
            </a:pPr>
            <a:endPar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pic>
        <p:nvPicPr>
          <p:cNvPr id="4" name="Picture 3" descr="Text&#10;&#10;Description automatically generated">
            <a:extLst>
              <a:ext uri="{FF2B5EF4-FFF2-40B4-BE49-F238E27FC236}">
                <a16:creationId xmlns:a16="http://schemas.microsoft.com/office/drawing/2014/main" id="{EB4F1144-6AC6-4815-8310-97B6DE98BC1D}"/>
              </a:ext>
            </a:extLst>
          </p:cNvPr>
          <p:cNvPicPr>
            <a:picLocks noChangeAspect="1"/>
          </p:cNvPicPr>
          <p:nvPr/>
        </p:nvPicPr>
        <p:blipFill>
          <a:blip r:embed="rId2"/>
          <a:stretch>
            <a:fillRect/>
          </a:stretch>
        </p:blipFill>
        <p:spPr>
          <a:xfrm>
            <a:off x="10981509" y="0"/>
            <a:ext cx="1210492" cy="520456"/>
          </a:xfrm>
          <a:prstGeom prst="rect">
            <a:avLst/>
          </a:prstGeom>
        </p:spPr>
      </p:pic>
    </p:spTree>
    <p:extLst>
      <p:ext uri="{BB962C8B-B14F-4D97-AF65-F5344CB8AC3E}">
        <p14:creationId xmlns:p14="http://schemas.microsoft.com/office/powerpoint/2010/main" val="418955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E5F7-BEDD-4095-950B-E6558B703F1B}"/>
              </a:ext>
            </a:extLst>
          </p:cNvPr>
          <p:cNvSpPr>
            <a:spLocks noGrp="1"/>
          </p:cNvSpPr>
          <p:nvPr>
            <p:ph type="title"/>
          </p:nvPr>
        </p:nvSpPr>
        <p:spPr/>
        <p:txBody>
          <a:bodyPr/>
          <a:lstStyle/>
          <a:p>
            <a:r>
              <a:rPr lang="en-US">
                <a:solidFill>
                  <a:schemeClr val="tx1"/>
                </a:solidFill>
                <a:latin typeface="Intel Clear" panose="020B0604020203020204" pitchFamily="34" charset="0"/>
                <a:ea typeface="Intel Clear" panose="020B0604020203020204" pitchFamily="34" charset="0"/>
                <a:cs typeface="Intel Clear" panose="020B0604020203020204" pitchFamily="34" charset="0"/>
              </a:rPr>
              <a:t>Important links</a:t>
            </a:r>
          </a:p>
        </p:txBody>
      </p:sp>
      <p:sp>
        <p:nvSpPr>
          <p:cNvPr id="3" name="Content Placeholder 2">
            <a:extLst>
              <a:ext uri="{FF2B5EF4-FFF2-40B4-BE49-F238E27FC236}">
                <a16:creationId xmlns:a16="http://schemas.microsoft.com/office/drawing/2014/main" id="{493F8AA5-33D6-4E7A-8BC7-292ABD14A272}"/>
              </a:ext>
            </a:extLst>
          </p:cNvPr>
          <p:cNvSpPr>
            <a:spLocks noGrp="1"/>
          </p:cNvSpPr>
          <p:nvPr>
            <p:ph sz="quarter" idx="28"/>
          </p:nvPr>
        </p:nvSpPr>
        <p:spPr/>
        <p:txBody>
          <a:bodyPr/>
          <a:lstStyle/>
          <a:p>
            <a:r>
              <a:rPr lang="en-US">
                <a:latin typeface="Intel Clear Light" panose="020B0404020203020204" pitchFamily="34" charset="0"/>
                <a:ea typeface="Intel Clear Light" panose="020B0404020203020204" pitchFamily="34" charset="0"/>
                <a:cs typeface="Intel Clear Light" panose="020B0404020203020204" pitchFamily="34" charset="0"/>
              </a:rPr>
              <a:t>Overview of RVP NEST, To reserve and access platform</a:t>
            </a:r>
          </a:p>
          <a:p>
            <a:pPr marL="457189" lvl="1" indent="0">
              <a:buNone/>
            </a:pPr>
            <a:r>
              <a:rPr lang="en-US" err="1">
                <a:latin typeface="Intel Clear Light" panose="020B0404020203020204" pitchFamily="34" charset="0"/>
                <a:ea typeface="Intel Clear Light" panose="020B0404020203020204" pitchFamily="34" charset="0"/>
                <a:cs typeface="Intel Clear Light" panose="020B0404020203020204" pitchFamily="34" charset="0"/>
              </a:rPr>
              <a:t>goto</a:t>
            </a:r>
            <a:r>
              <a:rPr lang="en-US">
                <a:latin typeface="Intel Clear Light" panose="020B0404020203020204" pitchFamily="34" charset="0"/>
                <a:ea typeface="Intel Clear Light" panose="020B0404020203020204" pitchFamily="34" charset="0"/>
                <a:cs typeface="Intel Clear Light" panose="020B0404020203020204" pitchFamily="34" charset="0"/>
              </a:rPr>
              <a:t>/</a:t>
            </a:r>
            <a:r>
              <a:rPr lang="en-US" err="1">
                <a:latin typeface="Intel Clear Light" panose="020B0404020203020204" pitchFamily="34" charset="0"/>
                <a:ea typeface="Intel Clear Light" panose="020B0404020203020204" pitchFamily="34" charset="0"/>
                <a:cs typeface="Intel Clear Light" panose="020B0404020203020204" pitchFamily="34" charset="0"/>
              </a:rPr>
              <a:t>rvpnest</a:t>
            </a:r>
            <a:endParaRPr lang="en-US">
              <a:latin typeface="Intel Clear Light" panose="020B0404020203020204" pitchFamily="34" charset="0"/>
              <a:ea typeface="Intel Clear Light" panose="020B0404020203020204" pitchFamily="34" charset="0"/>
              <a:cs typeface="Intel Clear Light" panose="020B0404020203020204" pitchFamily="34" charset="0"/>
            </a:endParaRPr>
          </a:p>
          <a:p>
            <a:pPr marL="457189" lvl="1" indent="0">
              <a:buNone/>
            </a:pPr>
            <a:endParaRPr lang="en-US">
              <a:latin typeface="Intel Clear Light" panose="020B0404020203020204" pitchFamily="34" charset="0"/>
              <a:ea typeface="Intel Clear Light" panose="020B0404020203020204" pitchFamily="34" charset="0"/>
              <a:cs typeface="Intel Clear Light" panose="020B0404020203020204" pitchFamily="34" charset="0"/>
            </a:endParaRPr>
          </a:p>
          <a:p>
            <a:r>
              <a:rPr lang="en-US">
                <a:latin typeface="Intel Clear Light" panose="020B0404020203020204" pitchFamily="34" charset="0"/>
                <a:ea typeface="Intel Clear Light" panose="020B0404020203020204" pitchFamily="34" charset="0"/>
                <a:cs typeface="Intel Clear Light" panose="020B0404020203020204" pitchFamily="34" charset="0"/>
              </a:rPr>
              <a:t>For details, feel free to reach </a:t>
            </a:r>
          </a:p>
          <a:p>
            <a:pPr marL="457189" lvl="1" indent="0">
              <a:buNone/>
            </a:pPr>
            <a:r>
              <a:rPr lang="en-US">
                <a:latin typeface="Intel Clear Light" panose="020B0404020203020204" pitchFamily="34" charset="0"/>
                <a:ea typeface="Intel Clear Light" panose="020B0404020203020204" pitchFamily="34" charset="0"/>
                <a:cs typeface="Intel Clear Light" panose="020B0404020203020204" pitchFamily="34" charset="0"/>
              </a:rPr>
              <a:t>Bhagat, Rekha; Bhatta, Ramesha A</a:t>
            </a:r>
          </a:p>
        </p:txBody>
      </p:sp>
    </p:spTree>
    <p:extLst>
      <p:ext uri="{BB962C8B-B14F-4D97-AF65-F5344CB8AC3E}">
        <p14:creationId xmlns:p14="http://schemas.microsoft.com/office/powerpoint/2010/main" val="57424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462172" y="3585279"/>
            <a:ext cx="10296525" cy="1091827"/>
          </a:xfrm>
        </p:spPr>
        <p:txBody>
          <a:bodyPr/>
          <a:lstStyle/>
          <a:p>
            <a:r>
              <a:rPr lang="en-US" sz="6600"/>
              <a:t>RVP DAC</a:t>
            </a:r>
          </a:p>
        </p:txBody>
      </p:sp>
      <p:sp>
        <p:nvSpPr>
          <p:cNvPr id="4" name="Text Placeholder 3">
            <a:extLst>
              <a:ext uri="{FF2B5EF4-FFF2-40B4-BE49-F238E27FC236}">
                <a16:creationId xmlns:a16="http://schemas.microsoft.com/office/drawing/2014/main" id="{C5139A39-08BC-4F2F-94A3-F43AAEEFAEB4}"/>
              </a:ext>
            </a:extLst>
          </p:cNvPr>
          <p:cNvSpPr>
            <a:spLocks noGrp="1"/>
          </p:cNvSpPr>
          <p:nvPr>
            <p:ph type="body" sz="quarter" idx="25"/>
          </p:nvPr>
        </p:nvSpPr>
        <p:spPr>
          <a:xfrm>
            <a:off x="1563772" y="2730500"/>
            <a:ext cx="10296524" cy="756615"/>
          </a:xfrm>
        </p:spPr>
        <p:txBody>
          <a:bodyPr>
            <a:normAutofit/>
          </a:bodyPr>
          <a:lstStyle/>
          <a:p>
            <a:endParaRPr lang="en-US"/>
          </a:p>
          <a:p>
            <a:r>
              <a:rPr lang="en-US"/>
              <a:t>WW14’22</a:t>
            </a: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a:xfrm>
            <a:off x="1462172" y="4677106"/>
            <a:ext cx="3287628" cy="326776"/>
          </a:xfrm>
        </p:spPr>
        <p:txBody>
          <a:bodyPr>
            <a:normAutofit/>
          </a:bodyPr>
          <a:lstStyle/>
          <a:p>
            <a:r>
              <a:rPr lang="en-US" b="1">
                <a:solidFill>
                  <a:schemeClr val="accent1"/>
                </a:solidFill>
              </a:rPr>
              <a:t>CCG-CPE-CPS-BA RVP Team </a:t>
            </a:r>
          </a:p>
        </p:txBody>
      </p:sp>
      <p:sp>
        <p:nvSpPr>
          <p:cNvPr id="6" name="TextBox 5">
            <a:extLst>
              <a:ext uri="{FF2B5EF4-FFF2-40B4-BE49-F238E27FC236}">
                <a16:creationId xmlns:a16="http://schemas.microsoft.com/office/drawing/2014/main" id="{821D1A43-08F9-403C-8830-1E39DCDD8671}"/>
              </a:ext>
            </a:extLst>
          </p:cNvPr>
          <p:cNvSpPr txBox="1"/>
          <p:nvPr/>
        </p:nvSpPr>
        <p:spPr>
          <a:xfrm>
            <a:off x="4914901" y="5118762"/>
            <a:ext cx="6945396"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b="1" i="0">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Video for </a:t>
            </a:r>
            <a:r>
              <a:rPr lang="en-IN" b="1" i="0" err="1">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DAC+Nest+KVM</a:t>
            </a:r>
            <a:r>
              <a:rPr lang="en-IN" b="1" i="0">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 </a:t>
            </a:r>
            <a:r>
              <a:rPr lang="en-IN" b="1" i="0">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hlinkClick r:id="rId2"/>
              </a:rPr>
              <a:t>Link</a:t>
            </a:r>
            <a:r>
              <a:rPr lang="en-IN" b="1" i="0">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 (access control)</a:t>
            </a:r>
            <a:endParaRPr lang="en-IN">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grpSp>
        <p:nvGrpSpPr>
          <p:cNvPr id="7" name="Group 6">
            <a:extLst>
              <a:ext uri="{FF2B5EF4-FFF2-40B4-BE49-F238E27FC236}">
                <a16:creationId xmlns:a16="http://schemas.microsoft.com/office/drawing/2014/main" id="{3C807898-5834-4581-AF2C-E369DB97F7B7}"/>
              </a:ext>
            </a:extLst>
          </p:cNvPr>
          <p:cNvGrpSpPr/>
          <p:nvPr/>
        </p:nvGrpSpPr>
        <p:grpSpPr>
          <a:xfrm>
            <a:off x="11185126" y="207700"/>
            <a:ext cx="397274" cy="388200"/>
            <a:chOff x="11187613" y="397410"/>
            <a:chExt cx="397274" cy="388200"/>
          </a:xfrm>
        </p:grpSpPr>
        <p:sp>
          <p:nvSpPr>
            <p:cNvPr id="8" name="Arrow: Up 7">
              <a:hlinkClick r:id="rId3" action="ppaction://hlinksldjump"/>
              <a:extLst>
                <a:ext uri="{FF2B5EF4-FFF2-40B4-BE49-F238E27FC236}">
                  <a16:creationId xmlns:a16="http://schemas.microsoft.com/office/drawing/2014/main" id="{D5C6A874-0495-47A2-8771-ED6B9ED1169D}"/>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10" name="TextBox 9">
              <a:extLst>
                <a:ext uri="{FF2B5EF4-FFF2-40B4-BE49-F238E27FC236}">
                  <a16:creationId xmlns:a16="http://schemas.microsoft.com/office/drawing/2014/main" id="{88EA0EEA-7BC9-4836-9F7A-63C5A5631C31}"/>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124178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A2FBA-7EDD-4043-BE3B-D129FBD69866}"/>
              </a:ext>
            </a:extLst>
          </p:cNvPr>
          <p:cNvSpPr>
            <a:spLocks noGrp="1"/>
          </p:cNvSpPr>
          <p:nvPr>
            <p:ph type="title"/>
          </p:nvPr>
        </p:nvSpPr>
        <p:spPr>
          <a:xfrm>
            <a:off x="425791" y="83488"/>
            <a:ext cx="2687110" cy="873744"/>
          </a:xfrm>
        </p:spPr>
        <p:txBody>
          <a:bodyPr>
            <a:normAutofit/>
          </a:bodyPr>
          <a:lstStyle/>
          <a:p>
            <a:r>
              <a:rPr lang="en-US" b="1">
                <a:solidFill>
                  <a:schemeClr val="accent1"/>
                </a:solidFill>
              </a:rPr>
              <a:t>PURPOSE</a:t>
            </a:r>
          </a:p>
        </p:txBody>
      </p:sp>
      <p:sp>
        <p:nvSpPr>
          <p:cNvPr id="13" name="Text Placeholder 12">
            <a:extLst>
              <a:ext uri="{FF2B5EF4-FFF2-40B4-BE49-F238E27FC236}">
                <a16:creationId xmlns:a16="http://schemas.microsoft.com/office/drawing/2014/main" id="{F04A60C0-9352-4D92-8F7E-4B9DC3A270B3}"/>
              </a:ext>
            </a:extLst>
          </p:cNvPr>
          <p:cNvSpPr>
            <a:spLocks noGrp="1"/>
          </p:cNvSpPr>
          <p:nvPr>
            <p:ph type="body" sz="quarter" idx="10"/>
          </p:nvPr>
        </p:nvSpPr>
        <p:spPr>
          <a:xfrm>
            <a:off x="590550" y="1626780"/>
            <a:ext cx="8128000" cy="4630129"/>
          </a:xfrm>
        </p:spPr>
        <p:txBody>
          <a:bodyPr>
            <a:normAutofit/>
          </a:bodyPr>
          <a:lstStyle/>
          <a:p>
            <a:pPr marL="171450" lvl="2" indent="-171450" defTabSz="914400" rtl="0" fontAlgn="base">
              <a:lnSpc>
                <a:spcPct val="95000"/>
              </a:lnSpc>
              <a:spcBef>
                <a:spcPct val="30000"/>
              </a:spcBef>
              <a:spcAft>
                <a:spcPct val="0"/>
              </a:spcAft>
              <a:buClr>
                <a:sysClr val="window" lastClr="FFFFFF"/>
              </a:buClr>
              <a:defRPr/>
            </a:pPr>
            <a:endParaRPr lang="en-US" sz="1400">
              <a:solidFill>
                <a:srgbClr val="F3D54E">
                  <a:lumMod val="75000"/>
                </a:srgbClr>
              </a:solidFill>
              <a:latin typeface="Intel Clear"/>
            </a:endParaRPr>
          </a:p>
          <a:p>
            <a:pPr marL="0" lvl="2" indent="0" defTabSz="914400" rtl="0" fontAlgn="base">
              <a:lnSpc>
                <a:spcPct val="95000"/>
              </a:lnSpc>
              <a:spcBef>
                <a:spcPct val="30000"/>
              </a:spcBef>
              <a:spcAft>
                <a:spcPct val="0"/>
              </a:spcAft>
              <a:buClr>
                <a:sysClr val="window" lastClr="FFFFFF"/>
              </a:buClr>
              <a:buNone/>
              <a:defRPr/>
            </a:pPr>
            <a:endParaRPr lang="en-US" sz="1100">
              <a:solidFill>
                <a:srgbClr val="00AEEF">
                  <a:lumMod val="40000"/>
                  <a:lumOff val="60000"/>
                </a:srgbClr>
              </a:solidFill>
              <a:latin typeface="Intel Clear"/>
            </a:endParaRPr>
          </a:p>
          <a:p>
            <a:pPr marL="0" lvl="2" indent="0" defTabSz="914400" rtl="0" fontAlgn="base">
              <a:lnSpc>
                <a:spcPct val="95000"/>
              </a:lnSpc>
              <a:spcBef>
                <a:spcPct val="30000"/>
              </a:spcBef>
              <a:spcAft>
                <a:spcPct val="0"/>
              </a:spcAft>
              <a:buClr>
                <a:sysClr val="window" lastClr="FFFFFF"/>
              </a:buClr>
              <a:buNone/>
              <a:defRPr/>
            </a:pPr>
            <a:endParaRPr lang="en-US" sz="1100">
              <a:solidFill>
                <a:srgbClr val="00AEEF">
                  <a:lumMod val="40000"/>
                  <a:lumOff val="60000"/>
                </a:srgbClr>
              </a:solidFill>
              <a:latin typeface="Intel Clear"/>
            </a:endParaRPr>
          </a:p>
          <a:p>
            <a:endParaRPr lang="en-GB"/>
          </a:p>
        </p:txBody>
      </p:sp>
      <p:sp>
        <p:nvSpPr>
          <p:cNvPr id="8" name="Rectangle 7">
            <a:extLst>
              <a:ext uri="{FF2B5EF4-FFF2-40B4-BE49-F238E27FC236}">
                <a16:creationId xmlns:a16="http://schemas.microsoft.com/office/drawing/2014/main" id="{FA96B04A-B0DC-4F19-8B0F-29BC8F2F7928}"/>
              </a:ext>
            </a:extLst>
          </p:cNvPr>
          <p:cNvSpPr/>
          <p:nvPr/>
        </p:nvSpPr>
        <p:spPr>
          <a:xfrm>
            <a:off x="116953" y="4794950"/>
            <a:ext cx="11591137" cy="1126462"/>
          </a:xfrm>
          <a:prstGeom prst="rect">
            <a:avLst/>
          </a:prstGeom>
          <a:ln>
            <a:solidFill>
              <a:schemeClr val="accent1"/>
            </a:solidFill>
          </a:ln>
        </p:spPr>
        <p:txBody>
          <a:bodyPr wrap="square">
            <a:spAutoFit/>
          </a:bodyPr>
          <a:lstStyle/>
          <a:p>
            <a:pPr marL="0" marR="0" lvl="2" indent="0" algn="l" defTabSz="914400" rtl="0" eaLnBrk="1" fontAlgn="base" latinLnBrk="0" hangingPunct="0">
              <a:lnSpc>
                <a:spcPct val="95000"/>
              </a:lnSpc>
              <a:spcBef>
                <a:spcPct val="30000"/>
              </a:spcBef>
              <a:spcAft>
                <a:spcPct val="0"/>
              </a:spcAft>
              <a:buClr>
                <a:sysClr val="window" lastClr="FFFFFF"/>
              </a:buClr>
              <a:buSzTx/>
              <a:buFontTx/>
              <a:buNone/>
              <a:tabLst/>
              <a:defRPr/>
            </a:pPr>
            <a:r>
              <a:rPr kumimoji="0" lang="en-US" sz="1600" b="1" i="0" u="none" strike="noStrike" kern="0" cap="none" spc="0" normalizeH="0" baseline="0" noProof="0">
                <a:ln>
                  <a:noFill/>
                </a:ln>
                <a:solidFill>
                  <a:srgbClr val="00B050"/>
                </a:solidFill>
                <a:effectLst/>
                <a:uLnTx/>
                <a:uFillTx/>
                <a:latin typeface="Intel Clear"/>
                <a:sym typeface="Helvetica Neue"/>
              </a:rPr>
              <a:t>GOAL</a:t>
            </a:r>
          </a:p>
          <a:p>
            <a:pPr marL="0" marR="0" lvl="2" indent="0" algn="l" defTabSz="914400" rtl="0" eaLnBrk="1" fontAlgn="base" latinLnBrk="0" hangingPunct="0">
              <a:lnSpc>
                <a:spcPct val="95000"/>
              </a:lnSpc>
              <a:spcBef>
                <a:spcPct val="30000"/>
              </a:spcBef>
              <a:spcAft>
                <a:spcPct val="0"/>
              </a:spcAft>
              <a:buClr>
                <a:sysClr val="window" lastClr="FFFFFF"/>
              </a:buClr>
              <a:buSzTx/>
              <a:buFontTx/>
              <a:buNone/>
              <a:tabLst/>
              <a:defRPr/>
            </a:pPr>
            <a:r>
              <a:rPr kumimoji="0" lang="en-US" sz="1600" b="0" i="0" u="none" strike="noStrike" kern="0" cap="none" spc="0" normalizeH="0" baseline="0" noProof="0">
                <a:ln>
                  <a:noFill/>
                </a:ln>
                <a:solidFill>
                  <a:srgbClr val="000000"/>
                </a:solidFill>
                <a:effectLst/>
                <a:uLnTx/>
                <a:uFillTx/>
                <a:latin typeface="Intel Clear"/>
                <a:sym typeface="Helvetica Neue"/>
              </a:rPr>
              <a:t>-    Goal is to enable “ </a:t>
            </a:r>
            <a:r>
              <a:rPr kumimoji="0" lang="en-US" sz="1600" b="1" i="1" u="none" strike="noStrike" kern="0" cap="none" spc="0" normalizeH="0" baseline="0" noProof="0">
                <a:ln>
                  <a:noFill/>
                </a:ln>
                <a:solidFill>
                  <a:srgbClr val="0068B5"/>
                </a:solidFill>
                <a:effectLst/>
                <a:uLnTx/>
                <a:uFillTx/>
                <a:latin typeface="Intel Clear"/>
                <a:sym typeface="Helvetica Neue"/>
              </a:rPr>
              <a:t>Remote debug and accessibility</a:t>
            </a:r>
            <a:r>
              <a:rPr kumimoji="0" lang="en-US" sz="1600" b="0" i="0" u="none" strike="noStrike" kern="0" cap="none" spc="0" normalizeH="0" baseline="0" noProof="0">
                <a:ln>
                  <a:noFill/>
                </a:ln>
                <a:solidFill>
                  <a:srgbClr val="000000"/>
                </a:solidFill>
                <a:effectLst/>
                <a:uLnTx/>
                <a:uFillTx/>
                <a:latin typeface="Intel Clear"/>
                <a:sym typeface="Helvetica Neue"/>
              </a:rPr>
              <a:t>” of deployed  RVP to validation customers.</a:t>
            </a:r>
          </a:p>
          <a:p>
            <a:pPr marL="285750" marR="0" lvl="0" indent="-285750" algn="l" defTabSz="609585" rtl="0" eaLnBrk="1" fontAlgn="auto" latinLnBrk="0" hangingPunct="1">
              <a:lnSpc>
                <a:spcPct val="100000"/>
              </a:lnSpc>
              <a:spcBef>
                <a:spcPts val="0"/>
              </a:spcBef>
              <a:spcAft>
                <a:spcPts val="0"/>
              </a:spcAft>
              <a:buClrTx/>
              <a:buSzTx/>
              <a:buFontTx/>
              <a:buChar char="-"/>
              <a:tabLst/>
              <a:defRPr/>
            </a:pPr>
            <a:endParaRPr kumimoji="0" lang="en-IN" sz="1600" b="1" i="1" u="none" strike="noStrike" kern="1200" cap="none" spc="0" normalizeH="0" baseline="0" noProof="0">
              <a:ln>
                <a:noFill/>
              </a:ln>
              <a:solidFill>
                <a:srgbClr val="0068B5"/>
              </a:solidFill>
              <a:effectLst/>
              <a:uLnTx/>
              <a:uFillTx/>
              <a:latin typeface="Intel Clear"/>
              <a:sym typeface="Helvetica Neue"/>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srgbClr val="000000"/>
                </a:solidFill>
                <a:effectLst/>
                <a:uLnTx/>
                <a:uFillTx/>
                <a:latin typeface="Intel Clear"/>
                <a:sym typeface="Helvetica Neue"/>
              </a:rPr>
              <a:t>. </a:t>
            </a:r>
          </a:p>
        </p:txBody>
      </p:sp>
      <p:grpSp>
        <p:nvGrpSpPr>
          <p:cNvPr id="5" name="Group 4">
            <a:extLst>
              <a:ext uri="{FF2B5EF4-FFF2-40B4-BE49-F238E27FC236}">
                <a16:creationId xmlns:a16="http://schemas.microsoft.com/office/drawing/2014/main" id="{3CFCCB4F-40A6-4E3B-AC79-244C7759A5B3}"/>
              </a:ext>
            </a:extLst>
          </p:cNvPr>
          <p:cNvGrpSpPr/>
          <p:nvPr/>
        </p:nvGrpSpPr>
        <p:grpSpPr>
          <a:xfrm>
            <a:off x="907680" y="862013"/>
            <a:ext cx="10009681" cy="4028156"/>
            <a:chOff x="907680" y="862013"/>
            <a:chExt cx="10009681" cy="4028156"/>
          </a:xfrm>
        </p:grpSpPr>
        <p:grpSp>
          <p:nvGrpSpPr>
            <p:cNvPr id="3" name="Group 2">
              <a:extLst>
                <a:ext uri="{FF2B5EF4-FFF2-40B4-BE49-F238E27FC236}">
                  <a16:creationId xmlns:a16="http://schemas.microsoft.com/office/drawing/2014/main" id="{09F56850-74DC-4F2B-821C-76271789E8C6}"/>
                </a:ext>
              </a:extLst>
            </p:cNvPr>
            <p:cNvGrpSpPr/>
            <p:nvPr/>
          </p:nvGrpSpPr>
          <p:grpSpPr>
            <a:xfrm>
              <a:off x="907680" y="862013"/>
              <a:ext cx="10009681" cy="4028156"/>
              <a:chOff x="480091" y="2554940"/>
              <a:chExt cx="8128000" cy="4028156"/>
            </a:xfrm>
          </p:grpSpPr>
          <p:graphicFrame>
            <p:nvGraphicFramePr>
              <p:cNvPr id="4" name="Diagram 3">
                <a:extLst>
                  <a:ext uri="{FF2B5EF4-FFF2-40B4-BE49-F238E27FC236}">
                    <a16:creationId xmlns:a16="http://schemas.microsoft.com/office/drawing/2014/main" id="{F15289B8-4DB8-4C45-AE35-49A2F9FC38A2}"/>
                  </a:ext>
                </a:extLst>
              </p:cNvPr>
              <p:cNvGraphicFramePr/>
              <p:nvPr/>
            </p:nvGraphicFramePr>
            <p:xfrm>
              <a:off x="480091" y="2554940"/>
              <a:ext cx="8128000" cy="3711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039A6A8-6A8B-4E85-87C2-574239D01175}"/>
                  </a:ext>
                </a:extLst>
              </p:cNvPr>
              <p:cNvSpPr txBox="1"/>
              <p:nvPr/>
            </p:nvSpPr>
            <p:spPr>
              <a:xfrm>
                <a:off x="752533" y="5044208"/>
                <a:ext cx="2116514" cy="1292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Voltage probing, </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LEDs, LCD display, </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Power </a:t>
                </a:r>
                <a:r>
                  <a:rPr kumimoji="0" lang="en-IN" sz="1200" b="0" i="0" u="none" strike="noStrike" kern="1200" cap="none" spc="0" normalizeH="0" baseline="0" noProof="0" err="1">
                    <a:ln>
                      <a:noFill/>
                    </a:ln>
                    <a:solidFill>
                      <a:srgbClr val="FFFFFF"/>
                    </a:solidFill>
                    <a:effectLst/>
                    <a:uLnTx/>
                    <a:uFillTx/>
                    <a:latin typeface="Intel Clear"/>
                    <a:sym typeface="Helvetica Neue"/>
                  </a:rPr>
                  <a:t>seq</a:t>
                </a:r>
                <a:r>
                  <a:rPr kumimoji="0" lang="en-IN" sz="1200" b="0" i="0" u="none" strike="noStrike" kern="1200" cap="none" spc="0" normalizeH="0" baseline="0" noProof="0">
                    <a:ln>
                      <a:noFill/>
                    </a:ln>
                    <a:solidFill>
                      <a:srgbClr val="FFFFFF"/>
                    </a:solidFill>
                    <a:effectLst/>
                    <a:uLnTx/>
                    <a:uFillTx/>
                    <a:latin typeface="Intel Clear"/>
                    <a:sym typeface="Helvetica Neue"/>
                  </a:rPr>
                  <a:t> flow,</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Power cycling,</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Flashing FW</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9" name="TextBox 8">
                <a:extLst>
                  <a:ext uri="{FF2B5EF4-FFF2-40B4-BE49-F238E27FC236}">
                    <a16:creationId xmlns:a16="http://schemas.microsoft.com/office/drawing/2014/main" id="{72A60036-7991-4D6C-9ADA-AABEC0ABC136}"/>
                  </a:ext>
                </a:extLst>
              </p:cNvPr>
              <p:cNvSpPr txBox="1"/>
              <p:nvPr/>
            </p:nvSpPr>
            <p:spPr>
              <a:xfrm>
                <a:off x="2659204" y="4989935"/>
                <a:ext cx="1674661"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Captures, Triggers, GUIs, LCD display of board hygiene data.</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View system state of remote RVP.</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View system logs</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10" name="TextBox 9">
                <a:extLst>
                  <a:ext uri="{FF2B5EF4-FFF2-40B4-BE49-F238E27FC236}">
                    <a16:creationId xmlns:a16="http://schemas.microsoft.com/office/drawing/2014/main" id="{DAC9A383-9782-4665-86B8-408FB490127C}"/>
                  </a:ext>
                </a:extLst>
              </p:cNvPr>
              <p:cNvSpPr txBox="1"/>
              <p:nvPr/>
            </p:nvSpPr>
            <p:spPr>
              <a:xfrm>
                <a:off x="4689760" y="4921103"/>
                <a:ext cx="1674662" cy="1661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Change Power seq. flow or timing.</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Set/Reset GPIOs.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Set/Reset switches or Jumpers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Functionality emulation </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grpSp>
        <p:sp>
          <p:nvSpPr>
            <p:cNvPr id="22" name="TextBox 21">
              <a:extLst>
                <a:ext uri="{FF2B5EF4-FFF2-40B4-BE49-F238E27FC236}">
                  <a16:creationId xmlns:a16="http://schemas.microsoft.com/office/drawing/2014/main" id="{1C74685C-601C-40D0-9529-D8F3E66B207A}"/>
                </a:ext>
              </a:extLst>
            </p:cNvPr>
            <p:cNvSpPr txBox="1"/>
            <p:nvPr/>
          </p:nvSpPr>
          <p:spPr>
            <a:xfrm>
              <a:off x="8573818" y="3297008"/>
              <a:ext cx="2062356"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DAC works with Nest setup to provide connectivity.</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Helps in easy sharing of  debug logs.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Complete RVP solution.</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grpSp>
      <p:pic>
        <p:nvPicPr>
          <p:cNvPr id="12" name="Picture 11">
            <a:extLst>
              <a:ext uri="{FF2B5EF4-FFF2-40B4-BE49-F238E27FC236}">
                <a16:creationId xmlns:a16="http://schemas.microsoft.com/office/drawing/2014/main" id="{A75D17E0-6461-4BE5-BB02-1403CFFB089D}"/>
              </a:ext>
            </a:extLst>
          </p:cNvPr>
          <p:cNvPicPr>
            <a:picLocks noChangeAspect="1"/>
          </p:cNvPicPr>
          <p:nvPr/>
        </p:nvPicPr>
        <p:blipFill>
          <a:blip r:embed="rId8"/>
          <a:stretch>
            <a:fillRect/>
          </a:stretch>
        </p:blipFill>
        <p:spPr>
          <a:xfrm>
            <a:off x="1704976" y="6438507"/>
            <a:ext cx="983278" cy="419493"/>
          </a:xfrm>
          <a:prstGeom prst="rect">
            <a:avLst/>
          </a:prstGeom>
        </p:spPr>
      </p:pic>
    </p:spTree>
    <p:extLst>
      <p:ext uri="{BB962C8B-B14F-4D97-AF65-F5344CB8AC3E}">
        <p14:creationId xmlns:p14="http://schemas.microsoft.com/office/powerpoint/2010/main" val="59555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D3D5C-6B2C-4923-BFBE-D5B0CD6BB382}"/>
              </a:ext>
            </a:extLst>
          </p:cNvPr>
          <p:cNvSpPr>
            <a:spLocks noGrp="1"/>
          </p:cNvSpPr>
          <p:nvPr>
            <p:ph type="title"/>
          </p:nvPr>
        </p:nvSpPr>
        <p:spPr>
          <a:xfrm>
            <a:off x="1230478" y="95250"/>
            <a:ext cx="10351707" cy="952499"/>
          </a:xfrm>
        </p:spPr>
        <p:txBody>
          <a:bodyPr/>
          <a:lstStyle/>
          <a:p>
            <a:r>
              <a:rPr lang="en-US" b="1">
                <a:solidFill>
                  <a:schemeClr val="accent1"/>
                </a:solidFill>
              </a:rPr>
              <a:t>Block Diagram</a:t>
            </a:r>
          </a:p>
        </p:txBody>
      </p:sp>
      <p:pic>
        <p:nvPicPr>
          <p:cNvPr id="7" name="Picture 6">
            <a:extLst>
              <a:ext uri="{FF2B5EF4-FFF2-40B4-BE49-F238E27FC236}">
                <a16:creationId xmlns:a16="http://schemas.microsoft.com/office/drawing/2014/main" id="{9466B310-F43F-42B5-96F6-6FF7957E66AE}"/>
              </a:ext>
            </a:extLst>
          </p:cNvPr>
          <p:cNvPicPr>
            <a:picLocks noChangeAspect="1"/>
          </p:cNvPicPr>
          <p:nvPr/>
        </p:nvPicPr>
        <p:blipFill>
          <a:blip r:embed="rId2"/>
          <a:stretch>
            <a:fillRect/>
          </a:stretch>
        </p:blipFill>
        <p:spPr>
          <a:xfrm>
            <a:off x="1230479" y="702644"/>
            <a:ext cx="9617381" cy="5734401"/>
          </a:xfrm>
          <a:prstGeom prst="rect">
            <a:avLst/>
          </a:prstGeom>
        </p:spPr>
      </p:pic>
      <p:pic>
        <p:nvPicPr>
          <p:cNvPr id="4" name="Picture 3">
            <a:extLst>
              <a:ext uri="{FF2B5EF4-FFF2-40B4-BE49-F238E27FC236}">
                <a16:creationId xmlns:a16="http://schemas.microsoft.com/office/drawing/2014/main" id="{9A9A1AB8-034C-431E-B899-FAFFA35811A3}"/>
              </a:ext>
            </a:extLst>
          </p:cNvPr>
          <p:cNvPicPr>
            <a:picLocks noChangeAspect="1"/>
          </p:cNvPicPr>
          <p:nvPr/>
        </p:nvPicPr>
        <p:blipFill>
          <a:blip r:embed="rId3"/>
          <a:stretch>
            <a:fillRect/>
          </a:stretch>
        </p:blipFill>
        <p:spPr>
          <a:xfrm>
            <a:off x="1847851" y="6438507"/>
            <a:ext cx="983278" cy="419493"/>
          </a:xfrm>
          <a:prstGeom prst="rect">
            <a:avLst/>
          </a:prstGeom>
        </p:spPr>
      </p:pic>
    </p:spTree>
    <p:extLst>
      <p:ext uri="{BB962C8B-B14F-4D97-AF65-F5344CB8AC3E}">
        <p14:creationId xmlns:p14="http://schemas.microsoft.com/office/powerpoint/2010/main" val="241428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01DC392-5BAF-4D02-A34B-64A2AA13F621}"/>
              </a:ext>
            </a:extLst>
          </p:cNvPr>
          <p:cNvSpPr txBox="1"/>
          <p:nvPr/>
        </p:nvSpPr>
        <p:spPr>
          <a:xfrm>
            <a:off x="193053" y="1292432"/>
            <a:ext cx="4149457" cy="5054079"/>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4" name="TextBox 3">
            <a:extLst>
              <a:ext uri="{FF2B5EF4-FFF2-40B4-BE49-F238E27FC236}">
                <a16:creationId xmlns:a16="http://schemas.microsoft.com/office/drawing/2014/main" id="{3754AB0B-7597-4D1A-B292-9F32E58E4E13}"/>
              </a:ext>
            </a:extLst>
          </p:cNvPr>
          <p:cNvSpPr txBox="1"/>
          <p:nvPr/>
        </p:nvSpPr>
        <p:spPr>
          <a:xfrm>
            <a:off x="4572883" y="806533"/>
            <a:ext cx="4149457" cy="5539978"/>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pic>
        <p:nvPicPr>
          <p:cNvPr id="10" name="Picture 9">
            <a:extLst>
              <a:ext uri="{FF2B5EF4-FFF2-40B4-BE49-F238E27FC236}">
                <a16:creationId xmlns:a16="http://schemas.microsoft.com/office/drawing/2014/main" id="{2915D2CE-C097-45E3-8FFA-4E83B49311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5435" y="1698983"/>
            <a:ext cx="3969262" cy="4616529"/>
          </a:xfrm>
          <a:prstGeom prst="rect">
            <a:avLst/>
          </a:prstGeom>
          <a:noFill/>
        </p:spPr>
      </p:pic>
      <p:sp>
        <p:nvSpPr>
          <p:cNvPr id="2" name="Title 1">
            <a:extLst>
              <a:ext uri="{FF2B5EF4-FFF2-40B4-BE49-F238E27FC236}">
                <a16:creationId xmlns:a16="http://schemas.microsoft.com/office/drawing/2014/main" id="{FF373B26-E258-4F1D-9946-E10BDFC8C090}"/>
              </a:ext>
            </a:extLst>
          </p:cNvPr>
          <p:cNvSpPr>
            <a:spLocks noGrp="1"/>
          </p:cNvSpPr>
          <p:nvPr>
            <p:ph type="title"/>
          </p:nvPr>
        </p:nvSpPr>
        <p:spPr>
          <a:xfrm>
            <a:off x="184174" y="121548"/>
            <a:ext cx="4911670" cy="389941"/>
          </a:xfrm>
        </p:spPr>
        <p:txBody>
          <a:bodyPr/>
          <a:lstStyle/>
          <a:p>
            <a:r>
              <a:rPr lang="en-US" sz="3200" b="1">
                <a:solidFill>
                  <a:schemeClr val="accent1"/>
                </a:solidFill>
              </a:rPr>
              <a:t>CABLE INTERFACE TO RVP</a:t>
            </a:r>
          </a:p>
        </p:txBody>
      </p:sp>
      <p:sp>
        <p:nvSpPr>
          <p:cNvPr id="5" name="TextBox 4">
            <a:extLst>
              <a:ext uri="{FF2B5EF4-FFF2-40B4-BE49-F238E27FC236}">
                <a16:creationId xmlns:a16="http://schemas.microsoft.com/office/drawing/2014/main" id="{004229CD-3135-44AE-8AFC-841939B90FFD}"/>
              </a:ext>
            </a:extLst>
          </p:cNvPr>
          <p:cNvSpPr txBox="1"/>
          <p:nvPr/>
        </p:nvSpPr>
        <p:spPr>
          <a:xfrm>
            <a:off x="9141988" y="131787"/>
            <a:ext cx="319087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ea typeface="+mn-ea"/>
                <a:cs typeface="+mn-cs"/>
                <a:sym typeface="Helvetica Neue"/>
              </a:rPr>
              <a:t>RVP INTERFACE</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t>
            </a:r>
          </a:p>
        </p:txBody>
      </p:sp>
      <p:sp>
        <p:nvSpPr>
          <p:cNvPr id="6" name="TextBox 5">
            <a:extLst>
              <a:ext uri="{FF2B5EF4-FFF2-40B4-BE49-F238E27FC236}">
                <a16:creationId xmlns:a16="http://schemas.microsoft.com/office/drawing/2014/main" id="{18EC05F1-24A2-4E91-9FAC-57AEB6FFB177}"/>
              </a:ext>
            </a:extLst>
          </p:cNvPr>
          <p:cNvSpPr txBox="1"/>
          <p:nvPr/>
        </p:nvSpPr>
        <p:spPr>
          <a:xfrm>
            <a:off x="5541533" y="976787"/>
            <a:ext cx="23717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sym typeface="Helvetica Neue"/>
              </a:rPr>
              <a:t>DAC INTERFACE</a:t>
            </a:r>
          </a:p>
        </p:txBody>
      </p:sp>
      <p:pic>
        <p:nvPicPr>
          <p:cNvPr id="9" name="Picture 8">
            <a:extLst>
              <a:ext uri="{FF2B5EF4-FFF2-40B4-BE49-F238E27FC236}">
                <a16:creationId xmlns:a16="http://schemas.microsoft.com/office/drawing/2014/main" id="{DD07DFB0-AFE8-43DD-9013-FE1127A38416}"/>
              </a:ext>
            </a:extLst>
          </p:cNvPr>
          <p:cNvPicPr>
            <a:picLocks noChangeAspect="1"/>
          </p:cNvPicPr>
          <p:nvPr/>
        </p:nvPicPr>
        <p:blipFill>
          <a:blip r:embed="rId3"/>
          <a:stretch>
            <a:fillRect/>
          </a:stretch>
        </p:blipFill>
        <p:spPr>
          <a:xfrm>
            <a:off x="1776143" y="6438507"/>
            <a:ext cx="983278" cy="419493"/>
          </a:xfrm>
          <a:prstGeom prst="rect">
            <a:avLst/>
          </a:prstGeom>
        </p:spPr>
      </p:pic>
      <p:pic>
        <p:nvPicPr>
          <p:cNvPr id="11" name="Picture 10">
            <a:extLst>
              <a:ext uri="{FF2B5EF4-FFF2-40B4-BE49-F238E27FC236}">
                <a16:creationId xmlns:a16="http://schemas.microsoft.com/office/drawing/2014/main" id="{20A58565-CF14-4258-B84C-B760CD5596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3618118" y="3134045"/>
            <a:ext cx="4565015" cy="1653540"/>
          </a:xfrm>
          <a:prstGeom prst="rect">
            <a:avLst/>
          </a:prstGeom>
          <a:noFill/>
        </p:spPr>
      </p:pic>
      <p:pic>
        <p:nvPicPr>
          <p:cNvPr id="12" name="Picture 11">
            <a:extLst>
              <a:ext uri="{FF2B5EF4-FFF2-40B4-BE49-F238E27FC236}">
                <a16:creationId xmlns:a16="http://schemas.microsoft.com/office/drawing/2014/main" id="{AC99BEE5-D720-4382-8E4F-AC2B78C77B73}"/>
              </a:ext>
            </a:extLst>
          </p:cNvPr>
          <p:cNvPicPr/>
          <p:nvPr/>
        </p:nvPicPr>
        <p:blipFill>
          <a:blip r:embed="rId5"/>
          <a:stretch>
            <a:fillRect/>
          </a:stretch>
        </p:blipFill>
        <p:spPr>
          <a:xfrm rot="10800000">
            <a:off x="6810851" y="2514049"/>
            <a:ext cx="1612900" cy="3015615"/>
          </a:xfrm>
          <a:prstGeom prst="rect">
            <a:avLst/>
          </a:prstGeom>
        </p:spPr>
      </p:pic>
      <p:pic>
        <p:nvPicPr>
          <p:cNvPr id="13" name="Picture 12">
            <a:extLst>
              <a:ext uri="{FF2B5EF4-FFF2-40B4-BE49-F238E27FC236}">
                <a16:creationId xmlns:a16="http://schemas.microsoft.com/office/drawing/2014/main" id="{62758210-FCC6-4097-A2BD-AECE216E892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162044" y="578762"/>
            <a:ext cx="2559548" cy="1935287"/>
          </a:xfrm>
          <a:prstGeom prst="rect">
            <a:avLst/>
          </a:prstGeom>
          <a:noFill/>
        </p:spPr>
      </p:pic>
      <p:pic>
        <p:nvPicPr>
          <p:cNvPr id="14" name="Picture 13">
            <a:extLst>
              <a:ext uri="{FF2B5EF4-FFF2-40B4-BE49-F238E27FC236}">
                <a16:creationId xmlns:a16="http://schemas.microsoft.com/office/drawing/2014/main" id="{23414807-B5E7-4527-B0AF-557F7E15952D}"/>
              </a:ext>
            </a:extLst>
          </p:cNvPr>
          <p:cNvPicPr/>
          <p:nvPr/>
        </p:nvPicPr>
        <p:blipFill>
          <a:blip r:embed="rId7"/>
          <a:stretch>
            <a:fillRect/>
          </a:stretch>
        </p:blipFill>
        <p:spPr>
          <a:xfrm>
            <a:off x="9372548" y="2539987"/>
            <a:ext cx="2248082" cy="2090278"/>
          </a:xfrm>
          <a:prstGeom prst="rect">
            <a:avLst/>
          </a:prstGeom>
        </p:spPr>
      </p:pic>
      <p:pic>
        <p:nvPicPr>
          <p:cNvPr id="15" name="Picture 14">
            <a:extLst>
              <a:ext uri="{FF2B5EF4-FFF2-40B4-BE49-F238E27FC236}">
                <a16:creationId xmlns:a16="http://schemas.microsoft.com/office/drawing/2014/main" id="{3B512C77-A7D4-4420-B2CA-724A465CDE47}"/>
              </a:ext>
            </a:extLst>
          </p:cNvPr>
          <p:cNvPicPr/>
          <p:nvPr/>
        </p:nvPicPr>
        <p:blipFill>
          <a:blip r:embed="rId8"/>
          <a:stretch>
            <a:fillRect/>
          </a:stretch>
        </p:blipFill>
        <p:spPr>
          <a:xfrm>
            <a:off x="10034717" y="4661971"/>
            <a:ext cx="1585913" cy="1653541"/>
          </a:xfrm>
          <a:prstGeom prst="rect">
            <a:avLst/>
          </a:prstGeom>
        </p:spPr>
      </p:pic>
      <p:sp>
        <p:nvSpPr>
          <p:cNvPr id="16" name="TextBox 15">
            <a:extLst>
              <a:ext uri="{FF2B5EF4-FFF2-40B4-BE49-F238E27FC236}">
                <a16:creationId xmlns:a16="http://schemas.microsoft.com/office/drawing/2014/main" id="{87F336E0-19DC-4AEA-8220-849426E042C7}"/>
              </a:ext>
            </a:extLst>
          </p:cNvPr>
          <p:cNvSpPr txBox="1"/>
          <p:nvPr/>
        </p:nvSpPr>
        <p:spPr>
          <a:xfrm>
            <a:off x="8931671" y="578762"/>
            <a:ext cx="2796667" cy="5766969"/>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Tree>
    <p:extLst>
      <p:ext uri="{BB962C8B-B14F-4D97-AF65-F5344CB8AC3E}">
        <p14:creationId xmlns:p14="http://schemas.microsoft.com/office/powerpoint/2010/main" val="288344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D541C0-65BC-4E6E-A637-CCF4264AF011}"/>
              </a:ext>
            </a:extLst>
          </p:cNvPr>
          <p:cNvPicPr>
            <a:picLocks noChangeAspect="1"/>
          </p:cNvPicPr>
          <p:nvPr/>
        </p:nvPicPr>
        <p:blipFill>
          <a:blip r:embed="rId2"/>
          <a:stretch>
            <a:fillRect/>
          </a:stretch>
        </p:blipFill>
        <p:spPr>
          <a:xfrm>
            <a:off x="1492250" y="1043277"/>
            <a:ext cx="7920307" cy="4514513"/>
          </a:xfrm>
          <a:prstGeom prst="rect">
            <a:avLst/>
          </a:prstGeom>
        </p:spPr>
      </p:pic>
      <p:sp>
        <p:nvSpPr>
          <p:cNvPr id="2" name="Title 1">
            <a:extLst>
              <a:ext uri="{FF2B5EF4-FFF2-40B4-BE49-F238E27FC236}">
                <a16:creationId xmlns:a16="http://schemas.microsoft.com/office/drawing/2014/main" id="{FF373B26-E258-4F1D-9946-E10BDFC8C090}"/>
              </a:ext>
            </a:extLst>
          </p:cNvPr>
          <p:cNvSpPr>
            <a:spLocks noGrp="1"/>
          </p:cNvSpPr>
          <p:nvPr>
            <p:ph type="title"/>
          </p:nvPr>
        </p:nvSpPr>
        <p:spPr>
          <a:xfrm>
            <a:off x="571370" y="192987"/>
            <a:ext cx="11010816" cy="952499"/>
          </a:xfrm>
        </p:spPr>
        <p:txBody>
          <a:bodyPr/>
          <a:lstStyle/>
          <a:p>
            <a:r>
              <a:rPr lang="en-US" b="1">
                <a:solidFill>
                  <a:schemeClr val="accent1"/>
                </a:solidFill>
              </a:rPr>
              <a:t>CABLE INTERFACE TO RVP</a:t>
            </a:r>
          </a:p>
        </p:txBody>
      </p:sp>
      <p:sp>
        <p:nvSpPr>
          <p:cNvPr id="5" name="TextBox 4">
            <a:extLst>
              <a:ext uri="{FF2B5EF4-FFF2-40B4-BE49-F238E27FC236}">
                <a16:creationId xmlns:a16="http://schemas.microsoft.com/office/drawing/2014/main" id="{004229CD-3135-44AE-8AFC-841939B90FFD}"/>
              </a:ext>
            </a:extLst>
          </p:cNvPr>
          <p:cNvSpPr txBox="1"/>
          <p:nvPr/>
        </p:nvSpPr>
        <p:spPr>
          <a:xfrm>
            <a:off x="3890685" y="2030649"/>
            <a:ext cx="131843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ea typeface="+mn-ea"/>
                <a:cs typeface="+mn-cs"/>
                <a:sym typeface="Helvetica Neue"/>
              </a:rPr>
              <a:t>RVP</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t>
            </a:r>
          </a:p>
        </p:txBody>
      </p:sp>
      <p:sp>
        <p:nvSpPr>
          <p:cNvPr id="6" name="TextBox 5">
            <a:extLst>
              <a:ext uri="{FF2B5EF4-FFF2-40B4-BE49-F238E27FC236}">
                <a16:creationId xmlns:a16="http://schemas.microsoft.com/office/drawing/2014/main" id="{18EC05F1-24A2-4E91-9FAC-57AEB6FFB177}"/>
              </a:ext>
            </a:extLst>
          </p:cNvPr>
          <p:cNvSpPr txBox="1"/>
          <p:nvPr/>
        </p:nvSpPr>
        <p:spPr>
          <a:xfrm>
            <a:off x="8229873" y="1517134"/>
            <a:ext cx="131843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sym typeface="Helvetica Neue"/>
              </a:rPr>
              <a:t>DAC</a:t>
            </a:r>
          </a:p>
        </p:txBody>
      </p:sp>
      <p:sp>
        <p:nvSpPr>
          <p:cNvPr id="7" name="TextBox 6">
            <a:extLst>
              <a:ext uri="{FF2B5EF4-FFF2-40B4-BE49-F238E27FC236}">
                <a16:creationId xmlns:a16="http://schemas.microsoft.com/office/drawing/2014/main" id="{01A652A7-BBEE-42FD-85C6-3784CE9BC5CB}"/>
              </a:ext>
            </a:extLst>
          </p:cNvPr>
          <p:cNvSpPr txBox="1"/>
          <p:nvPr/>
        </p:nvSpPr>
        <p:spPr>
          <a:xfrm>
            <a:off x="1052894" y="5802055"/>
            <a:ext cx="1004776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Above picture depicts connection interface of DAC              RVP</a:t>
            </a:r>
          </a:p>
        </p:txBody>
      </p:sp>
      <p:sp>
        <p:nvSpPr>
          <p:cNvPr id="8" name="Arrow: Left-Right 7">
            <a:extLst>
              <a:ext uri="{FF2B5EF4-FFF2-40B4-BE49-F238E27FC236}">
                <a16:creationId xmlns:a16="http://schemas.microsoft.com/office/drawing/2014/main" id="{26995253-6B3D-4A7B-B71D-198CDE297B83}"/>
              </a:ext>
            </a:extLst>
          </p:cNvPr>
          <p:cNvSpPr/>
          <p:nvPr/>
        </p:nvSpPr>
        <p:spPr>
          <a:xfrm>
            <a:off x="8229873" y="5900755"/>
            <a:ext cx="925033" cy="197399"/>
          </a:xfrm>
          <a:prstGeom prst="lef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9" name="Picture 8">
            <a:extLst>
              <a:ext uri="{FF2B5EF4-FFF2-40B4-BE49-F238E27FC236}">
                <a16:creationId xmlns:a16="http://schemas.microsoft.com/office/drawing/2014/main" id="{DD07DFB0-AFE8-43DD-9013-FE1127A38416}"/>
              </a:ext>
            </a:extLst>
          </p:cNvPr>
          <p:cNvPicPr>
            <a:picLocks noChangeAspect="1"/>
          </p:cNvPicPr>
          <p:nvPr/>
        </p:nvPicPr>
        <p:blipFill>
          <a:blip r:embed="rId3"/>
          <a:stretch>
            <a:fillRect/>
          </a:stretch>
        </p:blipFill>
        <p:spPr>
          <a:xfrm>
            <a:off x="1776143" y="6438507"/>
            <a:ext cx="983278" cy="419493"/>
          </a:xfrm>
          <a:prstGeom prst="rect">
            <a:avLst/>
          </a:prstGeom>
        </p:spPr>
      </p:pic>
    </p:spTree>
    <p:extLst>
      <p:ext uri="{BB962C8B-B14F-4D97-AF65-F5344CB8AC3E}">
        <p14:creationId xmlns:p14="http://schemas.microsoft.com/office/powerpoint/2010/main" val="247913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7E8837-16F9-4BA6-AB58-8BD468BAE60E}"/>
              </a:ext>
            </a:extLst>
          </p:cNvPr>
          <p:cNvPicPr>
            <a:picLocks noChangeAspect="1"/>
          </p:cNvPicPr>
          <p:nvPr/>
        </p:nvPicPr>
        <p:blipFill>
          <a:blip r:embed="rId2"/>
          <a:stretch>
            <a:fillRect/>
          </a:stretch>
        </p:blipFill>
        <p:spPr>
          <a:xfrm>
            <a:off x="1265714" y="757199"/>
            <a:ext cx="6419850" cy="5419725"/>
          </a:xfrm>
          <a:prstGeom prst="rect">
            <a:avLst/>
          </a:prstGeom>
        </p:spPr>
      </p:pic>
      <p:sp>
        <p:nvSpPr>
          <p:cNvPr id="2" name="Title 1">
            <a:extLst>
              <a:ext uri="{FF2B5EF4-FFF2-40B4-BE49-F238E27FC236}">
                <a16:creationId xmlns:a16="http://schemas.microsoft.com/office/drawing/2014/main" id="{FF373B26-E258-4F1D-9946-E10BDFC8C090}"/>
              </a:ext>
            </a:extLst>
          </p:cNvPr>
          <p:cNvSpPr>
            <a:spLocks noGrp="1"/>
          </p:cNvSpPr>
          <p:nvPr>
            <p:ph type="title"/>
          </p:nvPr>
        </p:nvSpPr>
        <p:spPr>
          <a:xfrm>
            <a:off x="846137" y="192987"/>
            <a:ext cx="11010816" cy="952499"/>
          </a:xfrm>
        </p:spPr>
        <p:txBody>
          <a:bodyPr/>
          <a:lstStyle/>
          <a:p>
            <a:r>
              <a:rPr lang="en-US" b="1">
                <a:solidFill>
                  <a:schemeClr val="accent1"/>
                </a:solidFill>
              </a:rPr>
              <a:t>Fab-1 DAC </a:t>
            </a:r>
          </a:p>
        </p:txBody>
      </p:sp>
      <p:cxnSp>
        <p:nvCxnSpPr>
          <p:cNvPr id="6" name="Straight Arrow Connector 5">
            <a:extLst>
              <a:ext uri="{FF2B5EF4-FFF2-40B4-BE49-F238E27FC236}">
                <a16:creationId xmlns:a16="http://schemas.microsoft.com/office/drawing/2014/main" id="{221DEEC8-6A4A-43A7-B8DC-74AB15EBE0E0}"/>
              </a:ext>
            </a:extLst>
          </p:cNvPr>
          <p:cNvCxnSpPr>
            <a:cxnSpLocks/>
          </p:cNvCxnSpPr>
          <p:nvPr/>
        </p:nvCxnSpPr>
        <p:spPr>
          <a:xfrm>
            <a:off x="5092700" y="4648200"/>
            <a:ext cx="437515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711593A-5985-4466-81A5-EFC1225B9EC4}"/>
              </a:ext>
            </a:extLst>
          </p:cNvPr>
          <p:cNvSpPr txBox="1"/>
          <p:nvPr/>
        </p:nvSpPr>
        <p:spPr>
          <a:xfrm>
            <a:off x="9479177" y="4484894"/>
            <a:ext cx="1866686"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LCD DISPLAY</a:t>
            </a:r>
          </a:p>
        </p:txBody>
      </p:sp>
      <p:cxnSp>
        <p:nvCxnSpPr>
          <p:cNvPr id="9" name="Straight Arrow Connector 8">
            <a:extLst>
              <a:ext uri="{FF2B5EF4-FFF2-40B4-BE49-F238E27FC236}">
                <a16:creationId xmlns:a16="http://schemas.microsoft.com/office/drawing/2014/main" id="{9C4CD7DF-46C9-492B-B5F5-BFDDD4862EBF}"/>
              </a:ext>
            </a:extLst>
          </p:cNvPr>
          <p:cNvCxnSpPr>
            <a:cxnSpLocks/>
          </p:cNvCxnSpPr>
          <p:nvPr/>
        </p:nvCxnSpPr>
        <p:spPr>
          <a:xfrm>
            <a:off x="6391275" y="5629275"/>
            <a:ext cx="348615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0821062A-5312-46C8-94D5-DA216EEAA6D8}"/>
              </a:ext>
            </a:extLst>
          </p:cNvPr>
          <p:cNvSpPr txBox="1"/>
          <p:nvPr/>
        </p:nvSpPr>
        <p:spPr>
          <a:xfrm>
            <a:off x="9877425" y="5462113"/>
            <a:ext cx="1382449"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POWER -IN</a:t>
            </a:r>
          </a:p>
        </p:txBody>
      </p:sp>
      <p:cxnSp>
        <p:nvCxnSpPr>
          <p:cNvPr id="14" name="Straight Arrow Connector 13">
            <a:extLst>
              <a:ext uri="{FF2B5EF4-FFF2-40B4-BE49-F238E27FC236}">
                <a16:creationId xmlns:a16="http://schemas.microsoft.com/office/drawing/2014/main" id="{B6DD9F99-B95F-4E52-AE34-40CDCE9B5973}"/>
              </a:ext>
            </a:extLst>
          </p:cNvPr>
          <p:cNvCxnSpPr>
            <a:cxnSpLocks/>
            <a:endCxn id="31" idx="1"/>
          </p:cNvCxnSpPr>
          <p:nvPr/>
        </p:nvCxnSpPr>
        <p:spPr>
          <a:xfrm>
            <a:off x="5305425" y="2026286"/>
            <a:ext cx="4246149" cy="20132"/>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6F30059D-2B1F-4A08-9ED8-54D3BD8CDE4A}"/>
              </a:ext>
            </a:extLst>
          </p:cNvPr>
          <p:cNvSpPr txBox="1"/>
          <p:nvPr/>
        </p:nvSpPr>
        <p:spPr>
          <a:xfrm>
            <a:off x="9544050" y="2287185"/>
            <a:ext cx="1866687" cy="246220"/>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 INDICATION LED’s</a:t>
            </a:r>
          </a:p>
        </p:txBody>
      </p:sp>
      <p:sp>
        <p:nvSpPr>
          <p:cNvPr id="11" name="TextBox 10">
            <a:extLst>
              <a:ext uri="{FF2B5EF4-FFF2-40B4-BE49-F238E27FC236}">
                <a16:creationId xmlns:a16="http://schemas.microsoft.com/office/drawing/2014/main" id="{A31DFF7A-69D0-4CD5-BCB2-458F6A4A90A2}"/>
              </a:ext>
            </a:extLst>
          </p:cNvPr>
          <p:cNvSpPr txBox="1"/>
          <p:nvPr/>
        </p:nvSpPr>
        <p:spPr>
          <a:xfrm>
            <a:off x="9467850" y="3109605"/>
            <a:ext cx="1591949"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sym typeface="Helvetica Neue"/>
              </a:rPr>
              <a:t>RVP Connector</a:t>
            </a:r>
            <a:endPar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cxnSp>
        <p:nvCxnSpPr>
          <p:cNvPr id="16" name="Straight Arrow Connector 15">
            <a:extLst>
              <a:ext uri="{FF2B5EF4-FFF2-40B4-BE49-F238E27FC236}">
                <a16:creationId xmlns:a16="http://schemas.microsoft.com/office/drawing/2014/main" id="{0EA28B9C-ADDE-4885-8988-AFBD5CB0DD7D}"/>
              </a:ext>
            </a:extLst>
          </p:cNvPr>
          <p:cNvCxnSpPr>
            <a:cxnSpLocks/>
          </p:cNvCxnSpPr>
          <p:nvPr/>
        </p:nvCxnSpPr>
        <p:spPr>
          <a:xfrm>
            <a:off x="6562725" y="3291095"/>
            <a:ext cx="2905125" cy="1"/>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01FD818E-5014-4E2F-85A0-8FA827B22227}"/>
              </a:ext>
            </a:extLst>
          </p:cNvPr>
          <p:cNvSpPr txBox="1"/>
          <p:nvPr/>
        </p:nvSpPr>
        <p:spPr>
          <a:xfrm>
            <a:off x="218645" y="3699521"/>
            <a:ext cx="394606"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LAN</a:t>
            </a:r>
          </a:p>
        </p:txBody>
      </p:sp>
      <p:cxnSp>
        <p:nvCxnSpPr>
          <p:cNvPr id="21" name="Straight Arrow Connector 20">
            <a:extLst>
              <a:ext uri="{FF2B5EF4-FFF2-40B4-BE49-F238E27FC236}">
                <a16:creationId xmlns:a16="http://schemas.microsoft.com/office/drawing/2014/main" id="{DBC80DE1-7DCF-4459-9A6F-2396DFA3CED6}"/>
              </a:ext>
            </a:extLst>
          </p:cNvPr>
          <p:cNvCxnSpPr>
            <a:cxnSpLocks/>
          </p:cNvCxnSpPr>
          <p:nvPr/>
        </p:nvCxnSpPr>
        <p:spPr>
          <a:xfrm flipH="1">
            <a:off x="613251" y="3845150"/>
            <a:ext cx="1146629"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A82D94E4-52E2-4604-89F1-B6FAE2607FC4}"/>
              </a:ext>
            </a:extLst>
          </p:cNvPr>
          <p:cNvSpPr txBox="1"/>
          <p:nvPr/>
        </p:nvSpPr>
        <p:spPr>
          <a:xfrm>
            <a:off x="204841" y="2666038"/>
            <a:ext cx="778064"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MAX 10</a:t>
            </a:r>
          </a:p>
        </p:txBody>
      </p:sp>
      <p:cxnSp>
        <p:nvCxnSpPr>
          <p:cNvPr id="25" name="Straight Arrow Connector 24">
            <a:extLst>
              <a:ext uri="{FF2B5EF4-FFF2-40B4-BE49-F238E27FC236}">
                <a16:creationId xmlns:a16="http://schemas.microsoft.com/office/drawing/2014/main" id="{7CFA71F4-F318-4D6E-B9C4-D93FEBFC4C0F}"/>
              </a:ext>
            </a:extLst>
          </p:cNvPr>
          <p:cNvCxnSpPr>
            <a:cxnSpLocks/>
            <a:endCxn id="24" idx="3"/>
          </p:cNvCxnSpPr>
          <p:nvPr/>
        </p:nvCxnSpPr>
        <p:spPr>
          <a:xfrm flipH="1">
            <a:off x="982905" y="2789149"/>
            <a:ext cx="178248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3E155089-4CFA-4145-A062-68A6B8BA6E7D}"/>
              </a:ext>
            </a:extLst>
          </p:cNvPr>
          <p:cNvSpPr txBox="1"/>
          <p:nvPr/>
        </p:nvSpPr>
        <p:spPr>
          <a:xfrm>
            <a:off x="144729" y="1472307"/>
            <a:ext cx="658333"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solidFill>
                  <a:srgbClr val="004A86"/>
                </a:solidFill>
                <a:effectLst/>
                <a:uLnTx/>
                <a:uFillTx/>
                <a:latin typeface="Intel Clear"/>
                <a:ea typeface="+mn-ea"/>
                <a:cs typeface="+mn-cs"/>
                <a:sym typeface="Helvetica Neue"/>
              </a:rPr>
              <a:t>uUSB</a:t>
            </a:r>
            <a:endPar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cxnSp>
        <p:nvCxnSpPr>
          <p:cNvPr id="29" name="Straight Arrow Connector 28">
            <a:extLst>
              <a:ext uri="{FF2B5EF4-FFF2-40B4-BE49-F238E27FC236}">
                <a16:creationId xmlns:a16="http://schemas.microsoft.com/office/drawing/2014/main" id="{07718F9A-EA02-4961-8061-5F24F2249BAF}"/>
              </a:ext>
            </a:extLst>
          </p:cNvPr>
          <p:cNvCxnSpPr>
            <a:cxnSpLocks/>
            <a:endCxn id="28" idx="3"/>
          </p:cNvCxnSpPr>
          <p:nvPr/>
        </p:nvCxnSpPr>
        <p:spPr>
          <a:xfrm flipH="1">
            <a:off x="803062" y="1595418"/>
            <a:ext cx="176885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CF47E29D-8D6E-4A40-AAB4-D64E2B397500}"/>
              </a:ext>
            </a:extLst>
          </p:cNvPr>
          <p:cNvSpPr txBox="1"/>
          <p:nvPr/>
        </p:nvSpPr>
        <p:spPr>
          <a:xfrm>
            <a:off x="9551574" y="1923307"/>
            <a:ext cx="1308689"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Push Button</a:t>
            </a:r>
          </a:p>
        </p:txBody>
      </p:sp>
      <p:cxnSp>
        <p:nvCxnSpPr>
          <p:cNvPr id="23" name="Straight Arrow Connector 22">
            <a:extLst>
              <a:ext uri="{FF2B5EF4-FFF2-40B4-BE49-F238E27FC236}">
                <a16:creationId xmlns:a16="http://schemas.microsoft.com/office/drawing/2014/main" id="{FDFF9C9C-ED6E-4594-8380-7CD16348C2B2}"/>
              </a:ext>
            </a:extLst>
          </p:cNvPr>
          <p:cNvCxnSpPr>
            <a:cxnSpLocks/>
            <a:endCxn id="15" idx="1"/>
          </p:cNvCxnSpPr>
          <p:nvPr/>
        </p:nvCxnSpPr>
        <p:spPr>
          <a:xfrm>
            <a:off x="3883990" y="2389001"/>
            <a:ext cx="5660060" cy="21294"/>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2" name="Picture 21">
            <a:extLst>
              <a:ext uri="{FF2B5EF4-FFF2-40B4-BE49-F238E27FC236}">
                <a16:creationId xmlns:a16="http://schemas.microsoft.com/office/drawing/2014/main" id="{28A63B5A-63B9-4FAA-93AA-888F1E0D20FC}"/>
              </a:ext>
            </a:extLst>
          </p:cNvPr>
          <p:cNvPicPr>
            <a:picLocks noChangeAspect="1"/>
          </p:cNvPicPr>
          <p:nvPr/>
        </p:nvPicPr>
        <p:blipFill>
          <a:blip r:embed="rId3"/>
          <a:stretch>
            <a:fillRect/>
          </a:stretch>
        </p:blipFill>
        <p:spPr>
          <a:xfrm>
            <a:off x="1753292" y="6411500"/>
            <a:ext cx="983278" cy="419493"/>
          </a:xfrm>
          <a:prstGeom prst="rect">
            <a:avLst/>
          </a:prstGeom>
        </p:spPr>
      </p:pic>
    </p:spTree>
    <p:extLst>
      <p:ext uri="{BB962C8B-B14F-4D97-AF65-F5344CB8AC3E}">
        <p14:creationId xmlns:p14="http://schemas.microsoft.com/office/powerpoint/2010/main" val="22086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973BE21-CEEB-4714-B373-CC975FC4E6B9}"/>
              </a:ext>
            </a:extLst>
          </p:cNvPr>
          <p:cNvSpPr>
            <a:spLocks noGrp="1"/>
          </p:cNvSpPr>
          <p:nvPr>
            <p:ph sz="quarter" idx="28"/>
          </p:nvPr>
        </p:nvSpPr>
        <p:spPr>
          <a:xfrm>
            <a:off x="934065" y="1664784"/>
            <a:ext cx="4581832" cy="4276051"/>
          </a:xfrm>
          <a:ln w="28575">
            <a:solidFill>
              <a:schemeClr val="accent1"/>
            </a:solidFill>
          </a:ln>
        </p:spPr>
        <p:txBody>
          <a:bodyPr>
            <a:normAutofit/>
          </a:bodyPr>
          <a:lstStyle/>
          <a:p>
            <a:pPr marL="0" indent="0">
              <a:buNone/>
            </a:pPr>
            <a:endParaRPr lang="en-US">
              <a:latin typeface="Intel Clear" panose="020B0604020203020204" pitchFamily="34" charset="0"/>
              <a:ea typeface="Intel Clear" panose="020B0604020203020204" pitchFamily="34" charset="0"/>
              <a:cs typeface="Intel Clear" panose="020B0604020203020204" pitchFamily="34" charset="0"/>
            </a:endParaRPr>
          </a:p>
          <a:p>
            <a:pPr marL="0" indent="0">
              <a:buNone/>
            </a:pPr>
            <a:endParaRPr lang="en-US"/>
          </a:p>
          <a:p>
            <a:pPr marL="0" indent="0">
              <a:buNone/>
            </a:pPr>
            <a:endParaRPr lang="en-US"/>
          </a:p>
        </p:txBody>
      </p:sp>
      <p:sp>
        <p:nvSpPr>
          <p:cNvPr id="6" name="Content Placeholder 2">
            <a:extLst>
              <a:ext uri="{FF2B5EF4-FFF2-40B4-BE49-F238E27FC236}">
                <a16:creationId xmlns:a16="http://schemas.microsoft.com/office/drawing/2014/main" id="{1E5DAC01-7F44-4AA8-B69C-1A3A9105F411}"/>
              </a:ext>
            </a:extLst>
          </p:cNvPr>
          <p:cNvSpPr txBox="1">
            <a:spLocks/>
          </p:cNvSpPr>
          <p:nvPr/>
        </p:nvSpPr>
        <p:spPr>
          <a:xfrm>
            <a:off x="5515897" y="1664784"/>
            <a:ext cx="4493342" cy="4276051"/>
          </a:xfrm>
          <a:prstGeom prst="rect">
            <a:avLst/>
          </a:prstGeom>
          <a:ln w="28575">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endParaRPr kumimoji="0" lang="en-US" sz="2800" b="0" i="0" u="none" strike="noStrike" kern="0" cap="none" spc="0" normalizeH="0" baseline="0" noProof="0">
              <a:ln>
                <a:noFill/>
              </a:ln>
              <a:solidFill>
                <a:srgbClr val="525252"/>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a:endParaRPr>
          </a:p>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endParaRPr kumimoji="0" lang="en-US" sz="2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endParaRPr kumimoji="0" lang="en-US" sz="2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sp>
        <p:nvSpPr>
          <p:cNvPr id="7" name="Rectangle 6">
            <a:extLst>
              <a:ext uri="{FF2B5EF4-FFF2-40B4-BE49-F238E27FC236}">
                <a16:creationId xmlns:a16="http://schemas.microsoft.com/office/drawing/2014/main" id="{D592A26A-AE6F-4331-ADC9-1F959D44B305}"/>
              </a:ext>
            </a:extLst>
          </p:cNvPr>
          <p:cNvSpPr/>
          <p:nvPr/>
        </p:nvSpPr>
        <p:spPr>
          <a:xfrm>
            <a:off x="934065" y="1069749"/>
            <a:ext cx="9075174" cy="595035"/>
          </a:xfrm>
          <a:prstGeom prst="rect">
            <a:avLst/>
          </a:prstGeom>
          <a:solidFill>
            <a:schemeClr val="accent1"/>
          </a:solidFill>
          <a:ln w="38100" cap="flat">
            <a:solidFill>
              <a:schemeClr val="bg1">
                <a:lumMod val="6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rPr>
              <a:t>USAGE MODEL</a:t>
            </a:r>
          </a:p>
        </p:txBody>
      </p:sp>
      <p:sp>
        <p:nvSpPr>
          <p:cNvPr id="8" name="Rectangle 7">
            <a:extLst>
              <a:ext uri="{FF2B5EF4-FFF2-40B4-BE49-F238E27FC236}">
                <a16:creationId xmlns:a16="http://schemas.microsoft.com/office/drawing/2014/main" id="{AB01ED72-DC5E-482F-901A-732E88D70575}"/>
              </a:ext>
            </a:extLst>
          </p:cNvPr>
          <p:cNvSpPr/>
          <p:nvPr/>
        </p:nvSpPr>
        <p:spPr>
          <a:xfrm>
            <a:off x="934065" y="1664784"/>
            <a:ext cx="4581832" cy="533479"/>
          </a:xfrm>
          <a:prstGeom prst="rect">
            <a:avLst/>
          </a:prstGeom>
          <a:solidFill>
            <a:schemeClr val="bg1">
              <a:lumMod val="65000"/>
            </a:schemeClr>
          </a:solid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Helvetica Neue Medium"/>
                <a:sym typeface="Helvetica Neue Medium"/>
              </a:rPr>
              <a:t>Enhancer for CSF</a:t>
            </a:r>
          </a:p>
        </p:txBody>
      </p:sp>
      <p:sp>
        <p:nvSpPr>
          <p:cNvPr id="9" name="Rectangle 8">
            <a:extLst>
              <a:ext uri="{FF2B5EF4-FFF2-40B4-BE49-F238E27FC236}">
                <a16:creationId xmlns:a16="http://schemas.microsoft.com/office/drawing/2014/main" id="{49B0D02C-40BE-4C13-9C69-3ADE8FC0B1B3}"/>
              </a:ext>
            </a:extLst>
          </p:cNvPr>
          <p:cNvSpPr/>
          <p:nvPr/>
        </p:nvSpPr>
        <p:spPr>
          <a:xfrm>
            <a:off x="5515897" y="1664783"/>
            <a:ext cx="4493342" cy="533479"/>
          </a:xfrm>
          <a:prstGeom prst="rect">
            <a:avLst/>
          </a:prstGeom>
          <a:solidFill>
            <a:schemeClr val="bg1">
              <a:lumMod val="65000"/>
            </a:schemeClr>
          </a:solid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rPr>
              <a:t>Enhancer for NEST</a:t>
            </a:r>
          </a:p>
        </p:txBody>
      </p:sp>
      <p:sp>
        <p:nvSpPr>
          <p:cNvPr id="2" name="TextBox 1">
            <a:extLst>
              <a:ext uri="{FF2B5EF4-FFF2-40B4-BE49-F238E27FC236}">
                <a16:creationId xmlns:a16="http://schemas.microsoft.com/office/drawing/2014/main" id="{F43CBD94-A6DE-4ABA-BD8E-4167860A3262}"/>
              </a:ext>
            </a:extLst>
          </p:cNvPr>
          <p:cNvSpPr txBox="1"/>
          <p:nvPr/>
        </p:nvSpPr>
        <p:spPr>
          <a:xfrm>
            <a:off x="1113385" y="2231379"/>
            <a:ext cx="4493342"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Facilitate complete remote debug.</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Decreases customer issue resolution time</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endParaRPr kumimoji="0" lang="en-IN" sz="16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10" name="TextBox 9">
            <a:extLst>
              <a:ext uri="{FF2B5EF4-FFF2-40B4-BE49-F238E27FC236}">
                <a16:creationId xmlns:a16="http://schemas.microsoft.com/office/drawing/2014/main" id="{5F763B13-7A4F-48C2-89AE-CC59DAEE6012}"/>
              </a:ext>
            </a:extLst>
          </p:cNvPr>
          <p:cNvSpPr txBox="1"/>
          <p:nvPr/>
        </p:nvSpPr>
        <p:spPr>
          <a:xfrm>
            <a:off x="5604386" y="2326608"/>
            <a:ext cx="4180447" cy="1231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Makes RVP nest as a complete package to user: </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Allows user to use Nest as well as debug or root cause any issue in Nest promptly </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endParaRPr kumimoji="0" lang="en-IN" sz="16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cxnSp>
        <p:nvCxnSpPr>
          <p:cNvPr id="13" name="Straight Connector 12">
            <a:extLst>
              <a:ext uri="{FF2B5EF4-FFF2-40B4-BE49-F238E27FC236}">
                <a16:creationId xmlns:a16="http://schemas.microsoft.com/office/drawing/2014/main" id="{51C3AE36-1E06-4149-9CCA-D811DCE74783}"/>
              </a:ext>
            </a:extLst>
          </p:cNvPr>
          <p:cNvCxnSpPr>
            <a:cxnSpLocks/>
          </p:cNvCxnSpPr>
          <p:nvPr/>
        </p:nvCxnSpPr>
        <p:spPr>
          <a:xfrm>
            <a:off x="3592432" y="4128929"/>
            <a:ext cx="0" cy="769061"/>
          </a:xfrm>
          <a:prstGeom prst="line">
            <a:avLst/>
          </a:prstGeom>
          <a:noFill/>
          <a:ln w="25400" cap="flat">
            <a:solidFill>
              <a:srgbClr val="000000"/>
            </a:solidFill>
            <a:prstDash val="sysDash"/>
            <a:miter lim="400000"/>
          </a:ln>
          <a:effectLst/>
          <a:sp3d/>
        </p:spPr>
        <p:style>
          <a:lnRef idx="0">
            <a:scrgbClr r="0" g="0" b="0"/>
          </a:lnRef>
          <a:fillRef idx="0">
            <a:scrgbClr r="0" g="0" b="0"/>
          </a:fillRef>
          <a:effectRef idx="0">
            <a:scrgbClr r="0" g="0" b="0"/>
          </a:effectRef>
          <a:fontRef idx="none"/>
        </p:style>
      </p:cxnSp>
      <p:grpSp>
        <p:nvGrpSpPr>
          <p:cNvPr id="22" name="Group 21">
            <a:extLst>
              <a:ext uri="{FF2B5EF4-FFF2-40B4-BE49-F238E27FC236}">
                <a16:creationId xmlns:a16="http://schemas.microsoft.com/office/drawing/2014/main" id="{02F59F6D-A114-4EA7-BD74-801FB187A6A1}"/>
              </a:ext>
            </a:extLst>
          </p:cNvPr>
          <p:cNvGrpSpPr/>
          <p:nvPr/>
        </p:nvGrpSpPr>
        <p:grpSpPr>
          <a:xfrm>
            <a:off x="1824241" y="2697390"/>
            <a:ext cx="2844811" cy="3238629"/>
            <a:chOff x="1824241" y="2697390"/>
            <a:chExt cx="2844811" cy="3238629"/>
          </a:xfrm>
        </p:grpSpPr>
        <p:grpSp>
          <p:nvGrpSpPr>
            <p:cNvPr id="12" name="Group 11">
              <a:extLst>
                <a:ext uri="{FF2B5EF4-FFF2-40B4-BE49-F238E27FC236}">
                  <a16:creationId xmlns:a16="http://schemas.microsoft.com/office/drawing/2014/main" id="{FD102B5A-535E-481C-8883-9B7439A0B45F}"/>
                </a:ext>
              </a:extLst>
            </p:cNvPr>
            <p:cNvGrpSpPr/>
            <p:nvPr/>
          </p:nvGrpSpPr>
          <p:grpSpPr>
            <a:xfrm>
              <a:off x="1824241" y="2697390"/>
              <a:ext cx="2844811" cy="3238629"/>
              <a:chOff x="8694722" y="2762625"/>
              <a:chExt cx="3217526" cy="3617462"/>
            </a:xfrm>
          </p:grpSpPr>
          <p:sp>
            <p:nvSpPr>
              <p:cNvPr id="16" name="Flowchart: Multidocument 15">
                <a:extLst>
                  <a:ext uri="{FF2B5EF4-FFF2-40B4-BE49-F238E27FC236}">
                    <a16:creationId xmlns:a16="http://schemas.microsoft.com/office/drawing/2014/main" id="{3141A992-B7A4-4665-A232-51F47C72A07B}"/>
                  </a:ext>
                </a:extLst>
              </p:cNvPr>
              <p:cNvSpPr/>
              <p:nvPr/>
            </p:nvSpPr>
            <p:spPr>
              <a:xfrm>
                <a:off x="8694722" y="2762625"/>
                <a:ext cx="3217526" cy="3617462"/>
              </a:xfrm>
              <a:prstGeom prst="flowChartMultidocument">
                <a:avLst/>
              </a:prstGeom>
              <a:solidFill>
                <a:schemeClr val="bg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5EE29B9B-7095-410B-8C19-9DF385A6309A}"/>
                  </a:ext>
                </a:extLst>
              </p:cNvPr>
              <p:cNvSpPr/>
              <p:nvPr/>
            </p:nvSpPr>
            <p:spPr>
              <a:xfrm>
                <a:off x="9375198" y="2996759"/>
                <a:ext cx="1712812" cy="657293"/>
              </a:xfrm>
              <a:prstGeom prst="rect">
                <a:avLst/>
              </a:prstGeom>
              <a:solidFill>
                <a:srgbClr val="00B050"/>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RVP </a:t>
                </a:r>
                <a:br>
                  <a:rPr kumimoji="0" lang="en-US"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br>
                <a:r>
                  <a:rPr kumimoji="0" lang="en-US"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 Remote locations )</a:t>
                </a:r>
                <a:endParaRPr kumimoji="0" lang="en-IN"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endParaRPr>
              </a:p>
            </p:txBody>
          </p:sp>
          <p:sp>
            <p:nvSpPr>
              <p:cNvPr id="18" name="Rectangle 17">
                <a:extLst>
                  <a:ext uri="{FF2B5EF4-FFF2-40B4-BE49-F238E27FC236}">
                    <a16:creationId xmlns:a16="http://schemas.microsoft.com/office/drawing/2014/main" id="{DE04AE82-6C52-45F8-9239-FEBE2C1F098B}"/>
                  </a:ext>
                </a:extLst>
              </p:cNvPr>
              <p:cNvSpPr/>
              <p:nvPr/>
            </p:nvSpPr>
            <p:spPr>
              <a:xfrm>
                <a:off x="9618815" y="3652222"/>
                <a:ext cx="1138547" cy="342714"/>
              </a:xfrm>
              <a:prstGeom prst="rect">
                <a:avLst/>
              </a:prstGeom>
              <a:solidFill>
                <a:schemeClr val="accent3">
                  <a:lumMod val="75000"/>
                  <a:alpha val="7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DAC</a:t>
                </a:r>
                <a:endParaRPr kumimoji="0" lang="en-I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endParaRPr>
              </a:p>
            </p:txBody>
          </p:sp>
          <p:pic>
            <p:nvPicPr>
              <p:cNvPr id="19" name="Picture 18">
                <a:extLst>
                  <a:ext uri="{FF2B5EF4-FFF2-40B4-BE49-F238E27FC236}">
                    <a16:creationId xmlns:a16="http://schemas.microsoft.com/office/drawing/2014/main" id="{CD4C54C9-F9F8-4423-AA56-5B1CAF292F29}"/>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82624" y="5017455"/>
                <a:ext cx="825897" cy="8258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Laptop PNG Transparent Images | PNG All">
                <a:extLst>
                  <a:ext uri="{FF2B5EF4-FFF2-40B4-BE49-F238E27FC236}">
                    <a16:creationId xmlns:a16="http://schemas.microsoft.com/office/drawing/2014/main" id="{C5EDDE52-BE9D-412C-A672-23C1DCA25C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832999" y="4978142"/>
                <a:ext cx="1421870" cy="79730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loud 13">
              <a:extLst>
                <a:ext uri="{FF2B5EF4-FFF2-40B4-BE49-F238E27FC236}">
                  <a16:creationId xmlns:a16="http://schemas.microsoft.com/office/drawing/2014/main" id="{0F5D8860-1892-4C25-A096-74707702AA66}"/>
                </a:ext>
              </a:extLst>
            </p:cNvPr>
            <p:cNvSpPr/>
            <p:nvPr/>
          </p:nvSpPr>
          <p:spPr>
            <a:xfrm>
              <a:off x="1955881" y="2808039"/>
              <a:ext cx="2673642" cy="1712355"/>
            </a:xfrm>
            <a:prstGeom prst="cloud">
              <a:avLst/>
            </a:prstGeom>
            <a:noFill/>
            <a:ln w="1905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sp>
        <p:nvSpPr>
          <p:cNvPr id="15" name="TextBox 14">
            <a:extLst>
              <a:ext uri="{FF2B5EF4-FFF2-40B4-BE49-F238E27FC236}">
                <a16:creationId xmlns:a16="http://schemas.microsoft.com/office/drawing/2014/main" id="{1E23CF74-DDDE-4B98-A527-2A3D478BD472}"/>
              </a:ext>
            </a:extLst>
          </p:cNvPr>
          <p:cNvSpPr txBox="1"/>
          <p:nvPr/>
        </p:nvSpPr>
        <p:spPr>
          <a:xfrm>
            <a:off x="2787733" y="2629952"/>
            <a:ext cx="133881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4A86"/>
                </a:solidFill>
                <a:effectLst/>
                <a:highlight>
                  <a:srgbClr val="FFFF00"/>
                </a:highlight>
                <a:uLnTx/>
                <a:uFillTx/>
                <a:latin typeface="Intel Clear"/>
                <a:ea typeface="+mn-ea"/>
                <a:cs typeface="+mn-cs"/>
                <a:sym typeface="Helvetica Neue"/>
              </a:rPr>
              <a:t>Remote</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t>
            </a:r>
          </a:p>
        </p:txBody>
      </p:sp>
      <p:sp>
        <p:nvSpPr>
          <p:cNvPr id="21" name="TextBox 20">
            <a:extLst>
              <a:ext uri="{FF2B5EF4-FFF2-40B4-BE49-F238E27FC236}">
                <a16:creationId xmlns:a16="http://schemas.microsoft.com/office/drawing/2014/main" id="{5A8651B4-3412-4D0E-A05E-CB20ED66FFCE}"/>
              </a:ext>
            </a:extLst>
          </p:cNvPr>
          <p:cNvSpPr txBox="1"/>
          <p:nvPr/>
        </p:nvSpPr>
        <p:spPr>
          <a:xfrm>
            <a:off x="3360056" y="5031184"/>
            <a:ext cx="951815"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highlight>
                  <a:srgbClr val="FFFF00"/>
                </a:highlight>
                <a:uLnTx/>
                <a:uFillTx/>
                <a:latin typeface="Intel Clear"/>
                <a:sym typeface="Helvetica Neue"/>
              </a:rPr>
              <a:t>CSF Lead</a:t>
            </a:r>
            <a:endParaRPr kumimoji="0" lang="en-US" sz="18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grpSp>
        <p:nvGrpSpPr>
          <p:cNvPr id="64" name="Group 63">
            <a:extLst>
              <a:ext uri="{FF2B5EF4-FFF2-40B4-BE49-F238E27FC236}">
                <a16:creationId xmlns:a16="http://schemas.microsoft.com/office/drawing/2014/main" id="{B8BF7719-B74F-4D8E-9959-90AB0886F5D0}"/>
              </a:ext>
            </a:extLst>
          </p:cNvPr>
          <p:cNvGrpSpPr/>
          <p:nvPr/>
        </p:nvGrpSpPr>
        <p:grpSpPr>
          <a:xfrm>
            <a:off x="5888408" y="3717498"/>
            <a:ext cx="3664613" cy="2167543"/>
            <a:chOff x="5035487" y="1141723"/>
            <a:chExt cx="3199268" cy="1737519"/>
          </a:xfrm>
        </p:grpSpPr>
        <p:sp>
          <p:nvSpPr>
            <p:cNvPr id="65" name="Rectangle: Rounded Corners 64">
              <a:extLst>
                <a:ext uri="{FF2B5EF4-FFF2-40B4-BE49-F238E27FC236}">
                  <a16:creationId xmlns:a16="http://schemas.microsoft.com/office/drawing/2014/main" id="{1BF45F47-5C72-4C5C-8D25-371CFC411D7B}"/>
                </a:ext>
              </a:extLst>
            </p:cNvPr>
            <p:cNvSpPr/>
            <p:nvPr/>
          </p:nvSpPr>
          <p:spPr>
            <a:xfrm>
              <a:off x="6042119" y="1703696"/>
              <a:ext cx="1217005" cy="349569"/>
            </a:xfrm>
            <a:prstGeom prst="roundRect">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66" name="Rectangle: Rounded Corners 65">
              <a:extLst>
                <a:ext uri="{FF2B5EF4-FFF2-40B4-BE49-F238E27FC236}">
                  <a16:creationId xmlns:a16="http://schemas.microsoft.com/office/drawing/2014/main" id="{C3FC77C9-73B6-4455-AE8B-EF4413AF2BF3}"/>
                </a:ext>
              </a:extLst>
            </p:cNvPr>
            <p:cNvSpPr/>
            <p:nvPr/>
          </p:nvSpPr>
          <p:spPr>
            <a:xfrm>
              <a:off x="5387309" y="1141723"/>
              <a:ext cx="718390" cy="911541"/>
            </a:xfrm>
            <a:prstGeom prst="roundRect">
              <a:avLst>
                <a:gd name="adj" fmla="val 7104"/>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pic>
          <p:nvPicPr>
            <p:cNvPr id="67" name="Picture 18">
              <a:extLst>
                <a:ext uri="{FF2B5EF4-FFF2-40B4-BE49-F238E27FC236}">
                  <a16:creationId xmlns:a16="http://schemas.microsoft.com/office/drawing/2014/main" id="{8809092D-D94E-4757-8D50-95CBE9358DF7}"/>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5487" y="2271850"/>
              <a:ext cx="607392" cy="607392"/>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510209FD-796C-48D0-9C7C-A21AA648D0C9}"/>
                </a:ext>
              </a:extLst>
            </p:cNvPr>
            <p:cNvSpPr/>
            <p:nvPr/>
          </p:nvSpPr>
          <p:spPr>
            <a:xfrm>
              <a:off x="7483576" y="1318052"/>
              <a:ext cx="663172" cy="2627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Intel Clear"/>
                  <a:sym typeface="Helvetica Neue"/>
                </a:rPr>
                <a:t>Debug/Flash</a:t>
              </a:r>
            </a:p>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Intel Clear"/>
                  <a:sym typeface="Helvetica Neue"/>
                </a:rPr>
                <a:t>Module</a:t>
              </a:r>
              <a:endParaRPr kumimoji="0" lang="en-IN" sz="500" b="0" i="0" u="none" strike="noStrike" kern="0" cap="none" spc="0" normalizeH="0" baseline="0" noProof="0">
                <a:ln>
                  <a:noFill/>
                </a:ln>
                <a:solidFill>
                  <a:srgbClr val="000000"/>
                </a:solidFill>
                <a:effectLst/>
                <a:uLnTx/>
                <a:uFillTx/>
                <a:latin typeface="Intel Clear"/>
                <a:sym typeface="Helvetica Neue"/>
              </a:endParaRPr>
            </a:p>
          </p:txBody>
        </p:sp>
        <p:pic>
          <p:nvPicPr>
            <p:cNvPr id="69" name="Picture 2" descr="Computer, mouse icon">
              <a:extLst>
                <a:ext uri="{FF2B5EF4-FFF2-40B4-BE49-F238E27FC236}">
                  <a16:creationId xmlns:a16="http://schemas.microsoft.com/office/drawing/2014/main" id="{2AFE8B07-9E31-4D31-8C74-B8BEEAB3471E}"/>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6363910" y="1645484"/>
              <a:ext cx="382003" cy="38200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Computer, hardware, keyboard icon">
              <a:extLst>
                <a:ext uri="{FF2B5EF4-FFF2-40B4-BE49-F238E27FC236}">
                  <a16:creationId xmlns:a16="http://schemas.microsoft.com/office/drawing/2014/main" id="{6AE70A2B-FA4B-41F9-9222-C904DB008B8F}"/>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6687873" y="1619705"/>
              <a:ext cx="464985" cy="4649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Computer, display, mac, monitor, pc icon">
              <a:extLst>
                <a:ext uri="{FF2B5EF4-FFF2-40B4-BE49-F238E27FC236}">
                  <a16:creationId xmlns:a16="http://schemas.microsoft.com/office/drawing/2014/main" id="{BC9B6BB5-FEA0-4C1B-BA45-C4202CE321A6}"/>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5451791" y="1142744"/>
              <a:ext cx="604501" cy="60450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Computer, desktop, device, display, laptop, screen icon">
              <a:extLst>
                <a:ext uri="{FF2B5EF4-FFF2-40B4-BE49-F238E27FC236}">
                  <a16:creationId xmlns:a16="http://schemas.microsoft.com/office/drawing/2014/main" id="{09D0C7B2-2400-4E0B-A015-A0001690A84E}"/>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480003" y="1608678"/>
              <a:ext cx="663172" cy="66317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Button, electric, lightning, off, on, power, supply, switch, turn icon">
              <a:extLst>
                <a:ext uri="{FF2B5EF4-FFF2-40B4-BE49-F238E27FC236}">
                  <a16:creationId xmlns:a16="http://schemas.microsoft.com/office/drawing/2014/main" id="{E8AFFD39-3785-421A-AC32-41B72CAFA64A}"/>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a:stretch>
              <a:fillRect/>
            </a:stretch>
          </p:blipFill>
          <p:spPr bwMode="auto">
            <a:xfrm>
              <a:off x="6136851" y="1689462"/>
              <a:ext cx="316631" cy="316631"/>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F4A27BF6-95F4-474F-BA6F-27414DDDCB4C}"/>
                </a:ext>
              </a:extLst>
            </p:cNvPr>
            <p:cNvCxnSpPr>
              <a:cxnSpLocks/>
            </p:cNvCxnSpPr>
            <p:nvPr/>
          </p:nvCxnSpPr>
          <p:spPr>
            <a:xfrm>
              <a:off x="7370560" y="1403280"/>
              <a:ext cx="197788"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6E07B464-9B31-44FB-AB9C-87AD53A18770}"/>
                </a:ext>
              </a:extLst>
            </p:cNvPr>
            <p:cNvCxnSpPr>
              <a:cxnSpLocks/>
              <a:stCxn id="68" idx="2"/>
            </p:cNvCxnSpPr>
            <p:nvPr/>
          </p:nvCxnSpPr>
          <p:spPr>
            <a:xfrm flipH="1">
              <a:off x="7801124" y="1580823"/>
              <a:ext cx="0" cy="167658"/>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1326CE9-B4A5-4803-976E-5188328E3F91}"/>
                </a:ext>
              </a:extLst>
            </p:cNvPr>
            <p:cNvCxnSpPr>
              <a:stCxn id="71" idx="3"/>
              <a:endCxn id="91" idx="1"/>
            </p:cNvCxnSpPr>
            <p:nvPr/>
          </p:nvCxnSpPr>
          <p:spPr>
            <a:xfrm>
              <a:off x="6056292" y="1444995"/>
              <a:ext cx="162423" cy="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77" name="Group 76">
              <a:extLst>
                <a:ext uri="{FF2B5EF4-FFF2-40B4-BE49-F238E27FC236}">
                  <a16:creationId xmlns:a16="http://schemas.microsoft.com/office/drawing/2014/main" id="{60A50A35-3B01-4B07-929A-7C93E80856BA}"/>
                </a:ext>
              </a:extLst>
            </p:cNvPr>
            <p:cNvGrpSpPr/>
            <p:nvPr/>
          </p:nvGrpSpPr>
          <p:grpSpPr>
            <a:xfrm>
              <a:off x="6217254" y="1226430"/>
              <a:ext cx="1153306" cy="442384"/>
              <a:chOff x="781713" y="2022665"/>
              <a:chExt cx="1153306" cy="442384"/>
            </a:xfrm>
          </p:grpSpPr>
          <p:sp>
            <p:nvSpPr>
              <p:cNvPr id="91" name="Rectangle 90">
                <a:extLst>
                  <a:ext uri="{FF2B5EF4-FFF2-40B4-BE49-F238E27FC236}">
                    <a16:creationId xmlns:a16="http://schemas.microsoft.com/office/drawing/2014/main" id="{B1B2F611-12EB-4E3B-BED3-B3CD48572F9D}"/>
                  </a:ext>
                </a:extLst>
              </p:cNvPr>
              <p:cNvSpPr/>
              <p:nvPr/>
            </p:nvSpPr>
            <p:spPr>
              <a:xfrm>
                <a:off x="783174" y="2022665"/>
                <a:ext cx="1151845" cy="437131"/>
              </a:xfrm>
              <a:prstGeom prst="rect">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7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System Under Test</a:t>
                </a:r>
                <a:endParaRPr kumimoji="0" lang="en-IN" sz="7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sp>
            <p:nvSpPr>
              <p:cNvPr id="92" name="Rectangle 91">
                <a:extLst>
                  <a:ext uri="{FF2B5EF4-FFF2-40B4-BE49-F238E27FC236}">
                    <a16:creationId xmlns:a16="http://schemas.microsoft.com/office/drawing/2014/main" id="{EB463302-BADD-40D9-BDD7-C6AC608582F3}"/>
                  </a:ext>
                </a:extLst>
              </p:cNvPr>
              <p:cNvSpPr/>
              <p:nvPr/>
            </p:nvSpPr>
            <p:spPr>
              <a:xfrm>
                <a:off x="1097821" y="23876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3" name="Rectangle 92">
                <a:extLst>
                  <a:ext uri="{FF2B5EF4-FFF2-40B4-BE49-F238E27FC236}">
                    <a16:creationId xmlns:a16="http://schemas.microsoft.com/office/drawing/2014/main" id="{EDD60F86-EE61-4D3B-96FD-D2182CF79A42}"/>
                  </a:ext>
                </a:extLst>
              </p:cNvPr>
              <p:cNvSpPr/>
              <p:nvPr/>
            </p:nvSpPr>
            <p:spPr>
              <a:xfrm>
                <a:off x="13519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4" name="Rectangle 93">
                <a:extLst>
                  <a:ext uri="{FF2B5EF4-FFF2-40B4-BE49-F238E27FC236}">
                    <a16:creationId xmlns:a16="http://schemas.microsoft.com/office/drawing/2014/main" id="{16949FAF-957E-408E-8D92-17F8AD431771}"/>
                  </a:ext>
                </a:extLst>
              </p:cNvPr>
              <p:cNvSpPr/>
              <p:nvPr/>
            </p:nvSpPr>
            <p:spPr>
              <a:xfrm>
                <a:off x="781713" y="21999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5" name="TextBox 94">
                <a:extLst>
                  <a:ext uri="{FF2B5EF4-FFF2-40B4-BE49-F238E27FC236}">
                    <a16:creationId xmlns:a16="http://schemas.microsoft.com/office/drawing/2014/main" id="{6073322F-83C3-4D94-83A3-4846FC470754}"/>
                  </a:ext>
                </a:extLst>
              </p:cNvPr>
              <p:cNvSpPr txBox="1"/>
              <p:nvPr/>
            </p:nvSpPr>
            <p:spPr>
              <a:xfrm>
                <a:off x="802504" y="2199980"/>
                <a:ext cx="44884"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D</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96" name="TextBox 95">
                <a:extLst>
                  <a:ext uri="{FF2B5EF4-FFF2-40B4-BE49-F238E27FC236}">
                    <a16:creationId xmlns:a16="http://schemas.microsoft.com/office/drawing/2014/main" id="{B788CCCE-A7B4-4551-A34D-1A24CF49387A}"/>
                  </a:ext>
                </a:extLst>
              </p:cNvPr>
              <p:cNvSpPr txBox="1"/>
              <p:nvPr/>
            </p:nvSpPr>
            <p:spPr>
              <a:xfrm>
                <a:off x="1111488" y="2388105"/>
                <a:ext cx="52900"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M</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97" name="TextBox 96">
                <a:extLst>
                  <a:ext uri="{FF2B5EF4-FFF2-40B4-BE49-F238E27FC236}">
                    <a16:creationId xmlns:a16="http://schemas.microsoft.com/office/drawing/2014/main" id="{4C8D3D29-84D4-41C1-9C26-4F6C5404961E}"/>
                  </a:ext>
                </a:extLst>
              </p:cNvPr>
              <p:cNvSpPr txBox="1"/>
              <p:nvPr/>
            </p:nvSpPr>
            <p:spPr>
              <a:xfrm>
                <a:off x="1392309" y="2382833"/>
                <a:ext cx="40076"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K</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98" name="Rectangle 97">
                <a:extLst>
                  <a:ext uri="{FF2B5EF4-FFF2-40B4-BE49-F238E27FC236}">
                    <a16:creationId xmlns:a16="http://schemas.microsoft.com/office/drawing/2014/main" id="{BD5AC182-A636-4077-AA4A-7A7254FADDB2}"/>
                  </a:ext>
                </a:extLst>
              </p:cNvPr>
              <p:cNvSpPr/>
              <p:nvPr/>
            </p:nvSpPr>
            <p:spPr>
              <a:xfrm>
                <a:off x="1809198" y="2245673"/>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9" name="TextBox 98">
                <a:extLst>
                  <a:ext uri="{FF2B5EF4-FFF2-40B4-BE49-F238E27FC236}">
                    <a16:creationId xmlns:a16="http://schemas.microsoft.com/office/drawing/2014/main" id="{CB5C318F-39F1-44B2-B121-5004464190F8}"/>
                  </a:ext>
                </a:extLst>
              </p:cNvPr>
              <p:cNvSpPr txBox="1"/>
              <p:nvPr/>
            </p:nvSpPr>
            <p:spPr>
              <a:xfrm>
                <a:off x="1834269" y="2242625"/>
                <a:ext cx="36870"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E</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100" name="Rectangle 99">
                <a:extLst>
                  <a:ext uri="{FF2B5EF4-FFF2-40B4-BE49-F238E27FC236}">
                    <a16:creationId xmlns:a16="http://schemas.microsoft.com/office/drawing/2014/main" id="{2BF3D653-DF7D-45AD-AFE1-64AA7AAD9858}"/>
                  </a:ext>
                </a:extLst>
              </p:cNvPr>
              <p:cNvSpPr/>
              <p:nvPr/>
            </p:nvSpPr>
            <p:spPr>
              <a:xfrm>
                <a:off x="18091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101" name="TextBox 100">
                <a:extLst>
                  <a:ext uri="{FF2B5EF4-FFF2-40B4-BE49-F238E27FC236}">
                    <a16:creationId xmlns:a16="http://schemas.microsoft.com/office/drawing/2014/main" id="{06C486E1-D9B3-4A39-A121-B378242972A1}"/>
                  </a:ext>
                </a:extLst>
              </p:cNvPr>
              <p:cNvSpPr txBox="1"/>
              <p:nvPr/>
            </p:nvSpPr>
            <p:spPr>
              <a:xfrm>
                <a:off x="1816608" y="2392993"/>
                <a:ext cx="99386" cy="61555"/>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Intel Clear"/>
                    <a:sym typeface="Helvetica Neue"/>
                  </a:rPr>
                  <a:t>USB</a:t>
                </a:r>
                <a:endParaRPr kumimoji="0" lang="en-IN" sz="400" b="0" i="0" u="none" strike="noStrike" kern="0" cap="none" spc="0" normalizeH="0" baseline="0" noProof="0" err="1">
                  <a:ln>
                    <a:noFill/>
                  </a:ln>
                  <a:solidFill>
                    <a:srgbClr val="FFFFFF"/>
                  </a:solidFill>
                  <a:effectLst/>
                  <a:uLnTx/>
                  <a:uFillTx/>
                  <a:latin typeface="Intel Clear"/>
                  <a:sym typeface="Helvetica Neue"/>
                </a:endParaRPr>
              </a:p>
            </p:txBody>
          </p:sp>
        </p:grpSp>
        <p:sp>
          <p:nvSpPr>
            <p:cNvPr id="78" name="TextBox 77">
              <a:extLst>
                <a:ext uri="{FF2B5EF4-FFF2-40B4-BE49-F238E27FC236}">
                  <a16:creationId xmlns:a16="http://schemas.microsoft.com/office/drawing/2014/main" id="{5A24BF0E-9136-401B-80CB-98A1A93CAA85}"/>
                </a:ext>
              </a:extLst>
            </p:cNvPr>
            <p:cNvSpPr txBox="1"/>
            <p:nvPr/>
          </p:nvSpPr>
          <p:spPr>
            <a:xfrm>
              <a:off x="6623576" y="1233766"/>
              <a:ext cx="310983" cy="61555"/>
            </a:xfrm>
            <a:prstGeom prst="rect">
              <a:avLst/>
            </a:prstGeom>
            <a:solidFill>
              <a:srgbClr val="C00000"/>
            </a:solid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Intel Clear"/>
                  <a:sym typeface="Helvetica Neue"/>
                </a:rPr>
                <a:t>Any BIOS, OS</a:t>
              </a:r>
              <a:endParaRPr kumimoji="0" lang="en-IN" sz="400" b="0" i="0" u="none" strike="noStrike" kern="0" cap="none" spc="0" normalizeH="0" baseline="0" noProof="0" err="1">
                <a:ln>
                  <a:noFill/>
                </a:ln>
                <a:solidFill>
                  <a:srgbClr val="FFFFFF"/>
                </a:solidFill>
                <a:effectLst/>
                <a:uLnTx/>
                <a:uFillTx/>
                <a:latin typeface="Intel Clear"/>
                <a:sym typeface="Helvetica Neue"/>
              </a:endParaRPr>
            </a:p>
          </p:txBody>
        </p:sp>
        <p:sp>
          <p:nvSpPr>
            <p:cNvPr id="79" name="TextBox 78">
              <a:extLst>
                <a:ext uri="{FF2B5EF4-FFF2-40B4-BE49-F238E27FC236}">
                  <a16:creationId xmlns:a16="http://schemas.microsoft.com/office/drawing/2014/main" id="{02105F95-6FA6-4016-B894-304ECE0AB585}"/>
                </a:ext>
              </a:extLst>
            </p:cNvPr>
            <p:cNvSpPr txBox="1"/>
            <p:nvPr/>
          </p:nvSpPr>
          <p:spPr>
            <a:xfrm>
              <a:off x="7734187" y="1870364"/>
              <a:ext cx="136256"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Intel Clear"/>
                  <a:sym typeface="Helvetica Neue"/>
                </a:rPr>
                <a:t>Host</a:t>
              </a:r>
              <a:endParaRPr kumimoji="0" lang="en-IN" sz="500" b="0" i="0" u="none" strike="noStrike" kern="0" cap="none" spc="0" normalizeH="0" baseline="0" noProof="0" err="1">
                <a:ln>
                  <a:noFill/>
                </a:ln>
                <a:solidFill>
                  <a:srgbClr val="000000"/>
                </a:solidFill>
                <a:effectLst/>
                <a:uLnTx/>
                <a:uFillTx/>
                <a:latin typeface="Intel Clear"/>
                <a:sym typeface="Helvetica Neue"/>
              </a:endParaRPr>
            </a:p>
          </p:txBody>
        </p:sp>
        <p:sp>
          <p:nvSpPr>
            <p:cNvPr id="80" name="TextBox 79">
              <a:extLst>
                <a:ext uri="{FF2B5EF4-FFF2-40B4-BE49-F238E27FC236}">
                  <a16:creationId xmlns:a16="http://schemas.microsoft.com/office/drawing/2014/main" id="{0CD0B0FB-5FE4-4B7A-9F58-3B53519BE4A7}"/>
                </a:ext>
              </a:extLst>
            </p:cNvPr>
            <p:cNvSpPr txBox="1"/>
            <p:nvPr/>
          </p:nvSpPr>
          <p:spPr>
            <a:xfrm>
              <a:off x="5467665" y="1872000"/>
              <a:ext cx="479298" cy="138499"/>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lumMod val="95000"/>
                    </a:srgbClr>
                  </a:solidFill>
                  <a:effectLst>
                    <a:outerShdw blurRad="38100" dist="38100" dir="2700000" algn="tl">
                      <a:srgbClr val="000000">
                        <a:alpha val="43137"/>
                      </a:srgbClr>
                    </a:outerShdw>
                  </a:effectLst>
                  <a:uLnTx/>
                  <a:uFillTx/>
                  <a:latin typeface="Intel Clear"/>
                  <a:sym typeface="Helvetica Neue"/>
                </a:rPr>
                <a:t>IP Device</a:t>
              </a:r>
              <a:endParaRPr kumimoji="0" lang="en-IN" sz="900" b="0" i="0" u="none" strike="noStrike" kern="0" cap="none" spc="0" normalizeH="0" baseline="0" noProof="0" err="1">
                <a:ln>
                  <a:noFill/>
                </a:ln>
                <a:solidFill>
                  <a:srgbClr val="FFFFFF">
                    <a:lumMod val="95000"/>
                  </a:srgbClr>
                </a:solidFill>
                <a:effectLst>
                  <a:outerShdw blurRad="38100" dist="38100" dir="2700000" algn="tl">
                    <a:srgbClr val="000000">
                      <a:alpha val="43137"/>
                    </a:srgbClr>
                  </a:outerShdw>
                </a:effectLst>
                <a:uLnTx/>
                <a:uFillTx/>
                <a:latin typeface="Intel Clear"/>
                <a:sym typeface="Helvetica Neue"/>
              </a:endParaRPr>
            </a:p>
          </p:txBody>
        </p:sp>
        <p:cxnSp>
          <p:nvCxnSpPr>
            <p:cNvPr id="81" name="Straight Connector 80">
              <a:extLst>
                <a:ext uri="{FF2B5EF4-FFF2-40B4-BE49-F238E27FC236}">
                  <a16:creationId xmlns:a16="http://schemas.microsoft.com/office/drawing/2014/main" id="{9AC548A5-036E-4E4A-9995-1D52A39677DF}"/>
                </a:ext>
              </a:extLst>
            </p:cNvPr>
            <p:cNvCxnSpPr>
              <a:cxnSpLocks/>
            </p:cNvCxnSpPr>
            <p:nvPr/>
          </p:nvCxnSpPr>
          <p:spPr>
            <a:xfrm flipV="1">
              <a:off x="6236769" y="2045207"/>
              <a:ext cx="0" cy="108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Cloud 81">
              <a:extLst>
                <a:ext uri="{FF2B5EF4-FFF2-40B4-BE49-F238E27FC236}">
                  <a16:creationId xmlns:a16="http://schemas.microsoft.com/office/drawing/2014/main" id="{578CB2DA-907A-44A6-B08A-0F547ED3E0A0}"/>
                </a:ext>
              </a:extLst>
            </p:cNvPr>
            <p:cNvSpPr/>
            <p:nvPr/>
          </p:nvSpPr>
          <p:spPr>
            <a:xfrm>
              <a:off x="5535838" y="2128104"/>
              <a:ext cx="1401861" cy="244910"/>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5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cxnSp>
          <p:nvCxnSpPr>
            <p:cNvPr id="83" name="Connector: Elbow 82">
              <a:extLst>
                <a:ext uri="{FF2B5EF4-FFF2-40B4-BE49-F238E27FC236}">
                  <a16:creationId xmlns:a16="http://schemas.microsoft.com/office/drawing/2014/main" id="{BCD3427E-0F14-4616-87C3-DBE24931A7D2}"/>
                </a:ext>
              </a:extLst>
            </p:cNvPr>
            <p:cNvCxnSpPr>
              <a:cxnSpLocks/>
              <a:stCxn id="85" idx="1"/>
            </p:cNvCxnSpPr>
            <p:nvPr/>
          </p:nvCxnSpPr>
          <p:spPr>
            <a:xfrm rot="10800000" flipV="1">
              <a:off x="7190760" y="2100095"/>
              <a:ext cx="251597" cy="366632"/>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13286A86-1D8C-4580-9511-509FE35F8DF1}"/>
                </a:ext>
              </a:extLst>
            </p:cNvPr>
            <p:cNvSpPr txBox="1"/>
            <p:nvPr/>
          </p:nvSpPr>
          <p:spPr>
            <a:xfrm>
              <a:off x="7194561" y="2176818"/>
              <a:ext cx="498534" cy="92333"/>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Intel Clear"/>
                  <a:sym typeface="Helvetica Neue"/>
                </a:rPr>
                <a:t>Remote Login </a:t>
              </a:r>
            </a:p>
          </p:txBody>
        </p:sp>
        <p:sp>
          <p:nvSpPr>
            <p:cNvPr id="85" name="TextBox 84">
              <a:extLst>
                <a:ext uri="{FF2B5EF4-FFF2-40B4-BE49-F238E27FC236}">
                  <a16:creationId xmlns:a16="http://schemas.microsoft.com/office/drawing/2014/main" id="{9EC91640-9361-42A4-85E9-498DFBF4D198}"/>
                </a:ext>
              </a:extLst>
            </p:cNvPr>
            <p:cNvSpPr txBox="1"/>
            <p:nvPr/>
          </p:nvSpPr>
          <p:spPr>
            <a:xfrm>
              <a:off x="7442356" y="2061623"/>
              <a:ext cx="68930" cy="76944"/>
            </a:xfrm>
            <a:prstGeom prst="rect">
              <a:avLst/>
            </a:prstGeom>
            <a:solidFill>
              <a:schemeClr val="tx1"/>
            </a:solid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 E </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86" name="Cloud 85">
              <a:extLst>
                <a:ext uri="{FF2B5EF4-FFF2-40B4-BE49-F238E27FC236}">
                  <a16:creationId xmlns:a16="http://schemas.microsoft.com/office/drawing/2014/main" id="{857F8B87-A1DF-455D-B6D8-D33ABE0191F1}"/>
                </a:ext>
              </a:extLst>
            </p:cNvPr>
            <p:cNvSpPr/>
            <p:nvPr/>
          </p:nvSpPr>
          <p:spPr>
            <a:xfrm>
              <a:off x="6300981" y="2345874"/>
              <a:ext cx="1201041" cy="445489"/>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Internet</a:t>
              </a:r>
              <a:endParaRPr kumimoji="0" lang="en-IN" sz="9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sp>
          <p:nvSpPr>
            <p:cNvPr id="87" name="TextBox 86">
              <a:extLst>
                <a:ext uri="{FF2B5EF4-FFF2-40B4-BE49-F238E27FC236}">
                  <a16:creationId xmlns:a16="http://schemas.microsoft.com/office/drawing/2014/main" id="{3325F8E2-1378-45EA-9A80-02B6C22E568E}"/>
                </a:ext>
              </a:extLst>
            </p:cNvPr>
            <p:cNvSpPr txBox="1"/>
            <p:nvPr/>
          </p:nvSpPr>
          <p:spPr>
            <a:xfrm>
              <a:off x="5901983" y="2159298"/>
              <a:ext cx="686085" cy="200055"/>
            </a:xfrm>
            <a:prstGeom prst="rect">
              <a:avLst/>
            </a:prstGeom>
            <a:noFill/>
          </p:spPr>
          <p:txBody>
            <a:bodyPr vert="horz" wrap="none" lIns="0" tIns="0" rIns="0" bIns="0" rtlCol="0">
              <a:spAutoFit/>
            </a:bodyP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One Cloud</a:t>
              </a:r>
            </a:p>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4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(access control &amp; abstraction)</a:t>
              </a:r>
              <a:endParaRPr kumimoji="0" lang="en-IN" sz="4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cxnSp>
          <p:nvCxnSpPr>
            <p:cNvPr id="88" name="Straight Connector 87">
              <a:extLst>
                <a:ext uri="{FF2B5EF4-FFF2-40B4-BE49-F238E27FC236}">
                  <a16:creationId xmlns:a16="http://schemas.microsoft.com/office/drawing/2014/main" id="{46916FB2-FC3B-4833-AEB4-FB199740B950}"/>
                </a:ext>
              </a:extLst>
            </p:cNvPr>
            <p:cNvCxnSpPr>
              <a:cxnSpLocks/>
            </p:cNvCxnSpPr>
            <p:nvPr/>
          </p:nvCxnSpPr>
          <p:spPr>
            <a:xfrm flipV="1">
              <a:off x="7786613" y="1200095"/>
              <a:ext cx="430896"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8BBA2421-765D-440E-9F2F-6BE2CD841B13}"/>
                </a:ext>
              </a:extLst>
            </p:cNvPr>
            <p:cNvCxnSpPr>
              <a:cxnSpLocks/>
            </p:cNvCxnSpPr>
            <p:nvPr/>
          </p:nvCxnSpPr>
          <p:spPr>
            <a:xfrm flipV="1">
              <a:off x="8210745" y="1200095"/>
              <a:ext cx="0" cy="90000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B96FE1CF-464F-4A62-AC27-B19C4C4C271D}"/>
                </a:ext>
              </a:extLst>
            </p:cNvPr>
            <p:cNvSpPr txBox="1"/>
            <p:nvPr/>
          </p:nvSpPr>
          <p:spPr>
            <a:xfrm>
              <a:off x="8079263" y="2060163"/>
              <a:ext cx="155492" cy="76944"/>
            </a:xfrm>
            <a:prstGeom prst="rect">
              <a:avLst/>
            </a:prstGeom>
            <a:solidFill>
              <a:schemeClr val="tx1"/>
            </a:solid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 USB </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grpSp>
      <p:sp>
        <p:nvSpPr>
          <p:cNvPr id="102" name="Rectangle 101">
            <a:extLst>
              <a:ext uri="{FF2B5EF4-FFF2-40B4-BE49-F238E27FC236}">
                <a16:creationId xmlns:a16="http://schemas.microsoft.com/office/drawing/2014/main" id="{C195AFA2-B12D-4423-B72F-1D2A5434BB10}"/>
              </a:ext>
            </a:extLst>
          </p:cNvPr>
          <p:cNvSpPr/>
          <p:nvPr/>
        </p:nvSpPr>
        <p:spPr>
          <a:xfrm>
            <a:off x="7391972" y="3523809"/>
            <a:ext cx="1006659" cy="255845"/>
          </a:xfrm>
          <a:prstGeom prst="rect">
            <a:avLst/>
          </a:prstGeom>
          <a:solidFill>
            <a:schemeClr val="accent3">
              <a:lumMod val="75000"/>
              <a:alpha val="7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DAC</a:t>
            </a:r>
            <a:endParaRPr kumimoji="0" lang="en-I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endParaRPr>
          </a:p>
        </p:txBody>
      </p:sp>
      <p:cxnSp>
        <p:nvCxnSpPr>
          <p:cNvPr id="11" name="Straight Connector 10">
            <a:extLst>
              <a:ext uri="{FF2B5EF4-FFF2-40B4-BE49-F238E27FC236}">
                <a16:creationId xmlns:a16="http://schemas.microsoft.com/office/drawing/2014/main" id="{00C83C99-E90A-4696-9697-09E97BB68BED}"/>
              </a:ext>
            </a:extLst>
          </p:cNvPr>
          <p:cNvCxnSpPr>
            <a:cxnSpLocks/>
            <a:stCxn id="18" idx="2"/>
          </p:cNvCxnSpPr>
          <p:nvPr/>
        </p:nvCxnSpPr>
        <p:spPr>
          <a:xfrm>
            <a:off x="3144618" y="3800649"/>
            <a:ext cx="16192" cy="972247"/>
          </a:xfrm>
          <a:prstGeom prst="line">
            <a:avLst/>
          </a:prstGeom>
          <a:ln w="19050"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469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2BD1-C7A9-43BA-BCFA-ADD92C42260B}"/>
              </a:ext>
            </a:extLst>
          </p:cNvPr>
          <p:cNvSpPr>
            <a:spLocks noGrp="1"/>
          </p:cNvSpPr>
          <p:nvPr>
            <p:ph type="title"/>
          </p:nvPr>
        </p:nvSpPr>
        <p:spPr>
          <a:xfrm>
            <a:off x="311085" y="194608"/>
            <a:ext cx="11376092" cy="952499"/>
          </a:xfrm>
        </p:spPr>
        <p:txBody>
          <a:bodyPr/>
          <a:lstStyle/>
          <a:p>
            <a:r>
              <a:rPr lang="en-US" sz="3200" b="1">
                <a:solidFill>
                  <a:schemeClr val="accent1"/>
                </a:solidFill>
              </a:rPr>
              <a:t>GUI Application on HOST: Developed by RVP DAC Team</a:t>
            </a:r>
          </a:p>
        </p:txBody>
      </p:sp>
      <p:sp>
        <p:nvSpPr>
          <p:cNvPr id="3" name="Content Placeholder 2">
            <a:extLst>
              <a:ext uri="{FF2B5EF4-FFF2-40B4-BE49-F238E27FC236}">
                <a16:creationId xmlns:a16="http://schemas.microsoft.com/office/drawing/2014/main" id="{04AC40C9-51D9-478A-BCAB-36B30477F344}"/>
              </a:ext>
            </a:extLst>
          </p:cNvPr>
          <p:cNvSpPr>
            <a:spLocks noGrp="1"/>
          </p:cNvSpPr>
          <p:nvPr>
            <p:ph sz="quarter" idx="28"/>
          </p:nvPr>
        </p:nvSpPr>
        <p:spPr>
          <a:xfrm>
            <a:off x="311086" y="1976866"/>
            <a:ext cx="5288436" cy="4447083"/>
          </a:xfrm>
          <a:ln w="28575">
            <a:solidFill>
              <a:schemeClr val="accent1"/>
            </a:solidFill>
          </a:ln>
        </p:spPr>
        <p:txBody>
          <a:bodyPr>
            <a:normAutofit fontScale="92500" lnSpcReduction="20000"/>
          </a:bodyPr>
          <a:lstStyle/>
          <a:p>
            <a:pPr marL="0" indent="0">
              <a:buNone/>
            </a:pPr>
            <a:endParaRPr lang="en-US" sz="8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2000">
                <a:latin typeface="Intel Clear" panose="020B0604020203020204" pitchFamily="34" charset="0"/>
                <a:ea typeface="Intel Clear" panose="020B0604020203020204" pitchFamily="34" charset="0"/>
                <a:cs typeface="Intel Clear" panose="020B0604020203020204" pitchFamily="34" charset="0"/>
              </a:rPr>
              <a:t>--</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Live Display</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POST CODEs</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Power Management signal status </a:t>
            </a:r>
          </a:p>
          <a:p>
            <a:pPr lvl="2">
              <a:lnSpc>
                <a:spcPct val="120000"/>
              </a:lnSpc>
              <a:spcBef>
                <a:spcPts val="100"/>
              </a:spcBef>
            </a:pPr>
            <a:endParaRPr lang="en-US" sz="14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Capture Power Sequence &amp; Interface level debug</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Helps to debug if hard boot failures are observed </a:t>
            </a:r>
          </a:p>
          <a:p>
            <a:pPr lvl="2">
              <a:lnSpc>
                <a:spcPct val="120000"/>
              </a:lnSpc>
              <a:spcBef>
                <a:spcPts val="100"/>
              </a:spcBef>
            </a:pPr>
            <a:endParaRPr lang="en-US" sz="14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Functional Emulation</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SMC_LID, Virtual battery, Virtual DOCK, BIOS_RECOVERY etc.;</a:t>
            </a:r>
          </a:p>
          <a:p>
            <a:pPr marL="488950" lvl="2" indent="0">
              <a:lnSpc>
                <a:spcPct val="120000"/>
              </a:lnSpc>
              <a:spcBef>
                <a:spcPts val="100"/>
              </a:spcBef>
              <a:buNone/>
            </a:pPr>
            <a:endParaRPr lang="en-US" sz="14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DEBUG Logs</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EC and BIOS logs does not need separate USB cable to RVP</a:t>
            </a:r>
          </a:p>
          <a:p>
            <a:pPr lvl="2">
              <a:lnSpc>
                <a:spcPct val="120000"/>
              </a:lnSpc>
              <a:spcBef>
                <a:spcPts val="100"/>
              </a:spcBef>
            </a:pPr>
            <a:endParaRPr lang="en-US" sz="16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BIOS SPI Flash Programming</a:t>
            </a:r>
          </a:p>
          <a:p>
            <a:pPr marL="0" indent="0">
              <a:lnSpc>
                <a:spcPct val="120000"/>
              </a:lnSpc>
              <a:spcBef>
                <a:spcPts val="100"/>
              </a:spcBef>
              <a:buNone/>
            </a:pPr>
            <a:endParaRPr lang="en-US" sz="1400">
              <a:highlight>
                <a:srgbClr val="FFFF00"/>
              </a:highlight>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Other Functions </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Power/Reset Button Toggle</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Clear CMOS</a:t>
            </a:r>
          </a:p>
        </p:txBody>
      </p:sp>
      <p:sp>
        <p:nvSpPr>
          <p:cNvPr id="5" name="TextBox 4">
            <a:extLst>
              <a:ext uri="{FF2B5EF4-FFF2-40B4-BE49-F238E27FC236}">
                <a16:creationId xmlns:a16="http://schemas.microsoft.com/office/drawing/2014/main" id="{C611E1C1-9E78-4AF7-BAF3-55852C34590F}"/>
              </a:ext>
            </a:extLst>
          </p:cNvPr>
          <p:cNvSpPr txBox="1"/>
          <p:nvPr/>
        </p:nvSpPr>
        <p:spPr>
          <a:xfrm>
            <a:off x="311086" y="954530"/>
            <a:ext cx="859724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Intel Clear"/>
                <a:sym typeface="Helvetica Neue"/>
              </a:rPr>
              <a:t>Simple, Light weight Python based windows GUI application </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6" name="TextBox 5">
            <a:extLst>
              <a:ext uri="{FF2B5EF4-FFF2-40B4-BE49-F238E27FC236}">
                <a16:creationId xmlns:a16="http://schemas.microsoft.com/office/drawing/2014/main" id="{A671585F-2E03-4234-A54B-4EC39BEC4204}"/>
              </a:ext>
            </a:extLst>
          </p:cNvPr>
          <p:cNvSpPr txBox="1"/>
          <p:nvPr/>
        </p:nvSpPr>
        <p:spPr>
          <a:xfrm>
            <a:off x="311086" y="1536962"/>
            <a:ext cx="187593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sng" strike="noStrike" kern="0" cap="none" spc="0" normalizeH="0" baseline="0" noProof="0">
                <a:ln>
                  <a:noFill/>
                </a:ln>
                <a:solidFill>
                  <a:srgbClr val="0068B5"/>
                </a:solidFill>
                <a:effectLst/>
                <a:highlight>
                  <a:srgbClr val="00FF00"/>
                </a:highlight>
                <a:uLnTx/>
                <a:uFillTx/>
                <a:latin typeface="Intel Clear" panose="020B0604020203020204" pitchFamily="34" charset="0"/>
                <a:ea typeface="Intel Clear" panose="020B0604020203020204" pitchFamily="34" charset="0"/>
                <a:cs typeface="Intel Clear" panose="020B0604020203020204" pitchFamily="34" charset="0"/>
                <a:sym typeface="Helvetica Neue"/>
              </a:rPr>
              <a:t>Features</a:t>
            </a:r>
            <a:endParaRPr kumimoji="0" lang="en-US" sz="2400" b="0" i="0" u="sng" strike="noStrike" kern="0" cap="none" spc="0" normalizeH="0" baseline="0" noProof="0">
              <a:ln>
                <a:noFill/>
              </a:ln>
              <a:solidFill>
                <a:srgbClr val="000000"/>
              </a:solidFill>
              <a:effectLst/>
              <a:highlight>
                <a:srgbClr val="00FF00"/>
              </a:highlight>
              <a:uLnTx/>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7" name="Picture 6">
            <a:extLst>
              <a:ext uri="{FF2B5EF4-FFF2-40B4-BE49-F238E27FC236}">
                <a16:creationId xmlns:a16="http://schemas.microsoft.com/office/drawing/2014/main" id="{D30519DB-BCBE-4943-894D-E10D1E0BDBFD}"/>
              </a:ext>
            </a:extLst>
          </p:cNvPr>
          <p:cNvPicPr>
            <a:picLocks noChangeAspect="1"/>
          </p:cNvPicPr>
          <p:nvPr/>
        </p:nvPicPr>
        <p:blipFill rotWithShape="1">
          <a:blip r:embed="rId2"/>
          <a:srcRect r="412"/>
          <a:stretch/>
        </p:blipFill>
        <p:spPr>
          <a:xfrm>
            <a:off x="5664679" y="1693194"/>
            <a:ext cx="6022498" cy="4715955"/>
          </a:xfrm>
          <a:prstGeom prst="rect">
            <a:avLst/>
          </a:prstGeom>
          <a:ln w="28575">
            <a:solidFill>
              <a:schemeClr val="accent1"/>
            </a:solidFill>
          </a:ln>
        </p:spPr>
      </p:pic>
      <p:sp>
        <p:nvSpPr>
          <p:cNvPr id="8" name="Content Placeholder 2">
            <a:extLst>
              <a:ext uri="{FF2B5EF4-FFF2-40B4-BE49-F238E27FC236}">
                <a16:creationId xmlns:a16="http://schemas.microsoft.com/office/drawing/2014/main" id="{268CCFFE-0336-45B9-97C0-EBDB53A9B073}"/>
              </a:ext>
            </a:extLst>
          </p:cNvPr>
          <p:cNvSpPr txBox="1">
            <a:spLocks/>
          </p:cNvSpPr>
          <p:nvPr/>
        </p:nvSpPr>
        <p:spPr>
          <a:xfrm>
            <a:off x="9509760" y="818145"/>
            <a:ext cx="2177417" cy="738664"/>
          </a:xfrm>
          <a:prstGeom prst="rect">
            <a:avLst/>
          </a:prstGeom>
          <a:ln w="28575">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kumimoji="0" lang="en-US" sz="1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 </a:t>
            </a:r>
            <a:r>
              <a:rPr kumimoji="0" lang="en-US" sz="14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This picture depicts the GUI window on launching the RVP DAC utility. </a:t>
            </a:r>
            <a:endParaRPr kumimoji="0" lang="en-US" sz="1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pic>
        <p:nvPicPr>
          <p:cNvPr id="9" name="Picture 8">
            <a:extLst>
              <a:ext uri="{FF2B5EF4-FFF2-40B4-BE49-F238E27FC236}">
                <a16:creationId xmlns:a16="http://schemas.microsoft.com/office/drawing/2014/main" id="{A204E2B0-EE2C-4497-AA06-5728F9670EBA}"/>
              </a:ext>
            </a:extLst>
          </p:cNvPr>
          <p:cNvPicPr>
            <a:picLocks noChangeAspect="1"/>
          </p:cNvPicPr>
          <p:nvPr/>
        </p:nvPicPr>
        <p:blipFill>
          <a:blip r:embed="rId3"/>
          <a:stretch>
            <a:fillRect/>
          </a:stretch>
        </p:blipFill>
        <p:spPr>
          <a:xfrm>
            <a:off x="1704976" y="6438507"/>
            <a:ext cx="983278" cy="419493"/>
          </a:xfrm>
          <a:prstGeom prst="rect">
            <a:avLst/>
          </a:prstGeom>
        </p:spPr>
      </p:pic>
    </p:spTree>
    <p:extLst>
      <p:ext uri="{BB962C8B-B14F-4D97-AF65-F5344CB8AC3E}">
        <p14:creationId xmlns:p14="http://schemas.microsoft.com/office/powerpoint/2010/main" val="5522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75FDF0-08B0-C880-37B7-37C190CCF7BD}"/>
              </a:ext>
            </a:extLst>
          </p:cNvPr>
          <p:cNvPicPr>
            <a:picLocks noChangeAspect="1"/>
          </p:cNvPicPr>
          <p:nvPr/>
        </p:nvPicPr>
        <p:blipFill>
          <a:blip r:embed="rId2"/>
          <a:stretch>
            <a:fillRect/>
          </a:stretch>
        </p:blipFill>
        <p:spPr>
          <a:xfrm>
            <a:off x="3557335" y="917994"/>
            <a:ext cx="5342825" cy="4903512"/>
          </a:xfrm>
          <a:prstGeom prst="rect">
            <a:avLst/>
          </a:prstGeom>
          <a:ln>
            <a:solidFill>
              <a:schemeClr val="accent1"/>
            </a:solidFill>
          </a:ln>
        </p:spPr>
      </p:pic>
      <p:sp>
        <p:nvSpPr>
          <p:cNvPr id="6" name="Rectangle 5">
            <a:extLst>
              <a:ext uri="{FF2B5EF4-FFF2-40B4-BE49-F238E27FC236}">
                <a16:creationId xmlns:a16="http://schemas.microsoft.com/office/drawing/2014/main" id="{7987711F-59A1-23C0-D2F6-D56E35753EB0}"/>
              </a:ext>
            </a:extLst>
          </p:cNvPr>
          <p:cNvSpPr/>
          <p:nvPr/>
        </p:nvSpPr>
        <p:spPr>
          <a:xfrm>
            <a:off x="7037012" y="3557983"/>
            <a:ext cx="957638" cy="338554"/>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CPU Gen5 DMI SSD (Rework)</a:t>
            </a:r>
          </a:p>
        </p:txBody>
      </p:sp>
      <p:sp>
        <p:nvSpPr>
          <p:cNvPr id="7" name="Rounded Rectangle 217">
            <a:extLst>
              <a:ext uri="{FF2B5EF4-FFF2-40B4-BE49-F238E27FC236}">
                <a16:creationId xmlns:a16="http://schemas.microsoft.com/office/drawing/2014/main" id="{27D8E436-E949-AD88-DFA8-F00ABAFAF461}"/>
              </a:ext>
            </a:extLst>
          </p:cNvPr>
          <p:cNvSpPr/>
          <p:nvPr/>
        </p:nvSpPr>
        <p:spPr>
          <a:xfrm>
            <a:off x="6293187" y="3441320"/>
            <a:ext cx="1701463" cy="57188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ounded Rectangle 217">
            <a:extLst>
              <a:ext uri="{FF2B5EF4-FFF2-40B4-BE49-F238E27FC236}">
                <a16:creationId xmlns:a16="http://schemas.microsoft.com/office/drawing/2014/main" id="{B7C4FA5D-65C1-3F31-C37B-5EF5AEF6BBC3}"/>
              </a:ext>
            </a:extLst>
          </p:cNvPr>
          <p:cNvSpPr/>
          <p:nvPr/>
        </p:nvSpPr>
        <p:spPr>
          <a:xfrm>
            <a:off x="7037012" y="1498600"/>
            <a:ext cx="538538" cy="16446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 name="Rectangle 9">
            <a:extLst>
              <a:ext uri="{FF2B5EF4-FFF2-40B4-BE49-F238E27FC236}">
                <a16:creationId xmlns:a16="http://schemas.microsoft.com/office/drawing/2014/main" id="{ECFD62EC-E8EF-DF48-E693-2C5F1440B09E}"/>
              </a:ext>
            </a:extLst>
          </p:cNvPr>
          <p:cNvSpPr/>
          <p:nvPr/>
        </p:nvSpPr>
        <p:spPr>
          <a:xfrm>
            <a:off x="6960812" y="2060565"/>
            <a:ext cx="614738" cy="338554"/>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M.2 UFS module</a:t>
            </a:r>
          </a:p>
        </p:txBody>
      </p:sp>
      <p:sp>
        <p:nvSpPr>
          <p:cNvPr id="11" name="Rectangle 10">
            <a:extLst>
              <a:ext uri="{FF2B5EF4-FFF2-40B4-BE49-F238E27FC236}">
                <a16:creationId xmlns:a16="http://schemas.microsoft.com/office/drawing/2014/main" id="{9A2DEBE8-7916-C468-7D79-77FE35EB48B4}"/>
              </a:ext>
            </a:extLst>
          </p:cNvPr>
          <p:cNvSpPr/>
          <p:nvPr/>
        </p:nvSpPr>
        <p:spPr>
          <a:xfrm>
            <a:off x="7985929" y="2060565"/>
            <a:ext cx="957638" cy="317395"/>
          </a:xfrm>
          <a:prstGeom prst="rect">
            <a:avLst/>
          </a:prstGeom>
          <a:noFill/>
        </p:spPr>
        <p:txBody>
          <a:bodyPr wrap="square" lIns="121920" tIns="60960" rIns="121920" bIns="60960">
            <a:spAutoFit/>
          </a:bodyPr>
          <a:lstStyle/>
          <a:p>
            <a:pPr algn="ctr"/>
            <a:r>
              <a:rPr lang="en-US" sz="700" b="1">
                <a:ln w="0"/>
                <a:solidFill>
                  <a:srgbClr val="FFFF00"/>
                </a:solidFill>
              </a:rPr>
              <a:t>Merged MIPI60 JTAG Connector</a:t>
            </a:r>
          </a:p>
        </p:txBody>
      </p:sp>
      <p:sp>
        <p:nvSpPr>
          <p:cNvPr id="12" name="Rounded Rectangle 217">
            <a:extLst>
              <a:ext uri="{FF2B5EF4-FFF2-40B4-BE49-F238E27FC236}">
                <a16:creationId xmlns:a16="http://schemas.microsoft.com/office/drawing/2014/main" id="{4FE5CC2A-B6D3-9C9C-E29A-F471D4B4E587}"/>
              </a:ext>
            </a:extLst>
          </p:cNvPr>
          <p:cNvSpPr/>
          <p:nvPr/>
        </p:nvSpPr>
        <p:spPr>
          <a:xfrm>
            <a:off x="8343900" y="2399119"/>
            <a:ext cx="330200" cy="53458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 name="Rounded Rectangle 217">
            <a:extLst>
              <a:ext uri="{FF2B5EF4-FFF2-40B4-BE49-F238E27FC236}">
                <a16:creationId xmlns:a16="http://schemas.microsoft.com/office/drawing/2014/main" id="{45B9E585-DF96-49FC-AC09-262F69A1330E}"/>
              </a:ext>
            </a:extLst>
          </p:cNvPr>
          <p:cNvSpPr/>
          <p:nvPr/>
        </p:nvSpPr>
        <p:spPr>
          <a:xfrm>
            <a:off x="5480010" y="5467350"/>
            <a:ext cx="530828" cy="32219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 name="Rectangle 13">
            <a:extLst>
              <a:ext uri="{FF2B5EF4-FFF2-40B4-BE49-F238E27FC236}">
                <a16:creationId xmlns:a16="http://schemas.microsoft.com/office/drawing/2014/main" id="{AD716A49-AF12-39BE-C40B-23E3B8650B73}"/>
              </a:ext>
            </a:extLst>
          </p:cNvPr>
          <p:cNvSpPr/>
          <p:nvPr/>
        </p:nvSpPr>
        <p:spPr>
          <a:xfrm>
            <a:off x="5312947" y="5233800"/>
            <a:ext cx="957638" cy="230832"/>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ISH Sensor HDR</a:t>
            </a:r>
          </a:p>
        </p:txBody>
      </p:sp>
      <p:sp>
        <p:nvSpPr>
          <p:cNvPr id="15" name="Rectangle 14">
            <a:extLst>
              <a:ext uri="{FF2B5EF4-FFF2-40B4-BE49-F238E27FC236}">
                <a16:creationId xmlns:a16="http://schemas.microsoft.com/office/drawing/2014/main" id="{F0C55065-0818-F62C-6727-2EDEB8859BFE}"/>
              </a:ext>
            </a:extLst>
          </p:cNvPr>
          <p:cNvSpPr/>
          <p:nvPr/>
        </p:nvSpPr>
        <p:spPr>
          <a:xfrm>
            <a:off x="2371619" y="5824224"/>
            <a:ext cx="1207334" cy="345159"/>
          </a:xfrm>
          <a:prstGeom prst="rect">
            <a:avLst/>
          </a:prstGeom>
          <a:noFill/>
        </p:spPr>
        <p:txBody>
          <a:bodyPr wrap="square" lIns="121920" tIns="60960" rIns="121920" bIns="60960">
            <a:spAutoFit/>
          </a:bodyPr>
          <a:lstStyle/>
          <a:p>
            <a:pPr algn="ctr"/>
            <a:r>
              <a:rPr lang="en-US" sz="800" b="1">
                <a:ln w="0"/>
                <a:solidFill>
                  <a:srgbClr val="C00000"/>
                </a:solidFill>
              </a:rPr>
              <a:t>Scan Matrix keyboard</a:t>
            </a:r>
          </a:p>
        </p:txBody>
      </p:sp>
      <p:cxnSp>
        <p:nvCxnSpPr>
          <p:cNvPr id="16" name="Straight Arrow Connector 15">
            <a:extLst>
              <a:ext uri="{FF2B5EF4-FFF2-40B4-BE49-F238E27FC236}">
                <a16:creationId xmlns:a16="http://schemas.microsoft.com/office/drawing/2014/main" id="{392B6699-25B0-1E5D-B3E8-AD632838F3F0}"/>
              </a:ext>
            </a:extLst>
          </p:cNvPr>
          <p:cNvCxnSpPr>
            <a:cxnSpLocks/>
          </p:cNvCxnSpPr>
          <p:nvPr/>
        </p:nvCxnSpPr>
        <p:spPr>
          <a:xfrm flipV="1">
            <a:off x="3396669" y="5752111"/>
            <a:ext cx="522072" cy="244692"/>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ounded Rectangle 217">
            <a:extLst>
              <a:ext uri="{FF2B5EF4-FFF2-40B4-BE49-F238E27FC236}">
                <a16:creationId xmlns:a16="http://schemas.microsoft.com/office/drawing/2014/main" id="{0041E9B4-A482-45FD-C3F1-1B60ADF932F4}"/>
              </a:ext>
            </a:extLst>
          </p:cNvPr>
          <p:cNvSpPr/>
          <p:nvPr/>
        </p:nvSpPr>
        <p:spPr>
          <a:xfrm>
            <a:off x="3613123" y="3232449"/>
            <a:ext cx="280218" cy="51261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 name="Rectangle 17">
            <a:extLst>
              <a:ext uri="{FF2B5EF4-FFF2-40B4-BE49-F238E27FC236}">
                <a16:creationId xmlns:a16="http://schemas.microsoft.com/office/drawing/2014/main" id="{A8B10737-16D6-32FE-E750-16E9A3E2FC5D}"/>
              </a:ext>
            </a:extLst>
          </p:cNvPr>
          <p:cNvSpPr/>
          <p:nvPr/>
        </p:nvSpPr>
        <p:spPr>
          <a:xfrm>
            <a:off x="2012015" y="3308817"/>
            <a:ext cx="1207334" cy="3451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CPU VISA</a:t>
            </a:r>
          </a:p>
          <a:p>
            <a:pPr algn="ctr">
              <a:spcBef>
                <a:spcPts val="0"/>
              </a:spcBef>
            </a:pPr>
            <a:r>
              <a:rPr lang="en-US" sz="800" b="1">
                <a:ln w="0"/>
                <a:solidFill>
                  <a:srgbClr val="C00000"/>
                </a:solidFill>
              </a:rPr>
              <a:t>MIP60 Connector</a:t>
            </a:r>
          </a:p>
        </p:txBody>
      </p:sp>
      <p:cxnSp>
        <p:nvCxnSpPr>
          <p:cNvPr id="19" name="Straight Arrow Connector 18">
            <a:extLst>
              <a:ext uri="{FF2B5EF4-FFF2-40B4-BE49-F238E27FC236}">
                <a16:creationId xmlns:a16="http://schemas.microsoft.com/office/drawing/2014/main" id="{8A0CA438-1016-267A-165B-B726CAF8E24D}"/>
              </a:ext>
            </a:extLst>
          </p:cNvPr>
          <p:cNvCxnSpPr>
            <a:cxnSpLocks/>
          </p:cNvCxnSpPr>
          <p:nvPr/>
        </p:nvCxnSpPr>
        <p:spPr>
          <a:xfrm>
            <a:off x="3096188" y="3477694"/>
            <a:ext cx="530827" cy="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itle 2">
            <a:extLst>
              <a:ext uri="{FF2B5EF4-FFF2-40B4-BE49-F238E27FC236}">
                <a16:creationId xmlns:a16="http://schemas.microsoft.com/office/drawing/2014/main" id="{FF7D2649-DF2E-D9B4-7FDB-AB19A26F9D3F}"/>
              </a:ext>
            </a:extLst>
          </p:cNvPr>
          <p:cNvSpPr txBox="1">
            <a:spLocks/>
          </p:cNvSpPr>
          <p:nvPr/>
        </p:nvSpPr>
        <p:spPr>
          <a:xfrm>
            <a:off x="196971" y="116984"/>
            <a:ext cx="9494949" cy="489040"/>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2000"/>
              <a:t>NVL-Hx LP5CAMM2 T3 RVP03 - Board Layout – BOTTOM (Flipped) </a:t>
            </a:r>
          </a:p>
        </p:txBody>
      </p:sp>
    </p:spTree>
    <p:extLst>
      <p:ext uri="{BB962C8B-B14F-4D97-AF65-F5344CB8AC3E}">
        <p14:creationId xmlns:p14="http://schemas.microsoft.com/office/powerpoint/2010/main" val="33838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2DD1-F3A6-4C40-9EC5-FA73177DB6C6}"/>
              </a:ext>
            </a:extLst>
          </p:cNvPr>
          <p:cNvSpPr>
            <a:spLocks noGrp="1"/>
          </p:cNvSpPr>
          <p:nvPr>
            <p:ph type="title"/>
          </p:nvPr>
        </p:nvSpPr>
        <p:spPr>
          <a:xfrm>
            <a:off x="571370" y="318777"/>
            <a:ext cx="11010816" cy="952499"/>
          </a:xfrm>
        </p:spPr>
        <p:txBody>
          <a:bodyPr/>
          <a:lstStyle/>
          <a:p>
            <a:r>
              <a:rPr lang="en-US" b="1">
                <a:solidFill>
                  <a:schemeClr val="accent1"/>
                </a:solidFill>
              </a:rPr>
              <a:t>UNIQUE DAC FEATURES</a:t>
            </a:r>
          </a:p>
        </p:txBody>
      </p:sp>
      <p:graphicFrame>
        <p:nvGraphicFramePr>
          <p:cNvPr id="5" name="Diagram 4">
            <a:extLst>
              <a:ext uri="{FF2B5EF4-FFF2-40B4-BE49-F238E27FC236}">
                <a16:creationId xmlns:a16="http://schemas.microsoft.com/office/drawing/2014/main" id="{26716295-C08C-4000-892B-F4F6A8AEB888}"/>
              </a:ext>
            </a:extLst>
          </p:cNvPr>
          <p:cNvGraphicFramePr/>
          <p:nvPr/>
        </p:nvGraphicFramePr>
        <p:xfrm>
          <a:off x="609814" y="1115634"/>
          <a:ext cx="10972372" cy="515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7F53206-3F5B-42FC-993D-76A7C3933F57}"/>
              </a:ext>
            </a:extLst>
          </p:cNvPr>
          <p:cNvPicPr>
            <a:picLocks noChangeAspect="1"/>
          </p:cNvPicPr>
          <p:nvPr/>
        </p:nvPicPr>
        <p:blipFill>
          <a:blip r:embed="rId7"/>
          <a:stretch>
            <a:fillRect/>
          </a:stretch>
        </p:blipFill>
        <p:spPr>
          <a:xfrm>
            <a:off x="1704976" y="6438507"/>
            <a:ext cx="983278" cy="419493"/>
          </a:xfrm>
          <a:prstGeom prst="rect">
            <a:avLst/>
          </a:prstGeom>
        </p:spPr>
      </p:pic>
    </p:spTree>
    <p:extLst>
      <p:ext uri="{BB962C8B-B14F-4D97-AF65-F5344CB8AC3E}">
        <p14:creationId xmlns:p14="http://schemas.microsoft.com/office/powerpoint/2010/main" val="38786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2DD1-F3A6-4C40-9EC5-FA73177DB6C6}"/>
              </a:ext>
            </a:extLst>
          </p:cNvPr>
          <p:cNvSpPr>
            <a:spLocks noGrp="1"/>
          </p:cNvSpPr>
          <p:nvPr>
            <p:ph type="title"/>
          </p:nvPr>
        </p:nvSpPr>
        <p:spPr>
          <a:xfrm>
            <a:off x="571370" y="318777"/>
            <a:ext cx="11010816" cy="952499"/>
          </a:xfrm>
        </p:spPr>
        <p:txBody>
          <a:bodyPr/>
          <a:lstStyle/>
          <a:p>
            <a:r>
              <a:rPr lang="en-US" b="1">
                <a:solidFill>
                  <a:schemeClr val="accent1"/>
                </a:solidFill>
              </a:rPr>
              <a:t>Important Link:</a:t>
            </a:r>
          </a:p>
        </p:txBody>
      </p:sp>
      <p:pic>
        <p:nvPicPr>
          <p:cNvPr id="4" name="Picture 3">
            <a:extLst>
              <a:ext uri="{FF2B5EF4-FFF2-40B4-BE49-F238E27FC236}">
                <a16:creationId xmlns:a16="http://schemas.microsoft.com/office/drawing/2014/main" id="{E7F53206-3F5B-42FC-993D-76A7C3933F57}"/>
              </a:ext>
            </a:extLst>
          </p:cNvPr>
          <p:cNvPicPr>
            <a:picLocks noChangeAspect="1"/>
          </p:cNvPicPr>
          <p:nvPr/>
        </p:nvPicPr>
        <p:blipFill>
          <a:blip r:embed="rId2"/>
          <a:stretch>
            <a:fillRect/>
          </a:stretch>
        </p:blipFill>
        <p:spPr>
          <a:xfrm>
            <a:off x="1704976" y="6438507"/>
            <a:ext cx="983278" cy="419493"/>
          </a:xfrm>
          <a:prstGeom prst="rect">
            <a:avLst/>
          </a:prstGeom>
        </p:spPr>
      </p:pic>
      <p:sp>
        <p:nvSpPr>
          <p:cNvPr id="3" name="TextBox 2">
            <a:extLst>
              <a:ext uri="{FF2B5EF4-FFF2-40B4-BE49-F238E27FC236}">
                <a16:creationId xmlns:a16="http://schemas.microsoft.com/office/drawing/2014/main" id="{FD2891DC-7C86-48A5-BF11-8442AE372FCA}"/>
              </a:ext>
            </a:extLst>
          </p:cNvPr>
          <p:cNvSpPr txBox="1"/>
          <p:nvPr/>
        </p:nvSpPr>
        <p:spPr>
          <a:xfrm>
            <a:off x="710214" y="1162975"/>
            <a:ext cx="9490229" cy="5170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457200" marR="0" lvl="0" indent="-457200" algn="l" defTabSz="2438338" rtl="0" eaLnBrk="1" fontAlgn="auto" latinLnBrk="0" hangingPunct="0">
              <a:lnSpc>
                <a:spcPct val="100000"/>
              </a:lnSpc>
              <a:spcBef>
                <a:spcPts val="0"/>
              </a:spcBef>
              <a:spcAft>
                <a:spcPts val="0"/>
              </a:spcAft>
              <a:buClrTx/>
              <a:buSzTx/>
              <a:buFontTx/>
              <a:buAutoNum type="arabicPeriod"/>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RVP Health DAC One stop (It has all required collateral's related to DAC):</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hlinkClick r:id="rId3"/>
              </a:rPr>
              <a:t>https://goto/rvpdac</a:t>
            </a: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2. RVP Health DAC Demo Video:</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hlinkClick r:id="rId4"/>
              </a:rPr>
              <a:t>https://intel.sharepoint.com/:v:/r/sites/ccgcpecpsrvpdaconestop/Shared%20Documents/DAC_DEMO_REV1p0_Meeting_Recording.mp4?csf=1&amp;web=1&amp;e=8g4Sdg&amp;isSPOFile=1</a:t>
            </a: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3. Any Question/Clarifications: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Sharma, Deepak </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hlinkClick r:id="rId5"/>
              </a:rPr>
              <a:t>deepak.sharma@intel.com</a:t>
            </a: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spTree>
    <p:extLst>
      <p:ext uri="{BB962C8B-B14F-4D97-AF65-F5344CB8AC3E}">
        <p14:creationId xmlns:p14="http://schemas.microsoft.com/office/powerpoint/2010/main" val="91809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64BCF-E3BA-46C5-A12B-EDBE72C3ABF3}"/>
              </a:ext>
            </a:extLst>
          </p:cNvPr>
          <p:cNvSpPr>
            <a:spLocks noGrp="1"/>
          </p:cNvSpPr>
          <p:nvPr>
            <p:ph type="title"/>
          </p:nvPr>
        </p:nvSpPr>
        <p:spPr/>
        <p:txBody>
          <a:bodyPr/>
          <a:lstStyle/>
          <a:p>
            <a:r>
              <a:rPr lang="en-IN"/>
              <a:t>Backup</a:t>
            </a:r>
          </a:p>
        </p:txBody>
      </p:sp>
    </p:spTree>
    <p:extLst>
      <p:ext uri="{BB962C8B-B14F-4D97-AF65-F5344CB8AC3E}">
        <p14:creationId xmlns:p14="http://schemas.microsoft.com/office/powerpoint/2010/main" val="344072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5139A39-08BC-4F2F-94A3-F43AAEEFAEB4}"/>
              </a:ext>
            </a:extLst>
          </p:cNvPr>
          <p:cNvSpPr>
            <a:spLocks noGrp="1"/>
          </p:cNvSpPr>
          <p:nvPr>
            <p:ph type="body" sz="quarter" idx="25"/>
          </p:nvPr>
        </p:nvSpPr>
        <p:spPr/>
        <p:txBody>
          <a:bodyPr/>
          <a:lstStyle/>
          <a:p>
            <a:r>
              <a:rPr lang="en-US"/>
              <a:t>NVL </a:t>
            </a:r>
            <a:r>
              <a:rPr lang="en-US" err="1"/>
              <a:t>Hx</a:t>
            </a:r>
            <a:r>
              <a:rPr lang="en-US"/>
              <a:t>-UPH-UL RVP Architecture</a:t>
            </a:r>
          </a:p>
        </p:txBody>
      </p:sp>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895475" y="3585279"/>
            <a:ext cx="10260411" cy="1468044"/>
          </a:xfrm>
        </p:spPr>
        <p:txBody>
          <a:bodyPr/>
          <a:lstStyle/>
          <a:p>
            <a:r>
              <a:rPr lang="en-US" sz="4800"/>
              <a:t>NVL </a:t>
            </a:r>
            <a:r>
              <a:rPr lang="en-US" sz="4800" err="1"/>
              <a:t>Hx</a:t>
            </a:r>
            <a:r>
              <a:rPr lang="en-US" sz="4800"/>
              <a:t>, UPH, UL Converged Package RVP Strategy</a:t>
            </a: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a:xfrm>
            <a:off x="1895475" y="5010796"/>
            <a:ext cx="10260410" cy="1455007"/>
          </a:xfrm>
        </p:spPr>
        <p:txBody>
          <a:bodyPr>
            <a:noAutofit/>
          </a:bodyPr>
          <a:lstStyle/>
          <a:p>
            <a:pPr>
              <a:spcBef>
                <a:spcPts val="600"/>
              </a:spcBef>
            </a:pPr>
            <a:r>
              <a:rPr lang="en-US" sz="1400"/>
              <a:t>Fernandez, Jaison; Ap, Santhosh; </a:t>
            </a:r>
            <a:r>
              <a:rPr lang="fi-FI" sz="1400"/>
              <a:t>Yedri, Rakesh; Banu, W Naznin</a:t>
            </a:r>
            <a:r>
              <a:rPr lang="en-US" sz="1400"/>
              <a:t>; </a:t>
            </a:r>
            <a:r>
              <a:rPr lang="fi-FI" sz="1400"/>
              <a:t>U, Vinay </a:t>
            </a:r>
            <a:r>
              <a:rPr lang="en-US" sz="1400"/>
              <a:t>&amp; Manjunatha B M</a:t>
            </a:r>
          </a:p>
          <a:p>
            <a:pPr>
              <a:spcBef>
                <a:spcPts val="600"/>
              </a:spcBef>
            </a:pPr>
            <a:r>
              <a:rPr lang="en-US" sz="1400"/>
              <a:t>WW32p3Y2025</a:t>
            </a:r>
          </a:p>
          <a:p>
            <a:pPr>
              <a:spcBef>
                <a:spcPts val="600"/>
              </a:spcBef>
            </a:pPr>
            <a:r>
              <a:rPr lang="en-US" sz="1400"/>
              <a:t>Rev1.97</a:t>
            </a:r>
          </a:p>
        </p:txBody>
      </p:sp>
      <p:sp>
        <p:nvSpPr>
          <p:cNvPr id="6" name="TextBox 5">
            <a:extLst>
              <a:ext uri="{FF2B5EF4-FFF2-40B4-BE49-F238E27FC236}">
                <a16:creationId xmlns:a16="http://schemas.microsoft.com/office/drawing/2014/main" id="{29762B79-854B-84F0-4306-F0C56B105020}"/>
              </a:ext>
            </a:extLst>
          </p:cNvPr>
          <p:cNvSpPr txBox="1"/>
          <p:nvPr/>
        </p:nvSpPr>
        <p:spPr>
          <a:xfrm>
            <a:off x="4812039" y="3174437"/>
            <a:ext cx="2026261" cy="245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100" b="1">
                <a:solidFill>
                  <a:schemeClr val="bg1"/>
                </a:solidFill>
                <a:hlinkClick r:id="rId3">
                  <a:extLst>
                    <a:ext uri="{A12FA001-AC4F-418D-AE19-62706E023703}">
                      <ahyp:hlinkClr xmlns:ahyp="http://schemas.microsoft.com/office/drawing/2018/hyperlinkcolor" val="tx"/>
                    </a:ext>
                  </a:extLst>
                </a:hlinkClick>
              </a:rPr>
              <a:t>Latest RVP Strategy link</a:t>
            </a:r>
            <a:endParaRPr lang="en-US" sz="1100" b="1">
              <a:solidFill>
                <a:schemeClr val="bg1"/>
              </a:solidFill>
            </a:endParaRPr>
          </a:p>
        </p:txBody>
      </p:sp>
      <p:sp>
        <p:nvSpPr>
          <p:cNvPr id="7" name="TextBox 6">
            <a:extLst>
              <a:ext uri="{FF2B5EF4-FFF2-40B4-BE49-F238E27FC236}">
                <a16:creationId xmlns:a16="http://schemas.microsoft.com/office/drawing/2014/main" id="{E0DCD3EF-55C7-4EFA-8656-4D652F3DFDAB}"/>
              </a:ext>
            </a:extLst>
          </p:cNvPr>
          <p:cNvSpPr txBox="1"/>
          <p:nvPr/>
        </p:nvSpPr>
        <p:spPr>
          <a:xfrm>
            <a:off x="6838300" y="3174437"/>
            <a:ext cx="1408237" cy="245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100" b="1">
                <a:solidFill>
                  <a:schemeClr val="bg1"/>
                </a:solidFill>
                <a:hlinkClick r:id="rId4">
                  <a:extLst>
                    <a:ext uri="{A12FA001-AC4F-418D-AE19-62706E023703}">
                      <ahyp:hlinkClr xmlns:ahyp="http://schemas.microsoft.com/office/drawing/2018/hyperlinkcolor" val="tx"/>
                    </a:ext>
                  </a:extLst>
                </a:hlinkClick>
              </a:rPr>
              <a:t>Latest RVP LZ link</a:t>
            </a:r>
            <a:endParaRPr lang="en-US" sz="1100" b="1">
              <a:solidFill>
                <a:schemeClr val="bg1"/>
              </a:solidFill>
            </a:endParaRPr>
          </a:p>
        </p:txBody>
      </p:sp>
      <p:sp>
        <p:nvSpPr>
          <p:cNvPr id="2" name="TextBox 1">
            <a:extLst>
              <a:ext uri="{FF2B5EF4-FFF2-40B4-BE49-F238E27FC236}">
                <a16:creationId xmlns:a16="http://schemas.microsoft.com/office/drawing/2014/main" id="{999EE598-5A79-43A7-8EA9-9A2152BA0B06}"/>
              </a:ext>
            </a:extLst>
          </p:cNvPr>
          <p:cNvSpPr txBox="1"/>
          <p:nvPr/>
        </p:nvSpPr>
        <p:spPr>
          <a:xfrm>
            <a:off x="9022080" y="449580"/>
            <a:ext cx="103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hlinkClick r:id="rId5" action="ppaction://hlinksldjump"/>
              </a:rPr>
              <a:t>Back</a:t>
            </a:r>
            <a:endPar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endParaRPr>
          </a:p>
        </p:txBody>
      </p:sp>
      <p:sp>
        <p:nvSpPr>
          <p:cNvPr id="3" name="Arrow: Right 2">
            <a:extLst>
              <a:ext uri="{FF2B5EF4-FFF2-40B4-BE49-F238E27FC236}">
                <a16:creationId xmlns:a16="http://schemas.microsoft.com/office/drawing/2014/main" id="{89E09CE0-5D7C-1A32-3634-4F0C1B19DD92}"/>
              </a:ext>
            </a:extLst>
          </p:cNvPr>
          <p:cNvSpPr/>
          <p:nvPr/>
        </p:nvSpPr>
        <p:spPr>
          <a:xfrm>
            <a:off x="9693539" y="542806"/>
            <a:ext cx="364861" cy="182880"/>
          </a:xfrm>
          <a:prstGeom prst="rightArrow">
            <a:avLst/>
          </a:prstGeom>
          <a:solidFill>
            <a:srgbClr val="9F5F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0293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3C0C9FE0-EEC1-F2A2-B0CD-16EED36A9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765859" cy="6643355"/>
          </a:xfrm>
          <a:prstGeom prst="rect">
            <a:avLst/>
          </a:prstGeom>
        </p:spPr>
      </p:pic>
      <p:sp>
        <p:nvSpPr>
          <p:cNvPr id="3" name="TextBox 2">
            <a:extLst>
              <a:ext uri="{FF2B5EF4-FFF2-40B4-BE49-F238E27FC236}">
                <a16:creationId xmlns:a16="http://schemas.microsoft.com/office/drawing/2014/main" id="{A78ECD90-FF7B-429A-8062-0E8361D96091}"/>
              </a:ext>
            </a:extLst>
          </p:cNvPr>
          <p:cNvSpPr txBox="1"/>
          <p:nvPr/>
        </p:nvSpPr>
        <p:spPr>
          <a:xfrm>
            <a:off x="6895821" y="6349027"/>
            <a:ext cx="5106774" cy="4746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600"/>
              </a:spcBef>
            </a:pPr>
            <a:r>
              <a:rPr lang="en-US" sz="1100">
                <a:solidFill>
                  <a:srgbClr val="0070C0"/>
                </a:solidFill>
                <a:highlight>
                  <a:srgbClr val="FFFF00"/>
                </a:highlight>
              </a:rPr>
              <a:t>Source : </a:t>
            </a:r>
            <a:r>
              <a:rPr lang="en-US" sz="1100">
                <a:solidFill>
                  <a:srgbClr val="0070C0"/>
                </a:solidFill>
                <a:highlight>
                  <a:srgbClr val="FFFF00"/>
                </a:highlight>
                <a:hlinkClick r:id="rId4"/>
              </a:rPr>
              <a:t>https://docs.intel.com/documents/ClientSilicon/NVL/index.html</a:t>
            </a:r>
            <a:endParaRPr lang="en-US" sz="1100">
              <a:solidFill>
                <a:srgbClr val="0070C0"/>
              </a:solidFill>
              <a:highlight>
                <a:srgbClr val="FFFF00"/>
              </a:highlight>
            </a:endParaRPr>
          </a:p>
          <a:p>
            <a:pPr>
              <a:spcBef>
                <a:spcPts val="600"/>
              </a:spcBef>
            </a:pPr>
            <a:r>
              <a:rPr lang="en-US" sz="1100">
                <a:solidFill>
                  <a:srgbClr val="0070C0"/>
                </a:solidFill>
                <a:highlight>
                  <a:srgbClr val="FFFF00"/>
                </a:highlight>
                <a:hlinkClick r:id="rId5"/>
              </a:rPr>
              <a:t>https://docs.intel.com/documents/ClientSilicon/NVL/Overview/Product.html</a:t>
            </a:r>
            <a:r>
              <a:rPr lang="en-US" sz="1100">
                <a:solidFill>
                  <a:srgbClr val="0070C0"/>
                </a:solidFill>
                <a:highlight>
                  <a:srgbClr val="FFFF00"/>
                </a:highlight>
              </a:rPr>
              <a:t> </a:t>
            </a:r>
          </a:p>
        </p:txBody>
      </p:sp>
      <p:sp>
        <p:nvSpPr>
          <p:cNvPr id="2" name="TextBox 1">
            <a:extLst>
              <a:ext uri="{FF2B5EF4-FFF2-40B4-BE49-F238E27FC236}">
                <a16:creationId xmlns:a16="http://schemas.microsoft.com/office/drawing/2014/main" id="{B422D53E-EB47-6E2D-CB9D-E24B638F47E3}"/>
              </a:ext>
            </a:extLst>
          </p:cNvPr>
          <p:cNvSpPr txBox="1"/>
          <p:nvPr/>
        </p:nvSpPr>
        <p:spPr>
          <a:xfrm>
            <a:off x="4046220" y="6179501"/>
            <a:ext cx="103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hlinkClick r:id="rId6" action="ppaction://hlinksldjump"/>
              </a:rPr>
              <a:t>Back</a:t>
            </a:r>
            <a:endPar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endParaRPr>
          </a:p>
        </p:txBody>
      </p:sp>
      <p:sp>
        <p:nvSpPr>
          <p:cNvPr id="4" name="Arrow: Right 3">
            <a:extLst>
              <a:ext uri="{FF2B5EF4-FFF2-40B4-BE49-F238E27FC236}">
                <a16:creationId xmlns:a16="http://schemas.microsoft.com/office/drawing/2014/main" id="{6CB6B347-346B-C201-C7CF-3A96BD7739DF}"/>
              </a:ext>
            </a:extLst>
          </p:cNvPr>
          <p:cNvSpPr/>
          <p:nvPr/>
        </p:nvSpPr>
        <p:spPr>
          <a:xfrm>
            <a:off x="4717679" y="6272727"/>
            <a:ext cx="364861" cy="182880"/>
          </a:xfrm>
          <a:prstGeom prst="rightArrow">
            <a:avLst/>
          </a:prstGeom>
          <a:solidFill>
            <a:srgbClr val="9F5F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8424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5EBE02B6-B8FE-BE8B-4C23-5CA19459031D}"/>
              </a:ext>
            </a:extLst>
          </p:cNvPr>
          <p:cNvPicPr>
            <a:picLocks noChangeAspect="1"/>
          </p:cNvPicPr>
          <p:nvPr/>
        </p:nvPicPr>
        <p:blipFill>
          <a:blip r:embed="rId2"/>
          <a:srcRect t="3978" r="3249" b="8922"/>
          <a:stretch>
            <a:fillRect/>
          </a:stretch>
        </p:blipFill>
        <p:spPr>
          <a:xfrm>
            <a:off x="42863" y="0"/>
            <a:ext cx="12149137" cy="6124877"/>
          </a:xfrm>
          <a:prstGeom prst="rect">
            <a:avLst/>
          </a:prstGeom>
          <a:noFill/>
        </p:spPr>
      </p:pic>
      <p:sp>
        <p:nvSpPr>
          <p:cNvPr id="6" name="Rectangle 5">
            <a:extLst>
              <a:ext uri="{FF2B5EF4-FFF2-40B4-BE49-F238E27FC236}">
                <a16:creationId xmlns:a16="http://schemas.microsoft.com/office/drawing/2014/main" id="{A3C57735-ECC9-2E2A-4B3E-4310F38E6BD7}"/>
              </a:ext>
            </a:extLst>
          </p:cNvPr>
          <p:cNvSpPr/>
          <p:nvPr/>
        </p:nvSpPr>
        <p:spPr>
          <a:xfrm>
            <a:off x="7491413" y="6018346"/>
            <a:ext cx="2754416" cy="259238"/>
          </a:xfrm>
          <a:prstGeom prst="rect">
            <a:avLst/>
          </a:prstGeom>
          <a:solidFill>
            <a:srgbClr val="FFFF00"/>
          </a:solid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200" b="1">
                <a:ln/>
                <a:solidFill>
                  <a:srgbClr val="FF0000"/>
                </a:solidFill>
              </a:rPr>
              <a:t>From Platform Architecture – Joel</a:t>
            </a:r>
            <a:endParaRPr lang="en-US" sz="1200" b="1" cap="none" spc="0">
              <a:ln/>
              <a:solidFill>
                <a:srgbClr val="FF0000"/>
              </a:solidFill>
              <a:effectLst/>
            </a:endParaRPr>
          </a:p>
        </p:txBody>
      </p:sp>
      <p:sp>
        <p:nvSpPr>
          <p:cNvPr id="2" name="TextBox 1">
            <a:extLst>
              <a:ext uri="{FF2B5EF4-FFF2-40B4-BE49-F238E27FC236}">
                <a16:creationId xmlns:a16="http://schemas.microsoft.com/office/drawing/2014/main" id="{ED7D54A6-1B80-6F61-77AF-4581E15BA4A0}"/>
              </a:ext>
            </a:extLst>
          </p:cNvPr>
          <p:cNvSpPr txBox="1"/>
          <p:nvPr/>
        </p:nvSpPr>
        <p:spPr>
          <a:xfrm>
            <a:off x="6598920" y="0"/>
            <a:ext cx="103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hlinkClick r:id="rId3" action="ppaction://hlinksldjump"/>
              </a:rPr>
              <a:t>Back</a:t>
            </a:r>
            <a:endPar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endParaRPr>
          </a:p>
        </p:txBody>
      </p:sp>
      <p:sp>
        <p:nvSpPr>
          <p:cNvPr id="3" name="Arrow: Right 2">
            <a:extLst>
              <a:ext uri="{FF2B5EF4-FFF2-40B4-BE49-F238E27FC236}">
                <a16:creationId xmlns:a16="http://schemas.microsoft.com/office/drawing/2014/main" id="{69B06F85-3546-BCBF-9980-DDF1C6C3E21A}"/>
              </a:ext>
            </a:extLst>
          </p:cNvPr>
          <p:cNvSpPr/>
          <p:nvPr/>
        </p:nvSpPr>
        <p:spPr>
          <a:xfrm>
            <a:off x="7270379" y="93226"/>
            <a:ext cx="364861" cy="182880"/>
          </a:xfrm>
          <a:prstGeom prst="rightArrow">
            <a:avLst/>
          </a:prstGeom>
          <a:solidFill>
            <a:srgbClr val="9F5F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9967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8097-26E8-8287-A1B7-7B3D22057B51}"/>
              </a:ext>
            </a:extLst>
          </p:cNvPr>
          <p:cNvSpPr>
            <a:spLocks noGrp="1"/>
          </p:cNvSpPr>
          <p:nvPr>
            <p:ph type="title"/>
          </p:nvPr>
        </p:nvSpPr>
        <p:spPr/>
        <p:txBody>
          <a:bodyPr>
            <a:normAutofit/>
          </a:bodyPr>
          <a:lstStyle/>
          <a:p>
            <a:r>
              <a:rPr lang="en-US" sz="3200"/>
              <a:t>Drive-to Silicon Schedule (All Products) – WW17Y2025</a:t>
            </a:r>
          </a:p>
        </p:txBody>
      </p:sp>
      <p:sp>
        <p:nvSpPr>
          <p:cNvPr id="5" name="TextBox 4">
            <a:extLst>
              <a:ext uri="{FF2B5EF4-FFF2-40B4-BE49-F238E27FC236}">
                <a16:creationId xmlns:a16="http://schemas.microsoft.com/office/drawing/2014/main" id="{CA3EC9AD-EDC0-F823-9AB2-C4E040ED879D}"/>
              </a:ext>
            </a:extLst>
          </p:cNvPr>
          <p:cNvSpPr txBox="1"/>
          <p:nvPr/>
        </p:nvSpPr>
        <p:spPr>
          <a:xfrm>
            <a:off x="993618" y="5961332"/>
            <a:ext cx="9288899" cy="425437"/>
          </a:xfrm>
          <a:prstGeom prst="rect">
            <a:avLst/>
          </a:prstGeom>
          <a:noFill/>
        </p:spPr>
        <p:txBody>
          <a:bodyPr wrap="square">
            <a:spAutoFit/>
          </a:bodyPr>
          <a:lstStyle/>
          <a:p>
            <a:r>
              <a:rPr lang="en-US" sz="1200">
                <a:solidFill>
                  <a:srgbClr val="00285A"/>
                </a:solidFill>
              </a:rPr>
              <a:t>For latest schedule -  Refer NVL PXT share point </a:t>
            </a:r>
            <a:r>
              <a:rPr lang="en-US" sz="1200">
                <a:solidFill>
                  <a:srgbClr val="0070C0"/>
                </a:solidFill>
                <a:hlinkClick r:id="rId2">
                  <a:extLst>
                    <a:ext uri="{A12FA001-AC4F-418D-AE19-62706E023703}">
                      <ahyp:hlinkClr xmlns:ahyp="http://schemas.microsoft.com/office/drawing/2018/hyperlinkcolor" val="tx"/>
                    </a:ext>
                  </a:extLst>
                </a:hlinkClick>
              </a:rPr>
              <a:t>https://intel.sharepoint.com/:f:/r/sites/ccgnvl/Shared%20Documents/NVL%20PXT/Published%20Platform%20Schedule</a:t>
            </a:r>
            <a:endParaRPr lang="en-US" sz="1200">
              <a:solidFill>
                <a:srgbClr val="0070C0"/>
              </a:solidFill>
            </a:endParaRPr>
          </a:p>
        </p:txBody>
      </p:sp>
      <p:sp>
        <p:nvSpPr>
          <p:cNvPr id="6" name="TextBox 5">
            <a:extLst>
              <a:ext uri="{FF2B5EF4-FFF2-40B4-BE49-F238E27FC236}">
                <a16:creationId xmlns:a16="http://schemas.microsoft.com/office/drawing/2014/main" id="{0E6E7E55-5429-DAD7-9CBE-699CDC211EF9}"/>
              </a:ext>
            </a:extLst>
          </p:cNvPr>
          <p:cNvSpPr txBox="1"/>
          <p:nvPr/>
        </p:nvSpPr>
        <p:spPr>
          <a:xfrm>
            <a:off x="10030812" y="13867"/>
            <a:ext cx="109805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4A86"/>
                </a:solidFill>
                <a:effectLst/>
                <a:uLnTx/>
                <a:uFillTx/>
                <a:latin typeface="Intel Clear"/>
                <a:ea typeface="+mn-ea"/>
                <a:cs typeface="+mn-cs"/>
                <a:sym typeface="Helvetica Neue"/>
              </a:rPr>
              <a:t>WW17Y2025</a:t>
            </a:r>
          </a:p>
        </p:txBody>
      </p:sp>
      <p:pic>
        <p:nvPicPr>
          <p:cNvPr id="7" name="Picture 6">
            <a:extLst>
              <a:ext uri="{FF2B5EF4-FFF2-40B4-BE49-F238E27FC236}">
                <a16:creationId xmlns:a16="http://schemas.microsoft.com/office/drawing/2014/main" id="{305FA7D0-B579-312D-492E-323081513C7A}"/>
              </a:ext>
            </a:extLst>
          </p:cNvPr>
          <p:cNvPicPr>
            <a:picLocks noChangeAspect="1"/>
          </p:cNvPicPr>
          <p:nvPr/>
        </p:nvPicPr>
        <p:blipFill>
          <a:blip r:embed="rId3"/>
          <a:srcRect t="12682"/>
          <a:stretch/>
        </p:blipFill>
        <p:spPr>
          <a:xfrm>
            <a:off x="32301" y="1064307"/>
            <a:ext cx="11670197" cy="4897025"/>
          </a:xfrm>
          <a:prstGeom prst="rect">
            <a:avLst/>
          </a:prstGeom>
        </p:spPr>
      </p:pic>
      <p:sp>
        <p:nvSpPr>
          <p:cNvPr id="3" name="TextBox 2">
            <a:extLst>
              <a:ext uri="{FF2B5EF4-FFF2-40B4-BE49-F238E27FC236}">
                <a16:creationId xmlns:a16="http://schemas.microsoft.com/office/drawing/2014/main" id="{7BBF06DE-5803-D6A6-A59E-09E742DD5122}"/>
              </a:ext>
            </a:extLst>
          </p:cNvPr>
          <p:cNvSpPr txBox="1"/>
          <p:nvPr/>
        </p:nvSpPr>
        <p:spPr>
          <a:xfrm>
            <a:off x="10666178" y="263906"/>
            <a:ext cx="103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hlinkClick r:id="rId4" action="ppaction://hlinksldjump"/>
              </a:rPr>
              <a:t>Back</a:t>
            </a:r>
            <a:endPar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endParaRPr>
          </a:p>
        </p:txBody>
      </p:sp>
      <p:sp>
        <p:nvSpPr>
          <p:cNvPr id="4" name="Arrow: Right 3">
            <a:extLst>
              <a:ext uri="{FF2B5EF4-FFF2-40B4-BE49-F238E27FC236}">
                <a16:creationId xmlns:a16="http://schemas.microsoft.com/office/drawing/2014/main" id="{5E5E4272-950E-72D2-7706-59FAC082FAE8}"/>
              </a:ext>
            </a:extLst>
          </p:cNvPr>
          <p:cNvSpPr/>
          <p:nvPr/>
        </p:nvSpPr>
        <p:spPr>
          <a:xfrm>
            <a:off x="11337637" y="357132"/>
            <a:ext cx="364861" cy="182880"/>
          </a:xfrm>
          <a:prstGeom prst="rightArrow">
            <a:avLst/>
          </a:prstGeom>
          <a:solidFill>
            <a:srgbClr val="9F5F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0859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4A10666-D7DA-019D-4FE8-05A4DE50A7C5}"/>
              </a:ext>
            </a:extLst>
          </p:cNvPr>
          <p:cNvSpPr>
            <a:spLocks noGrp="1"/>
          </p:cNvSpPr>
          <p:nvPr>
            <p:ph type="title"/>
          </p:nvPr>
        </p:nvSpPr>
        <p:spPr>
          <a:xfrm>
            <a:off x="537662" y="102852"/>
            <a:ext cx="11022060" cy="446907"/>
          </a:xfrm>
          <a:ln w="3175">
            <a:solidFill>
              <a:schemeClr val="bg1">
                <a:lumMod val="85000"/>
              </a:schemeClr>
            </a:solidFill>
          </a:ln>
        </p:spPr>
        <p:txBody>
          <a:bodyPr>
            <a:normAutofit/>
          </a:bodyPr>
          <a:lstStyle/>
          <a:p>
            <a:r>
              <a:rPr lang="en-US" sz="3200"/>
              <a:t>RVP SKU Strategy History</a:t>
            </a:r>
          </a:p>
        </p:txBody>
      </p:sp>
      <p:sp>
        <p:nvSpPr>
          <p:cNvPr id="8" name="Text Placeholder 7">
            <a:extLst>
              <a:ext uri="{FF2B5EF4-FFF2-40B4-BE49-F238E27FC236}">
                <a16:creationId xmlns:a16="http://schemas.microsoft.com/office/drawing/2014/main" id="{BC923F3B-1AFC-4850-8B43-7EF9B33EF6F0}"/>
              </a:ext>
            </a:extLst>
          </p:cNvPr>
          <p:cNvSpPr>
            <a:spLocks noGrp="1"/>
          </p:cNvSpPr>
          <p:nvPr>
            <p:ph type="body" sz="quarter" idx="10"/>
          </p:nvPr>
        </p:nvSpPr>
        <p:spPr>
          <a:xfrm>
            <a:off x="537662" y="626697"/>
            <a:ext cx="11010900" cy="5673474"/>
          </a:xfrm>
          <a:ln w="3175">
            <a:solidFill>
              <a:schemeClr val="bg1">
                <a:lumMod val="85000"/>
              </a:schemeClr>
            </a:solidFill>
          </a:ln>
        </p:spPr>
        <p:txBody>
          <a:bodyPr>
            <a:normAutofit lnSpcReduction="10000"/>
          </a:bodyPr>
          <a:lstStyle/>
          <a:p>
            <a:pPr>
              <a:spcBef>
                <a:spcPts val="300"/>
              </a:spcBef>
            </a:pPr>
            <a:r>
              <a:rPr lang="en-US" sz="1050">
                <a:solidFill>
                  <a:schemeClr val="bg2"/>
                </a:solidFill>
                <a:latin typeface="+mn-lt"/>
              </a:rPr>
              <a:t>WW49p1Y2024:Initial version w/ </a:t>
            </a:r>
            <a:r>
              <a:rPr lang="en-US" sz="1050" err="1">
                <a:solidFill>
                  <a:schemeClr val="bg2"/>
                </a:solidFill>
                <a:latin typeface="+mn-lt"/>
              </a:rPr>
              <a:t>Hx</a:t>
            </a:r>
            <a:r>
              <a:rPr lang="en-US" sz="1050">
                <a:solidFill>
                  <a:schemeClr val="bg2"/>
                </a:solidFill>
                <a:latin typeface="+mn-lt"/>
              </a:rPr>
              <a:t>, UPH, UL converged package </a:t>
            </a:r>
          </a:p>
          <a:p>
            <a:pPr>
              <a:spcBef>
                <a:spcPts val="300"/>
              </a:spcBef>
            </a:pPr>
            <a:r>
              <a:rPr lang="en-US" sz="1050">
                <a:solidFill>
                  <a:schemeClr val="bg2"/>
                </a:solidFill>
                <a:latin typeface="+mn-lt"/>
              </a:rPr>
              <a:t>WW49p4Y2024: DDR5 SODIMM 6L Std. loss PCB ask dropped, </a:t>
            </a:r>
            <a:r>
              <a:rPr lang="en-US" sz="1050">
                <a:solidFill>
                  <a:schemeClr val="accent4"/>
                </a:solidFill>
                <a:latin typeface="+mn-lt"/>
              </a:rPr>
              <a:t>DDR5 SODIMM 8L std. loss PCB </a:t>
            </a:r>
            <a:r>
              <a:rPr lang="en-US" sz="1050">
                <a:solidFill>
                  <a:schemeClr val="bg2"/>
                </a:solidFill>
                <a:latin typeface="+mn-lt"/>
              </a:rPr>
              <a:t>RVP is new ask</a:t>
            </a:r>
          </a:p>
          <a:p>
            <a:pPr>
              <a:spcBef>
                <a:spcPts val="300"/>
              </a:spcBef>
            </a:pPr>
            <a:r>
              <a:rPr lang="en-US" sz="1050">
                <a:solidFill>
                  <a:schemeClr val="bg2"/>
                </a:solidFill>
                <a:latin typeface="+mn-lt"/>
              </a:rPr>
              <a:t>WW50p1Y2024: Added additional slide for power delivery/ load line (PD/ LL) optimization details. </a:t>
            </a:r>
          </a:p>
          <a:p>
            <a:pPr>
              <a:spcBef>
                <a:spcPts val="300"/>
              </a:spcBef>
            </a:pPr>
            <a:r>
              <a:rPr lang="en-US" sz="1050">
                <a:solidFill>
                  <a:schemeClr val="bg2"/>
                </a:solidFill>
                <a:latin typeface="+mn-lt"/>
              </a:rPr>
              <a:t>	             : Added 48V NVDC charger support for (LP5x T3 RVP) &amp; because of PD/ LL constrains removed </a:t>
            </a:r>
            <a:r>
              <a:rPr lang="en-US" sz="1050" err="1">
                <a:solidFill>
                  <a:schemeClr val="bg2"/>
                </a:solidFill>
                <a:latin typeface="+mn-lt"/>
              </a:rPr>
              <a:t>Hx</a:t>
            </a:r>
            <a:r>
              <a:rPr lang="en-US" sz="1050">
                <a:solidFill>
                  <a:schemeClr val="bg2"/>
                </a:solidFill>
                <a:latin typeface="+mn-lt"/>
              </a:rPr>
              <a:t> segment support from RVP5 (LP5x T3 RVP)</a:t>
            </a:r>
          </a:p>
          <a:p>
            <a:pPr>
              <a:spcBef>
                <a:spcPts val="300"/>
              </a:spcBef>
            </a:pPr>
            <a:r>
              <a:rPr lang="en-US" sz="1050">
                <a:solidFill>
                  <a:schemeClr val="bg2"/>
                </a:solidFill>
                <a:latin typeface="+mn-lt"/>
              </a:rPr>
              <a:t>WW50p2Y2024: Added additional notes on impact of soft vs hard ball map and PDG quality @ soft ball map.</a:t>
            </a:r>
          </a:p>
          <a:p>
            <a:pPr>
              <a:spcBef>
                <a:spcPts val="300"/>
              </a:spcBef>
            </a:pPr>
            <a:r>
              <a:rPr lang="en-US" sz="1050">
                <a:solidFill>
                  <a:schemeClr val="bg2"/>
                </a:solidFill>
                <a:latin typeface="+mn-lt"/>
              </a:rPr>
              <a:t>WW50p3Y2024: RVP ship date also added in SKU strategy foil (Slide#5)</a:t>
            </a:r>
          </a:p>
          <a:p>
            <a:pPr>
              <a:spcBef>
                <a:spcPts val="300"/>
              </a:spcBef>
            </a:pPr>
            <a:r>
              <a:rPr lang="en-US" sz="1050">
                <a:solidFill>
                  <a:schemeClr val="bg2"/>
                </a:solidFill>
                <a:latin typeface="+mn-lt"/>
              </a:rPr>
              <a:t>WW50p4Y2024: Added slide on RBR TCSS module plan</a:t>
            </a:r>
          </a:p>
          <a:p>
            <a:pPr>
              <a:spcBef>
                <a:spcPts val="300"/>
              </a:spcBef>
            </a:pPr>
            <a:r>
              <a:rPr lang="en-US" sz="1050">
                <a:solidFill>
                  <a:schemeClr val="bg2"/>
                </a:solidFill>
                <a:latin typeface="+mn-lt"/>
              </a:rPr>
              <a:t>WW50p4Y2024: Added slide on RVP BOM SKU’s details; Added risk on </a:t>
            </a:r>
            <a:r>
              <a:rPr lang="en-US" sz="1050">
                <a:solidFill>
                  <a:srgbClr val="FF0000"/>
                </a:solidFill>
                <a:latin typeface="+mn-lt"/>
              </a:rPr>
              <a:t>DBI ECC support in 8L analysis WIP. May potentially cause PCB fab BOM SKU</a:t>
            </a:r>
            <a:endParaRPr lang="en-US" sz="1050">
              <a:solidFill>
                <a:schemeClr val="bg2"/>
              </a:solidFill>
              <a:latin typeface="+mn-lt"/>
            </a:endParaRPr>
          </a:p>
          <a:p>
            <a:pPr>
              <a:spcBef>
                <a:spcPts val="300"/>
              </a:spcBef>
            </a:pPr>
            <a:r>
              <a:rPr lang="en-US" sz="1050">
                <a:solidFill>
                  <a:schemeClr val="bg2"/>
                </a:solidFill>
                <a:latin typeface="+mn-lt"/>
              </a:rPr>
              <a:t>WW51p2Y2024: </a:t>
            </a:r>
            <a:r>
              <a:rPr lang="en-US" sz="1050">
                <a:solidFill>
                  <a:srgbClr val="FF0000"/>
                </a:solidFill>
                <a:latin typeface="+mn-lt"/>
              </a:rPr>
              <a:t>Separate RVP's planned for LPCAMM w/ and w/o DBI ECC </a:t>
            </a:r>
          </a:p>
          <a:p>
            <a:pPr>
              <a:spcBef>
                <a:spcPts val="300"/>
              </a:spcBef>
            </a:pPr>
            <a:r>
              <a:rPr lang="en-US" sz="1050">
                <a:solidFill>
                  <a:schemeClr val="bg2"/>
                </a:solidFill>
                <a:latin typeface="+mn-lt"/>
              </a:rPr>
              <a:t>		RVP03 : changed to 10L Premium </a:t>
            </a:r>
            <a:r>
              <a:rPr lang="en-US" sz="1050" err="1">
                <a:solidFill>
                  <a:schemeClr val="bg2"/>
                </a:solidFill>
                <a:latin typeface="+mn-lt"/>
              </a:rPr>
              <a:t>midloss</a:t>
            </a:r>
            <a:r>
              <a:rPr lang="en-US" sz="1050">
                <a:solidFill>
                  <a:schemeClr val="bg2"/>
                </a:solidFill>
                <a:latin typeface="+mn-lt"/>
              </a:rPr>
              <a:t> for LPCAMM w/DBI support</a:t>
            </a:r>
          </a:p>
          <a:p>
            <a:pPr>
              <a:spcBef>
                <a:spcPts val="300"/>
              </a:spcBef>
            </a:pPr>
            <a:r>
              <a:rPr lang="en-US" sz="1050">
                <a:solidFill>
                  <a:schemeClr val="bg2"/>
                </a:solidFill>
                <a:latin typeface="+mn-lt"/>
              </a:rPr>
              <a:t>		RVP06 : added w/ 8L mainstream </a:t>
            </a:r>
            <a:r>
              <a:rPr lang="en-US" sz="1050" err="1">
                <a:solidFill>
                  <a:schemeClr val="bg2"/>
                </a:solidFill>
                <a:latin typeface="+mn-lt"/>
              </a:rPr>
              <a:t>midloss</a:t>
            </a:r>
            <a:r>
              <a:rPr lang="en-US" sz="1050">
                <a:solidFill>
                  <a:schemeClr val="bg2"/>
                </a:solidFill>
                <a:latin typeface="+mn-lt"/>
              </a:rPr>
              <a:t> for LPCAMM support</a:t>
            </a:r>
          </a:p>
          <a:p>
            <a:pPr>
              <a:spcBef>
                <a:spcPts val="300"/>
              </a:spcBef>
            </a:pPr>
            <a:r>
              <a:rPr lang="en-US" sz="1050">
                <a:solidFill>
                  <a:schemeClr val="bg2"/>
                </a:solidFill>
                <a:latin typeface="+mn-lt"/>
              </a:rPr>
              <a:t>WW01p4Y2025: Formatting update to slide 5 (for more clarity into segment support)</a:t>
            </a:r>
          </a:p>
          <a:p>
            <a:pPr>
              <a:spcBef>
                <a:spcPts val="300"/>
              </a:spcBef>
            </a:pPr>
            <a:r>
              <a:rPr lang="en-US" sz="1050">
                <a:solidFill>
                  <a:schemeClr val="bg2"/>
                </a:solidFill>
                <a:latin typeface="+mn-lt"/>
              </a:rPr>
              <a:t>WW02p4Y2025: (Rev 1.6) : BOM SKU’s and other minor updates/ corrections</a:t>
            </a:r>
          </a:p>
          <a:p>
            <a:pPr>
              <a:spcBef>
                <a:spcPts val="300"/>
              </a:spcBef>
            </a:pPr>
            <a:r>
              <a:rPr lang="en-US" sz="1050">
                <a:solidFill>
                  <a:schemeClr val="bg2"/>
                </a:solidFill>
                <a:latin typeface="+mn-lt"/>
              </a:rPr>
              <a:t>WW03p1Y2025: Standard loss to Mainstream mid loss PCB material for UL</a:t>
            </a:r>
          </a:p>
          <a:p>
            <a:pPr>
              <a:spcBef>
                <a:spcPts val="300"/>
              </a:spcBef>
            </a:pPr>
            <a:r>
              <a:rPr lang="en-US" sz="1050">
                <a:solidFill>
                  <a:schemeClr val="bg2"/>
                </a:solidFill>
                <a:latin typeface="+mn-lt"/>
              </a:rPr>
              <a:t>WW04p5Y2025: </a:t>
            </a:r>
            <a:r>
              <a:rPr lang="en-US" sz="1050">
                <a:solidFill>
                  <a:srgbClr val="FF0000"/>
                </a:solidFill>
                <a:latin typeface="+mn-lt"/>
              </a:rPr>
              <a:t>Dedicated DDR5 RVP for UL (RVP07) is removed </a:t>
            </a:r>
            <a:r>
              <a:rPr lang="en-US" sz="1050">
                <a:solidFill>
                  <a:schemeClr val="bg2"/>
                </a:solidFill>
                <a:latin typeface="+mn-lt"/>
              </a:rPr>
              <a:t>and RVP01 is planned for the DDR5 validation of </a:t>
            </a:r>
            <a:r>
              <a:rPr lang="en-US" sz="1050">
                <a:solidFill>
                  <a:schemeClr val="bg2"/>
                </a:solidFill>
                <a:highlight>
                  <a:srgbClr val="FFFF00"/>
                </a:highlight>
                <a:latin typeface="+mn-lt"/>
              </a:rPr>
              <a:t>UL (SI/ RVP analysis WIP). </a:t>
            </a:r>
          </a:p>
          <a:p>
            <a:pPr>
              <a:spcBef>
                <a:spcPts val="300"/>
              </a:spcBef>
            </a:pPr>
            <a:r>
              <a:rPr lang="en-US" sz="1050">
                <a:solidFill>
                  <a:schemeClr val="bg2"/>
                </a:solidFill>
                <a:latin typeface="+mn-lt"/>
              </a:rPr>
              <a:t>WW07p2Y2025: (Rev 1p73) </a:t>
            </a:r>
            <a:r>
              <a:rPr lang="en-US" sz="1050">
                <a:solidFill>
                  <a:srgbClr val="00B050"/>
                </a:solidFill>
                <a:latin typeface="+mn-lt"/>
              </a:rPr>
              <a:t>Dedicated DDR5 RVP (RVP07) for UL  added back to SKU strategy</a:t>
            </a:r>
            <a:r>
              <a:rPr lang="en-US" sz="1050">
                <a:solidFill>
                  <a:schemeClr val="bg2"/>
                </a:solidFill>
                <a:latin typeface="+mn-lt"/>
              </a:rPr>
              <a:t>, Risks updated, BOM SKU’s updated.</a:t>
            </a:r>
          </a:p>
          <a:p>
            <a:pPr>
              <a:spcBef>
                <a:spcPts val="300"/>
              </a:spcBef>
            </a:pPr>
            <a:r>
              <a:rPr lang="en-US" sz="1050">
                <a:solidFill>
                  <a:schemeClr val="bg2"/>
                </a:solidFill>
                <a:latin typeface="+mn-lt"/>
              </a:rPr>
              <a:t>WW13p2Y2025: (Rev 1p8) : </a:t>
            </a:r>
            <a:r>
              <a:rPr lang="en-US" sz="1050">
                <a:solidFill>
                  <a:srgbClr val="00B050"/>
                </a:solidFill>
                <a:latin typeface="+mn-lt"/>
              </a:rPr>
              <a:t>LP5x @ 10.7G RVP support updated w/ RVP 04 Fab2 (CCB pending)</a:t>
            </a:r>
          </a:p>
          <a:p>
            <a:pPr>
              <a:spcBef>
                <a:spcPts val="300"/>
              </a:spcBef>
            </a:pPr>
            <a:r>
              <a:rPr lang="en-US" sz="1050">
                <a:solidFill>
                  <a:schemeClr val="bg2"/>
                </a:solidFill>
                <a:latin typeface="+mn-lt"/>
              </a:rPr>
              <a:t>WW13p3Y2025: (Rev 1p8) : LP5x @ 10.7G </a:t>
            </a:r>
            <a:r>
              <a:rPr lang="en-US" sz="1050" err="1">
                <a:solidFill>
                  <a:schemeClr val="bg2"/>
                </a:solidFill>
                <a:latin typeface="+mn-lt"/>
              </a:rPr>
              <a:t>iVE</a:t>
            </a:r>
            <a:r>
              <a:rPr lang="en-US" sz="1050">
                <a:solidFill>
                  <a:schemeClr val="bg2"/>
                </a:solidFill>
                <a:latin typeface="+mn-lt"/>
              </a:rPr>
              <a:t> enabling schedule also updated</a:t>
            </a:r>
          </a:p>
          <a:p>
            <a:pPr>
              <a:spcBef>
                <a:spcPts val="300"/>
              </a:spcBef>
            </a:pPr>
            <a:r>
              <a:rPr lang="en-US" sz="1050">
                <a:solidFill>
                  <a:schemeClr val="bg2"/>
                </a:solidFill>
                <a:latin typeface="+mn-lt"/>
              </a:rPr>
              <a:t>WW21p3Y2025: (Rev 1p85) : BOM SKU sheet updated w/ P-Z0 support</a:t>
            </a:r>
          </a:p>
          <a:p>
            <a:pPr>
              <a:spcBef>
                <a:spcPts val="300"/>
              </a:spcBef>
            </a:pPr>
            <a:r>
              <a:rPr lang="en-US" sz="1050">
                <a:solidFill>
                  <a:schemeClr val="bg2"/>
                </a:solidFill>
                <a:latin typeface="+mn-lt"/>
              </a:rPr>
              <a:t>WW26p3Y2025: Added DDR5 support for UH with RVP01. Need BOM SKU for the same.</a:t>
            </a:r>
          </a:p>
          <a:p>
            <a:pPr>
              <a:spcBef>
                <a:spcPts val="300"/>
              </a:spcBef>
            </a:pPr>
            <a:r>
              <a:rPr lang="en-US" sz="1050">
                <a:solidFill>
                  <a:schemeClr val="bg2"/>
                </a:solidFill>
                <a:latin typeface="+mn-lt"/>
              </a:rPr>
              <a:t>WW27p1Y2025: Updated UL specific usage in RVP01, RVP03</a:t>
            </a:r>
          </a:p>
          <a:p>
            <a:pPr>
              <a:spcBef>
                <a:spcPts val="300"/>
              </a:spcBef>
            </a:pPr>
            <a:r>
              <a:rPr lang="en-US" sz="1050">
                <a:solidFill>
                  <a:schemeClr val="bg2"/>
                </a:solidFill>
                <a:latin typeface="+mn-lt"/>
              </a:rPr>
              <a:t>WW27p4Y2025: Added DDR5 support for P segment with RVP01 for ECG</a:t>
            </a:r>
          </a:p>
          <a:p>
            <a:pPr>
              <a:spcBef>
                <a:spcPts val="300"/>
              </a:spcBef>
            </a:pPr>
            <a:r>
              <a:rPr lang="en-US" sz="1050">
                <a:solidFill>
                  <a:schemeClr val="bg2"/>
                </a:solidFill>
                <a:latin typeface="+mn-lt"/>
              </a:rPr>
              <a:t>WW28p2Y2025:  Renamed </a:t>
            </a:r>
            <a:r>
              <a:rPr lang="en-US" sz="1050" b="1">
                <a:solidFill>
                  <a:srgbClr val="0070C0"/>
                </a:solidFill>
                <a:latin typeface="+mn-lt"/>
              </a:rPr>
              <a:t>RVP 04Fab2 as RVP04m</a:t>
            </a:r>
          </a:p>
          <a:p>
            <a:pPr>
              <a:spcBef>
                <a:spcPts val="300"/>
              </a:spcBef>
            </a:pPr>
            <a:r>
              <a:rPr lang="en-US" sz="1050">
                <a:solidFill>
                  <a:schemeClr val="tx1"/>
                </a:solidFill>
                <a:latin typeface="+mn-lt"/>
              </a:rPr>
              <a:t>WW28p4Y2025:  BOM SKU numbers RVP 055 &amp; RVP 056 swapped (UL PnP ---&gt; RVP 056  and UPH MECC AIC ---&gt;RVP 055)</a:t>
            </a:r>
          </a:p>
          <a:p>
            <a:pPr>
              <a:spcBef>
                <a:spcPts val="300"/>
              </a:spcBef>
            </a:pPr>
            <a:r>
              <a:rPr lang="en-US" sz="1050">
                <a:solidFill>
                  <a:schemeClr val="tx1"/>
                </a:solidFill>
              </a:rPr>
              <a:t>WW29p2Y2025:  Added RVP04m added as a separate row in SKU strategy page &amp; BOM SKU 11 removed RVP04 Fab1 (Hx LP5x T4 Mem SD RVP w/ PCH IOE)</a:t>
            </a:r>
          </a:p>
          <a:p>
            <a:pPr>
              <a:spcBef>
                <a:spcPts val="300"/>
              </a:spcBef>
            </a:pPr>
            <a:r>
              <a:rPr lang="en-US" sz="1050">
                <a:solidFill>
                  <a:schemeClr val="tx1"/>
                </a:solidFill>
              </a:rPr>
              <a:t>WW30p2Y2025: </a:t>
            </a:r>
            <a:r>
              <a:rPr lang="en-US" sz="1050" b="1">
                <a:solidFill>
                  <a:schemeClr val="tx1"/>
                </a:solidFill>
              </a:rPr>
              <a:t>DMI/ PXPC and PXPE PCIe port mapping </a:t>
            </a:r>
            <a:r>
              <a:rPr lang="en-US" sz="1050">
                <a:solidFill>
                  <a:schemeClr val="tx1"/>
                </a:solidFill>
              </a:rPr>
              <a:t>added to </a:t>
            </a:r>
            <a:r>
              <a:rPr lang="en-US" sz="1050" b="1">
                <a:solidFill>
                  <a:schemeClr val="tx1"/>
                </a:solidFill>
              </a:rPr>
              <a:t>BOM SKU summary </a:t>
            </a:r>
            <a:r>
              <a:rPr lang="en-US" sz="1050">
                <a:solidFill>
                  <a:schemeClr val="tx1"/>
                </a:solidFill>
              </a:rPr>
              <a:t>sheet</a:t>
            </a:r>
          </a:p>
          <a:p>
            <a:pPr>
              <a:spcBef>
                <a:spcPts val="300"/>
              </a:spcBef>
            </a:pPr>
            <a:r>
              <a:rPr lang="en-US" sz="1050">
                <a:solidFill>
                  <a:schemeClr val="tx1"/>
                </a:solidFill>
              </a:rPr>
              <a:t>WW30p3Y2025: BOM SKU sheet : RVP 044m UPH PnP BOM SKU number updated as RVP046m (because of this RVP 045m and RVP046m numbers also got changed)</a:t>
            </a:r>
          </a:p>
          <a:p>
            <a:pPr>
              <a:spcBef>
                <a:spcPts val="300"/>
              </a:spcBef>
            </a:pPr>
            <a:r>
              <a:rPr lang="en-US" sz="1050" b="1">
                <a:solidFill>
                  <a:schemeClr val="tx1"/>
                </a:solidFill>
              </a:rPr>
              <a:t>WW30p3Y2025: Hx RVP 01, RVP03 and RVP 04 reuse for UPH guidelines added as a separate slide</a:t>
            </a:r>
          </a:p>
          <a:p>
            <a:pPr>
              <a:spcBef>
                <a:spcPts val="300"/>
              </a:spcBef>
            </a:pPr>
            <a:r>
              <a:rPr lang="en-US" sz="1050" b="1">
                <a:solidFill>
                  <a:schemeClr val="tx1"/>
                </a:solidFill>
              </a:rPr>
              <a:t>WW32p3Y2025: Added slides for Hx BOM SKU reuse for UPH silicon guidelines</a:t>
            </a:r>
          </a:p>
          <a:p>
            <a:pPr>
              <a:spcBef>
                <a:spcPts val="300"/>
              </a:spcBef>
            </a:pPr>
            <a:endParaRPr lang="en-US" sz="1100">
              <a:solidFill>
                <a:schemeClr val="bg2"/>
              </a:solidFill>
              <a:latin typeface="+mn-lt"/>
            </a:endParaRPr>
          </a:p>
          <a:p>
            <a:pPr>
              <a:spcBef>
                <a:spcPts val="300"/>
              </a:spcBef>
            </a:pPr>
            <a:endParaRPr lang="en-US" sz="1100" b="1">
              <a:solidFill>
                <a:srgbClr val="0070C0"/>
              </a:solidFill>
              <a:latin typeface="+mn-lt"/>
            </a:endParaRPr>
          </a:p>
          <a:p>
            <a:pPr>
              <a:spcBef>
                <a:spcPts val="300"/>
              </a:spcBef>
            </a:pPr>
            <a:endParaRPr lang="en-US" sz="1100">
              <a:solidFill>
                <a:schemeClr val="bg2"/>
              </a:solidFill>
              <a:latin typeface="+mn-lt"/>
            </a:endParaRPr>
          </a:p>
          <a:p>
            <a:pPr>
              <a:spcBef>
                <a:spcPts val="300"/>
              </a:spcBef>
            </a:pPr>
            <a:endParaRPr lang="en-US" sz="1100">
              <a:solidFill>
                <a:schemeClr val="bg2"/>
              </a:solidFill>
              <a:latin typeface="+mn-lt"/>
            </a:endParaRPr>
          </a:p>
          <a:p>
            <a:pPr>
              <a:spcBef>
                <a:spcPts val="300"/>
              </a:spcBef>
            </a:pPr>
            <a:endParaRPr lang="en-US" sz="1100">
              <a:solidFill>
                <a:schemeClr val="bg2"/>
              </a:solidFill>
              <a:latin typeface="+mn-lt"/>
            </a:endParaRPr>
          </a:p>
          <a:p>
            <a:pPr>
              <a:spcBef>
                <a:spcPts val="300"/>
              </a:spcBef>
            </a:pPr>
            <a:endParaRPr lang="en-US" sz="1100">
              <a:solidFill>
                <a:schemeClr val="bg2"/>
              </a:solidFill>
              <a:latin typeface="+mn-lt"/>
            </a:endParaRPr>
          </a:p>
          <a:p>
            <a:pPr>
              <a:spcBef>
                <a:spcPts val="300"/>
              </a:spcBef>
            </a:pPr>
            <a:endParaRPr lang="en-US" sz="1100">
              <a:solidFill>
                <a:schemeClr val="bg2"/>
              </a:solidFill>
              <a:latin typeface="+mn-lt"/>
            </a:endParaRPr>
          </a:p>
          <a:p>
            <a:pPr>
              <a:spcBef>
                <a:spcPts val="300"/>
              </a:spcBef>
            </a:pPr>
            <a:endParaRPr lang="en-US" sz="1100">
              <a:solidFill>
                <a:schemeClr val="bg2"/>
              </a:solidFill>
              <a:latin typeface="+mn-lt"/>
            </a:endParaRPr>
          </a:p>
          <a:p>
            <a:pPr>
              <a:spcBef>
                <a:spcPts val="300"/>
              </a:spcBef>
            </a:pPr>
            <a:endParaRPr lang="en-US" sz="1100">
              <a:solidFill>
                <a:schemeClr val="bg2"/>
              </a:solidFill>
              <a:latin typeface="+mn-lt"/>
            </a:endParaRPr>
          </a:p>
          <a:p>
            <a:pPr>
              <a:spcBef>
                <a:spcPts val="300"/>
              </a:spcBef>
            </a:pPr>
            <a:endParaRPr lang="en-US" sz="1100">
              <a:solidFill>
                <a:schemeClr val="bg2"/>
              </a:solidFill>
              <a:latin typeface="+mn-lt"/>
            </a:endParaRPr>
          </a:p>
          <a:p>
            <a:pPr>
              <a:spcBef>
                <a:spcPts val="300"/>
              </a:spcBef>
            </a:pPr>
            <a:endParaRPr lang="en-US" sz="1100">
              <a:solidFill>
                <a:schemeClr val="bg2"/>
              </a:solidFill>
            </a:endParaRPr>
          </a:p>
          <a:p>
            <a:pPr>
              <a:spcBef>
                <a:spcPts val="300"/>
              </a:spcBef>
            </a:pPr>
            <a:endParaRPr lang="en-US" sz="1400"/>
          </a:p>
          <a:p>
            <a:pPr>
              <a:spcBef>
                <a:spcPts val="300"/>
              </a:spcBef>
            </a:pPr>
            <a:endParaRPr lang="en-US" sz="1400"/>
          </a:p>
          <a:p>
            <a:pPr>
              <a:spcBef>
                <a:spcPts val="300"/>
              </a:spcBef>
            </a:pPr>
            <a:endParaRPr lang="en-US" sz="1400"/>
          </a:p>
          <a:p>
            <a:pPr>
              <a:spcBef>
                <a:spcPts val="300"/>
              </a:spcBef>
            </a:pPr>
            <a:endParaRPr lang="en-US" sz="1400"/>
          </a:p>
          <a:p>
            <a:pPr>
              <a:spcBef>
                <a:spcPts val="300"/>
              </a:spcBef>
            </a:pPr>
            <a:endParaRPr lang="en-US" sz="1400"/>
          </a:p>
          <a:p>
            <a:pPr>
              <a:spcBef>
                <a:spcPts val="300"/>
              </a:spcBef>
            </a:pPr>
            <a:endParaRPr lang="en-US" sz="1400"/>
          </a:p>
          <a:p>
            <a:endParaRPr lang="en-US"/>
          </a:p>
        </p:txBody>
      </p:sp>
      <p:sp>
        <p:nvSpPr>
          <p:cNvPr id="2" name="TextBox 1">
            <a:extLst>
              <a:ext uri="{FF2B5EF4-FFF2-40B4-BE49-F238E27FC236}">
                <a16:creationId xmlns:a16="http://schemas.microsoft.com/office/drawing/2014/main" id="{21C17272-E449-0EE4-083A-7686D45CEA2B}"/>
              </a:ext>
            </a:extLst>
          </p:cNvPr>
          <p:cNvSpPr txBox="1"/>
          <p:nvPr/>
        </p:nvSpPr>
        <p:spPr>
          <a:xfrm>
            <a:off x="10712729" y="33854"/>
            <a:ext cx="140823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ea typeface="Intel Clear" panose="020B0604020203020204" pitchFamily="34" charset="0"/>
                <a:cs typeface="Intel Clear" panose="020B0604020203020204" pitchFamily="34" charset="0"/>
                <a:sym typeface="Helvetica Neue"/>
              </a:rPr>
              <a:t>WW30p3Y2025</a:t>
            </a:r>
          </a:p>
        </p:txBody>
      </p:sp>
      <p:sp>
        <p:nvSpPr>
          <p:cNvPr id="3" name="TextBox 2">
            <a:extLst>
              <a:ext uri="{FF2B5EF4-FFF2-40B4-BE49-F238E27FC236}">
                <a16:creationId xmlns:a16="http://schemas.microsoft.com/office/drawing/2014/main" id="{EEEBF148-41F6-930A-1E45-80994AC866EB}"/>
              </a:ext>
            </a:extLst>
          </p:cNvPr>
          <p:cNvSpPr txBox="1"/>
          <p:nvPr/>
        </p:nvSpPr>
        <p:spPr>
          <a:xfrm>
            <a:off x="10237580" y="143147"/>
            <a:ext cx="2026261"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2"/>
              </a:rPr>
              <a:t>Latest RVP Strategy link</a:t>
            </a:r>
            <a:endParaRPr lang="en-US" sz="1000" b="1">
              <a:solidFill>
                <a:srgbClr val="0070C0"/>
              </a:solidFill>
            </a:endParaRPr>
          </a:p>
        </p:txBody>
      </p:sp>
      <p:sp>
        <p:nvSpPr>
          <p:cNvPr id="4" name="TextBox 3">
            <a:extLst>
              <a:ext uri="{FF2B5EF4-FFF2-40B4-BE49-F238E27FC236}">
                <a16:creationId xmlns:a16="http://schemas.microsoft.com/office/drawing/2014/main" id="{D6451F4E-B896-C423-AA61-278AE362E461}"/>
              </a:ext>
            </a:extLst>
          </p:cNvPr>
          <p:cNvSpPr txBox="1"/>
          <p:nvPr/>
        </p:nvSpPr>
        <p:spPr>
          <a:xfrm>
            <a:off x="10855604" y="326306"/>
            <a:ext cx="1408237"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3"/>
              </a:rPr>
              <a:t>Latest RVP LZ link</a:t>
            </a:r>
            <a:endParaRPr lang="en-US" sz="1000" b="1">
              <a:solidFill>
                <a:srgbClr val="0070C0"/>
              </a:solidFill>
            </a:endParaRPr>
          </a:p>
        </p:txBody>
      </p:sp>
      <p:sp>
        <p:nvSpPr>
          <p:cNvPr id="5" name="TextBox 4">
            <a:extLst>
              <a:ext uri="{FF2B5EF4-FFF2-40B4-BE49-F238E27FC236}">
                <a16:creationId xmlns:a16="http://schemas.microsoft.com/office/drawing/2014/main" id="{003F715A-6943-5EED-5A22-E607ECE78134}"/>
              </a:ext>
            </a:extLst>
          </p:cNvPr>
          <p:cNvSpPr txBox="1"/>
          <p:nvPr/>
        </p:nvSpPr>
        <p:spPr>
          <a:xfrm>
            <a:off x="11084647" y="740875"/>
            <a:ext cx="103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hlinkClick r:id="rId4" action="ppaction://hlinksldjump"/>
              </a:rPr>
              <a:t>Back</a:t>
            </a:r>
            <a:endPar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endParaRPr>
          </a:p>
        </p:txBody>
      </p:sp>
      <p:sp>
        <p:nvSpPr>
          <p:cNvPr id="6" name="Arrow: Right 5">
            <a:extLst>
              <a:ext uri="{FF2B5EF4-FFF2-40B4-BE49-F238E27FC236}">
                <a16:creationId xmlns:a16="http://schemas.microsoft.com/office/drawing/2014/main" id="{A021B1D1-861A-B45D-3567-AD8C8CA5FB9D}"/>
              </a:ext>
            </a:extLst>
          </p:cNvPr>
          <p:cNvSpPr/>
          <p:nvPr/>
        </p:nvSpPr>
        <p:spPr>
          <a:xfrm>
            <a:off x="11756106" y="834101"/>
            <a:ext cx="364861" cy="182880"/>
          </a:xfrm>
          <a:prstGeom prst="rightArrow">
            <a:avLst/>
          </a:prstGeom>
          <a:solidFill>
            <a:srgbClr val="9F5F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40748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3B45-70DC-D0C6-BD9E-7D5F72ECDAE9}"/>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BEF2F809-9043-48CF-F8F8-08090A6781A2}"/>
              </a:ext>
            </a:extLst>
          </p:cNvPr>
          <p:cNvPicPr>
            <a:picLocks noChangeAspect="1"/>
          </p:cNvPicPr>
          <p:nvPr/>
        </p:nvPicPr>
        <p:blipFill>
          <a:blip r:embed="rId3"/>
          <a:stretch>
            <a:fillRect/>
          </a:stretch>
        </p:blipFill>
        <p:spPr>
          <a:xfrm>
            <a:off x="5686185" y="6409202"/>
            <a:ext cx="6033986" cy="448798"/>
          </a:xfrm>
          <a:prstGeom prst="rect">
            <a:avLst/>
          </a:prstGeom>
        </p:spPr>
      </p:pic>
      <p:sp>
        <p:nvSpPr>
          <p:cNvPr id="18" name="Title 1">
            <a:extLst>
              <a:ext uri="{FF2B5EF4-FFF2-40B4-BE49-F238E27FC236}">
                <a16:creationId xmlns:a16="http://schemas.microsoft.com/office/drawing/2014/main" id="{A0473F9D-B6CB-F341-77CC-A44D3C17C3E8}"/>
              </a:ext>
            </a:extLst>
          </p:cNvPr>
          <p:cNvSpPr txBox="1">
            <a:spLocks/>
          </p:cNvSpPr>
          <p:nvPr/>
        </p:nvSpPr>
        <p:spPr>
          <a:xfrm>
            <a:off x="571705" y="-6247"/>
            <a:ext cx="11010901" cy="53260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marL="0" marR="0" lvl="0" indent="0" algn="l" defTabSz="609600" rtl="0" eaLnBrk="1" fontAlgn="auto" latinLnBrk="0" hangingPunct="1">
              <a:lnSpc>
                <a:spcPct val="90000"/>
              </a:lnSpc>
              <a:spcBef>
                <a:spcPts val="0"/>
              </a:spcBef>
              <a:spcAft>
                <a:spcPts val="0"/>
              </a:spcAft>
              <a:buClrTx/>
              <a:buSzTx/>
              <a:buFontTx/>
              <a:buNone/>
              <a:tabLst/>
              <a:defRPr/>
            </a:pPr>
            <a:r>
              <a:rPr kumimoji="0" lang="en-US" sz="36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NVL </a:t>
            </a:r>
            <a:r>
              <a:rPr kumimoji="0" lang="en-US" sz="3600" b="0" i="0" u="none" strike="noStrike" kern="0" cap="none" spc="0" normalizeH="0" baseline="0" noProof="0" err="1">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Hx</a:t>
            </a:r>
            <a:r>
              <a:rPr lang="en-US" sz="3600">
                <a:solidFill>
                  <a:schemeClr val="bg2"/>
                </a:solidFill>
              </a:rPr>
              <a:t>, </a:t>
            </a:r>
            <a:r>
              <a:rPr kumimoji="0" lang="en-US" sz="36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UPH, UL RVP SKU Strategy</a:t>
            </a:r>
            <a:endParaRPr kumimoji="0" lang="en-US" sz="3600" b="1" i="0" u="none" strike="noStrike" kern="0" cap="none" spc="0" normalizeH="0" baseline="0" noProof="0">
              <a:ln>
                <a:noFill/>
              </a:ln>
              <a:solidFill>
                <a:srgbClr val="0070C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sp>
        <p:nvSpPr>
          <p:cNvPr id="22" name="Rectangle 21">
            <a:extLst>
              <a:ext uri="{FF2B5EF4-FFF2-40B4-BE49-F238E27FC236}">
                <a16:creationId xmlns:a16="http://schemas.microsoft.com/office/drawing/2014/main" id="{3E04A05B-D51A-14A4-E882-CE3FF0B66FD2}"/>
              </a:ext>
            </a:extLst>
          </p:cNvPr>
          <p:cNvSpPr/>
          <p:nvPr/>
        </p:nvSpPr>
        <p:spPr>
          <a:xfrm>
            <a:off x="567622" y="716656"/>
            <a:ext cx="5292607" cy="216736"/>
          </a:xfrm>
          <a:prstGeom prst="rect">
            <a:avLst/>
          </a:prstGeom>
          <a:noFill/>
          <a:ln w="12700" cap="flat">
            <a:solidFill>
              <a:schemeClr val="bg1">
                <a:lumMod val="8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36576" rIns="50800" bIns="36576" numCol="1" spcCol="38100" rtlCol="0" anchor="t">
            <a:noAutofit/>
          </a:bodyPr>
          <a:lstStyle/>
          <a:p>
            <a:pPr marL="0" marR="0" lvl="0" indent="0" algn="l" defTabSz="609600"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tx1"/>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a:rPr>
              <a:t>Silicon/ Package info</a:t>
            </a:r>
          </a:p>
        </p:txBody>
      </p:sp>
      <p:graphicFrame>
        <p:nvGraphicFramePr>
          <p:cNvPr id="23" name="Table 7">
            <a:extLst>
              <a:ext uri="{FF2B5EF4-FFF2-40B4-BE49-F238E27FC236}">
                <a16:creationId xmlns:a16="http://schemas.microsoft.com/office/drawing/2014/main" id="{B8F7A4F1-DC71-04F9-7936-E001B49B5E51}"/>
              </a:ext>
            </a:extLst>
          </p:cNvPr>
          <p:cNvGraphicFramePr>
            <a:graphicFrameLocks/>
          </p:cNvGraphicFramePr>
          <p:nvPr/>
        </p:nvGraphicFramePr>
        <p:xfrm>
          <a:off x="571705" y="946862"/>
          <a:ext cx="5288524" cy="1399032"/>
        </p:xfrm>
        <a:graphic>
          <a:graphicData uri="http://schemas.openxmlformats.org/drawingml/2006/table">
            <a:tbl>
              <a:tblPr firstRow="1" bandRow="1">
                <a:tableStyleId>{C7B018BB-80A7-4F77-B60F-C8B233D01FF8}</a:tableStyleId>
              </a:tblPr>
              <a:tblGrid>
                <a:gridCol w="576461">
                  <a:extLst>
                    <a:ext uri="{9D8B030D-6E8A-4147-A177-3AD203B41FA5}">
                      <a16:colId xmlns:a16="http://schemas.microsoft.com/office/drawing/2014/main" val="328018895"/>
                    </a:ext>
                  </a:extLst>
                </a:gridCol>
                <a:gridCol w="712287">
                  <a:extLst>
                    <a:ext uri="{9D8B030D-6E8A-4147-A177-3AD203B41FA5}">
                      <a16:colId xmlns:a16="http://schemas.microsoft.com/office/drawing/2014/main" val="2360188745"/>
                    </a:ext>
                  </a:extLst>
                </a:gridCol>
                <a:gridCol w="578967">
                  <a:extLst>
                    <a:ext uri="{9D8B030D-6E8A-4147-A177-3AD203B41FA5}">
                      <a16:colId xmlns:a16="http://schemas.microsoft.com/office/drawing/2014/main" val="438862466"/>
                    </a:ext>
                  </a:extLst>
                </a:gridCol>
                <a:gridCol w="597346">
                  <a:extLst>
                    <a:ext uri="{9D8B030D-6E8A-4147-A177-3AD203B41FA5}">
                      <a16:colId xmlns:a16="http://schemas.microsoft.com/office/drawing/2014/main" val="1586519739"/>
                    </a:ext>
                  </a:extLst>
                </a:gridCol>
                <a:gridCol w="2050688">
                  <a:extLst>
                    <a:ext uri="{9D8B030D-6E8A-4147-A177-3AD203B41FA5}">
                      <a16:colId xmlns:a16="http://schemas.microsoft.com/office/drawing/2014/main" val="506186063"/>
                    </a:ext>
                  </a:extLst>
                </a:gridCol>
                <a:gridCol w="772775">
                  <a:extLst>
                    <a:ext uri="{9D8B030D-6E8A-4147-A177-3AD203B41FA5}">
                      <a16:colId xmlns:a16="http://schemas.microsoft.com/office/drawing/2014/main" val="2231070927"/>
                    </a:ext>
                  </a:extLst>
                </a:gridCol>
              </a:tblGrid>
              <a:tr h="252161">
                <a:tc>
                  <a:txBody>
                    <a:bodyPr/>
                    <a:lstStyle/>
                    <a:p>
                      <a:pPr algn="ctr"/>
                      <a:r>
                        <a:rPr lang="en-US" sz="900">
                          <a:solidFill>
                            <a:srgbClr val="00285A"/>
                          </a:solidFill>
                          <a:latin typeface="Intel Clear" panose="020B0604020203020204" pitchFamily="34" charset="0"/>
                          <a:ea typeface="Intel Clear" panose="020B0604020203020204" pitchFamily="34" charset="0"/>
                          <a:cs typeface="Intel Clear" panose="020B0604020203020204" pitchFamily="34" charset="0"/>
                        </a:rPr>
                        <a:t>Segment</a:t>
                      </a:r>
                    </a:p>
                  </a:txBody>
                  <a:tcPr marL="45720" marR="45720" marT="36576" marB="36576" anchor="ctr"/>
                </a:tc>
                <a:tc>
                  <a:txBody>
                    <a:bodyPr/>
                    <a:lstStyle/>
                    <a:p>
                      <a:pPr algn="ctr"/>
                      <a:r>
                        <a:rPr lang="en-US" sz="900">
                          <a:solidFill>
                            <a:srgbClr val="00285A"/>
                          </a:solidFill>
                          <a:latin typeface="Intel Clear" panose="020B0604020203020204" pitchFamily="34" charset="0"/>
                          <a:ea typeface="Intel Clear" panose="020B0604020203020204" pitchFamily="34" charset="0"/>
                          <a:cs typeface="Intel Clear" panose="020B0604020203020204" pitchFamily="34" charset="0"/>
                        </a:rPr>
                        <a:t>CPU &amp; PCH</a:t>
                      </a:r>
                    </a:p>
                  </a:txBody>
                  <a:tcPr marL="45720" marR="45720" marT="36576" marB="36576" anchor="ctr"/>
                </a:tc>
                <a:tc>
                  <a:txBody>
                    <a:bodyPr/>
                    <a:lstStyle/>
                    <a:p>
                      <a:pPr algn="ctr"/>
                      <a:r>
                        <a:rPr lang="en-US" sz="900">
                          <a:solidFill>
                            <a:srgbClr val="00285A"/>
                          </a:solidFill>
                          <a:latin typeface="Intel Clear" panose="020B0604020203020204" pitchFamily="34" charset="0"/>
                          <a:ea typeface="Intel Clear" panose="020B0604020203020204" pitchFamily="34" charset="0"/>
                          <a:cs typeface="Intel Clear" panose="020B0604020203020204" pitchFamily="34" charset="0"/>
                        </a:rPr>
                        <a:t>GPU &amp; NPU</a:t>
                      </a:r>
                    </a:p>
                  </a:txBody>
                  <a:tcPr marL="45720" marR="45720" marT="36576" marB="36576" anchor="ctr"/>
                </a:tc>
                <a:tc>
                  <a:txBody>
                    <a:bodyPr/>
                    <a:lstStyle/>
                    <a:p>
                      <a:pPr algn="ctr"/>
                      <a:r>
                        <a:rPr lang="en-US" sz="900">
                          <a:solidFill>
                            <a:srgbClr val="00285A"/>
                          </a:solidFill>
                          <a:latin typeface="Intel Clear" panose="020B0604020203020204" pitchFamily="34" charset="0"/>
                          <a:ea typeface="Intel Clear" panose="020B0604020203020204" pitchFamily="34" charset="0"/>
                          <a:cs typeface="Intel Clear" panose="020B0604020203020204" pitchFamily="34" charset="0"/>
                        </a:rPr>
                        <a:t>PL1 Range</a:t>
                      </a:r>
                    </a:p>
                  </a:txBody>
                  <a:tcPr marL="45720" marR="45720" marT="36576" marB="36576" anchor="ctr"/>
                </a:tc>
                <a:tc>
                  <a:txBody>
                    <a:bodyPr/>
                    <a:lstStyle/>
                    <a:p>
                      <a:pPr algn="ctr"/>
                      <a:r>
                        <a:rPr lang="en-US" sz="900">
                          <a:solidFill>
                            <a:srgbClr val="00285A"/>
                          </a:solidFill>
                          <a:latin typeface="Intel Clear" panose="020B0604020203020204" pitchFamily="34" charset="0"/>
                          <a:ea typeface="Intel Clear" panose="020B0604020203020204" pitchFamily="34" charset="0"/>
                          <a:cs typeface="Intel Clear" panose="020B0604020203020204" pitchFamily="34" charset="0"/>
                        </a:rPr>
                        <a:t>Memory </a:t>
                      </a:r>
                    </a:p>
                  </a:txBody>
                  <a:tcPr marL="45720" marR="45720" marT="36576" marB="36576" anchor="ctr"/>
                </a:tc>
                <a:tc>
                  <a:txBody>
                    <a:bodyPr/>
                    <a:lstStyle/>
                    <a:p>
                      <a:pPr algn="ctr"/>
                      <a:r>
                        <a:rPr lang="en-US" sz="900">
                          <a:solidFill>
                            <a:srgbClr val="00285A"/>
                          </a:solidFill>
                          <a:latin typeface="Intel Clear" panose="020B0604020203020204" pitchFamily="34" charset="0"/>
                          <a:ea typeface="Intel Clear" panose="020B0604020203020204" pitchFamily="34" charset="0"/>
                          <a:cs typeface="Intel Clear" panose="020B0604020203020204" pitchFamily="34" charset="0"/>
                        </a:rPr>
                        <a:t>PCB Type</a:t>
                      </a:r>
                    </a:p>
                  </a:txBody>
                  <a:tcPr marL="45720" marR="45720" marT="36576" marB="36576" anchor="ctr"/>
                </a:tc>
                <a:extLst>
                  <a:ext uri="{0D108BD9-81ED-4DB2-BD59-A6C34878D82A}">
                    <a16:rowId xmlns:a16="http://schemas.microsoft.com/office/drawing/2014/main" val="959476093"/>
                  </a:ext>
                </a:extLst>
              </a:tr>
              <a:tr h="155115">
                <a:tc rowSpan="5">
                  <a:txBody>
                    <a:bodyPr/>
                    <a:lstStyle/>
                    <a:p>
                      <a:pPr algn="ctr"/>
                      <a:r>
                        <a:rPr lang="en-US" sz="900" err="1">
                          <a:latin typeface="Intel Clear" panose="020B0604020203020204" pitchFamily="34" charset="0"/>
                          <a:ea typeface="Intel Clear" panose="020B0604020203020204" pitchFamily="34" charset="0"/>
                          <a:cs typeface="Intel Clear" panose="020B0604020203020204" pitchFamily="34" charset="0"/>
                        </a:rPr>
                        <a:t>Hx</a:t>
                      </a:r>
                      <a:endParaRPr lang="en-US" sz="900">
                        <a:latin typeface="Intel Clear" panose="020B0604020203020204" pitchFamily="34" charset="0"/>
                        <a:ea typeface="Intel Clear" panose="020B0604020203020204" pitchFamily="34" charset="0"/>
                        <a:cs typeface="Intel Clear" panose="020B0604020203020204" pitchFamily="34" charset="0"/>
                      </a:endParaRPr>
                    </a:p>
                    <a:p>
                      <a:pPr algn="ctr"/>
                      <a:r>
                        <a:rPr lang="en-US" sz="900">
                          <a:latin typeface="Intel Clear" panose="020B0604020203020204" pitchFamily="34" charset="0"/>
                          <a:ea typeface="Intel Clear" panose="020B0604020203020204" pitchFamily="34" charset="0"/>
                          <a:cs typeface="Intel Clear" panose="020B0604020203020204" pitchFamily="34" charset="0"/>
                        </a:rPr>
                        <a:t>UPH</a:t>
                      </a:r>
                    </a:p>
                    <a:p>
                      <a:pPr algn="ctr"/>
                      <a:r>
                        <a:rPr lang="en-US" sz="900">
                          <a:latin typeface="Intel Clear" panose="020B0604020203020204" pitchFamily="34" charset="0"/>
                          <a:ea typeface="Intel Clear" panose="020B0604020203020204" pitchFamily="34" charset="0"/>
                          <a:cs typeface="Intel Clear" panose="020B0604020203020204" pitchFamily="34" charset="0"/>
                        </a:rPr>
                        <a:t>UL</a:t>
                      </a:r>
                    </a:p>
                  </a:txBody>
                  <a:tcPr marL="45720" marR="45720" marT="36576" marB="36576" anchor="ctr"/>
                </a:tc>
                <a:tc rowSpan="5">
                  <a:txBody>
                    <a:bodyPr/>
                    <a:lstStyle/>
                    <a:p>
                      <a:pPr marL="0" indent="0" algn="ctr">
                        <a:buFont typeface="Arial" panose="020B0604020202020204" pitchFamily="34" charset="0"/>
                        <a:buNone/>
                      </a:pPr>
                      <a:r>
                        <a:rPr lang="en-US" sz="900">
                          <a:latin typeface="Intel Clear" panose="020B0604020203020204" pitchFamily="34" charset="0"/>
                          <a:ea typeface="Intel Clear" panose="020B0604020203020204" pitchFamily="34" charset="0"/>
                          <a:cs typeface="Intel Clear" panose="020B0604020203020204" pitchFamily="34" charset="0"/>
                        </a:rPr>
                        <a:t>8+16+4/</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latin typeface="Intel Clear" panose="020B0604020203020204" pitchFamily="34" charset="0"/>
                          <a:ea typeface="Intel Clear" panose="020B0604020203020204" pitchFamily="34" charset="0"/>
                          <a:cs typeface="Intel Clear" panose="020B0604020203020204" pitchFamily="34" charset="0"/>
                        </a:rPr>
                        <a:t>4+4+4/</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latin typeface="Intel Clear" panose="020B0604020203020204" pitchFamily="34" charset="0"/>
                          <a:ea typeface="Intel Clear" panose="020B0604020203020204" pitchFamily="34" charset="0"/>
                          <a:cs typeface="Intel Clear" panose="020B0604020203020204" pitchFamily="34" charset="0"/>
                        </a:rPr>
                        <a:t>4+0+4/</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latin typeface="Intel Clear" panose="020B0604020203020204" pitchFamily="34" charset="0"/>
                          <a:ea typeface="Intel Clear" panose="020B0604020203020204" pitchFamily="34" charset="0"/>
                          <a:cs typeface="Intel Clear" panose="020B0604020203020204" pitchFamily="34" charset="0"/>
                        </a:rPr>
                        <a:t>2+0+4</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latin typeface="Intel Clear" panose="020B0604020203020204" pitchFamily="34" charset="0"/>
                          <a:ea typeface="Intel Clear" panose="020B0604020203020204" pitchFamily="34" charset="0"/>
                          <a:cs typeface="Intel Clear" panose="020B0604020203020204" pitchFamily="34" charset="0"/>
                        </a:rPr>
                        <a:t>+</a:t>
                      </a:r>
                    </a:p>
                    <a:p>
                      <a:pPr marL="0" indent="0" algn="ctr">
                        <a:buFont typeface="Arial" panose="020B0604020202020204" pitchFamily="34" charset="0"/>
                        <a:buNone/>
                      </a:pPr>
                      <a:r>
                        <a:rPr lang="en-US" sz="900">
                          <a:latin typeface="Intel Clear" panose="020B0604020203020204" pitchFamily="34" charset="0"/>
                          <a:ea typeface="Intel Clear" panose="020B0604020203020204" pitchFamily="34" charset="0"/>
                          <a:cs typeface="Intel Clear" panose="020B0604020203020204" pitchFamily="34" charset="0"/>
                        </a:rPr>
                        <a:t>Optional</a:t>
                      </a:r>
                    </a:p>
                    <a:p>
                      <a:pPr marL="0" indent="0" algn="ctr">
                        <a:buFont typeface="Arial" panose="020B0604020202020204" pitchFamily="34" charset="0"/>
                        <a:buNone/>
                      </a:pPr>
                      <a:r>
                        <a:rPr lang="en-US" sz="900">
                          <a:latin typeface="Intel Clear" panose="020B0604020203020204" pitchFamily="34" charset="0"/>
                          <a:ea typeface="Intel Clear" panose="020B0604020203020204" pitchFamily="34" charset="0"/>
                          <a:cs typeface="Intel Clear" panose="020B0604020203020204" pitchFamily="34" charset="0"/>
                        </a:rPr>
                        <a:t> PCH - IOE  </a:t>
                      </a:r>
                    </a:p>
                  </a:txBody>
                  <a:tcPr marL="45720" marR="45720" marT="36576" marB="36576" anchor="ctr"/>
                </a:tc>
                <a:tc rowSpan="5">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900">
                          <a:latin typeface="Intel Clear" panose="020B0604020203020204" pitchFamily="34" charset="0"/>
                          <a:ea typeface="Intel Clear" panose="020B0604020203020204" pitchFamily="34" charset="0"/>
                          <a:cs typeface="Intel Clear" panose="020B0604020203020204" pitchFamily="34" charset="0"/>
                        </a:rPr>
                        <a:t>192EU/</a:t>
                      </a:r>
                    </a:p>
                    <a:p>
                      <a:pPr marL="0" marR="0" lvl="0" indent="0" algn="ctr" defTabSz="609600" eaLnBrk="1" fontAlgn="auto" latinLnBrk="0" hangingPunct="1">
                        <a:lnSpc>
                          <a:spcPct val="100000"/>
                        </a:lnSpc>
                        <a:spcBef>
                          <a:spcPts val="0"/>
                        </a:spcBef>
                        <a:spcAft>
                          <a:spcPts val="0"/>
                        </a:spcAft>
                        <a:buClrTx/>
                        <a:buSzTx/>
                        <a:buFontTx/>
                        <a:buNone/>
                        <a:tabLst/>
                        <a:defRPr/>
                      </a:pPr>
                      <a:r>
                        <a:rPr lang="en-US" sz="900">
                          <a:latin typeface="Intel Clear" panose="020B0604020203020204" pitchFamily="34" charset="0"/>
                          <a:ea typeface="Intel Clear" panose="020B0604020203020204" pitchFamily="34" charset="0"/>
                          <a:cs typeface="Intel Clear" panose="020B0604020203020204" pitchFamily="34" charset="0"/>
                        </a:rPr>
                        <a:t>64EU/</a:t>
                      </a:r>
                    </a:p>
                    <a:p>
                      <a:pPr marL="0" marR="0" lvl="0" indent="0" algn="ctr" defTabSz="609600" eaLnBrk="1" fontAlgn="auto" latinLnBrk="0" hangingPunct="1">
                        <a:lnSpc>
                          <a:spcPct val="100000"/>
                        </a:lnSpc>
                        <a:spcBef>
                          <a:spcPts val="0"/>
                        </a:spcBef>
                        <a:spcAft>
                          <a:spcPts val="0"/>
                        </a:spcAft>
                        <a:buClrTx/>
                        <a:buSzTx/>
                        <a:buFontTx/>
                        <a:buNone/>
                        <a:tabLst/>
                        <a:defRPr/>
                      </a:pPr>
                      <a:r>
                        <a:rPr lang="en-US" sz="900">
                          <a:latin typeface="Intel Clear" panose="020B0604020203020204" pitchFamily="34" charset="0"/>
                          <a:ea typeface="Intel Clear" panose="020B0604020203020204" pitchFamily="34" charset="0"/>
                          <a:cs typeface="Intel Clear" panose="020B0604020203020204" pitchFamily="34" charset="0"/>
                        </a:rPr>
                        <a:t>32EU</a:t>
                      </a:r>
                    </a:p>
                    <a:p>
                      <a:pPr marL="0" marR="0" lvl="0" indent="0" algn="ctr" defTabSz="609600" eaLnBrk="1" fontAlgn="auto" latinLnBrk="0" hangingPunct="1">
                        <a:lnSpc>
                          <a:spcPct val="100000"/>
                        </a:lnSpc>
                        <a:spcBef>
                          <a:spcPts val="0"/>
                        </a:spcBef>
                        <a:spcAft>
                          <a:spcPts val="0"/>
                        </a:spcAft>
                        <a:buClrTx/>
                        <a:buSzTx/>
                        <a:buFontTx/>
                        <a:buNone/>
                        <a:tabLst/>
                        <a:defRPr/>
                      </a:pPr>
                      <a:r>
                        <a:rPr lang="en-US" sz="900">
                          <a:latin typeface="Intel Clear" panose="020B0604020203020204" pitchFamily="34" charset="0"/>
                          <a:ea typeface="Intel Clear" panose="020B0604020203020204" pitchFamily="34" charset="0"/>
                          <a:cs typeface="Intel Clear" panose="020B0604020203020204" pitchFamily="34" charset="0"/>
                        </a:rPr>
                        <a:t>&amp;</a:t>
                      </a:r>
                    </a:p>
                    <a:p>
                      <a:pPr marL="0" marR="0" lvl="0" indent="0" algn="ctr" defTabSz="609600" eaLnBrk="1" fontAlgn="auto" latinLnBrk="0" hangingPunct="1">
                        <a:lnSpc>
                          <a:spcPct val="100000"/>
                        </a:lnSpc>
                        <a:spcBef>
                          <a:spcPts val="0"/>
                        </a:spcBef>
                        <a:spcAft>
                          <a:spcPts val="0"/>
                        </a:spcAft>
                        <a:buClrTx/>
                        <a:buSzTx/>
                        <a:buFontTx/>
                        <a:buNone/>
                        <a:tabLst/>
                        <a:defRPr/>
                      </a:pPr>
                      <a:r>
                        <a:rPr lang="en-US" sz="900">
                          <a:latin typeface="Intel Clear" panose="020B0604020203020204" pitchFamily="34" charset="0"/>
                          <a:ea typeface="Intel Clear" panose="020B0604020203020204" pitchFamily="34" charset="0"/>
                          <a:cs typeface="Intel Clear" panose="020B0604020203020204" pitchFamily="34" charset="0"/>
                        </a:rPr>
                        <a:t> NPU6 - 4Tile</a:t>
                      </a:r>
                    </a:p>
                    <a:p>
                      <a:pPr algn="ctr"/>
                      <a:endParaRPr lang="en-US" sz="900">
                        <a:latin typeface="Intel Clear" panose="020B0604020203020204" pitchFamily="34" charset="0"/>
                        <a:ea typeface="Intel Clear" panose="020B0604020203020204" pitchFamily="34" charset="0"/>
                        <a:cs typeface="Intel Clear" panose="020B0604020203020204" pitchFamily="34" charset="0"/>
                      </a:endParaRPr>
                    </a:p>
                  </a:txBody>
                  <a:tcPr marL="45720" marR="45720" marT="36576" marB="36576" anchor="ctr"/>
                </a:tc>
                <a:tc rowSpan="5">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900">
                          <a:latin typeface="Intel Clear" panose="020B0604020203020204" pitchFamily="34" charset="0"/>
                          <a:ea typeface="Intel Clear" panose="020B0604020203020204" pitchFamily="34" charset="0"/>
                          <a:cs typeface="Intel Clear" panose="020B0604020203020204" pitchFamily="34" charset="0"/>
                        </a:rPr>
                        <a:t>15-85W </a:t>
                      </a:r>
                    </a:p>
                    <a:p>
                      <a:pPr algn="ctr"/>
                      <a:endParaRPr lang="en-US" sz="900">
                        <a:latin typeface="Intel Clear" panose="020B0604020203020204" pitchFamily="34" charset="0"/>
                        <a:ea typeface="Intel Clear" panose="020B0604020203020204" pitchFamily="34" charset="0"/>
                        <a:cs typeface="Intel Clear" panose="020B0604020203020204" pitchFamily="34" charset="0"/>
                      </a:endParaRPr>
                    </a:p>
                  </a:txBody>
                  <a:tcPr marL="45720" marR="45720" marT="36576" marB="36576" anchor="ctr"/>
                </a:tc>
                <a:tc>
                  <a:txBody>
                    <a:bodyPr/>
                    <a:lstStyle/>
                    <a:p>
                      <a:pPr algn="ctr"/>
                      <a:r>
                        <a:rPr lang="en-US" sz="900" b="0">
                          <a:solidFill>
                            <a:schemeClr val="tx1"/>
                          </a:solidFill>
                          <a:latin typeface="Intel Clear" panose="020B0604020203020204" pitchFamily="34" charset="0"/>
                          <a:ea typeface="Intel Clear" panose="020B0604020203020204" pitchFamily="34" charset="0"/>
                          <a:cs typeface="Intel Clear" panose="020B0604020203020204" pitchFamily="34" charset="0"/>
                        </a:rPr>
                        <a:t>DDR5 SODIMM 1DPC @8000MT/s </a:t>
                      </a:r>
                    </a:p>
                  </a:txBody>
                  <a:tcPr marL="45720" marR="45720" marT="36576" marB="36576" anchor="ctr"/>
                </a:tc>
                <a:tc>
                  <a:txBody>
                    <a:bodyPr/>
                    <a:lstStyle/>
                    <a:p>
                      <a:pPr algn="ctr"/>
                      <a:r>
                        <a:rPr lang="en-US" sz="900">
                          <a:solidFill>
                            <a:schemeClr val="tx1"/>
                          </a:solidFill>
                          <a:latin typeface="Intel Clear" panose="020B0604020203020204" pitchFamily="34" charset="0"/>
                          <a:ea typeface="Intel Clear" panose="020B0604020203020204" pitchFamily="34" charset="0"/>
                          <a:cs typeface="Intel Clear" panose="020B0604020203020204" pitchFamily="34" charset="0"/>
                        </a:rPr>
                        <a:t>10L, T3</a:t>
                      </a:r>
                    </a:p>
                  </a:txBody>
                  <a:tcPr marL="45720" marR="45720" marT="36576" marB="36576" anchor="ctr"/>
                </a:tc>
                <a:extLst>
                  <a:ext uri="{0D108BD9-81ED-4DB2-BD59-A6C34878D82A}">
                    <a16:rowId xmlns:a16="http://schemas.microsoft.com/office/drawing/2014/main" val="3189120986"/>
                  </a:ext>
                </a:extLst>
              </a:tr>
              <a:tr h="15262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strike="noStrike">
                          <a:solidFill>
                            <a:schemeClr val="tx1"/>
                          </a:solidFill>
                          <a:latin typeface="Intel Clear" panose="020B0604020203020204" pitchFamily="34" charset="0"/>
                          <a:ea typeface="Intel Clear" panose="020B0604020203020204" pitchFamily="34" charset="0"/>
                          <a:cs typeface="Intel Clear" panose="020B0604020203020204" pitchFamily="34" charset="0"/>
                        </a:rPr>
                        <a:t>DDR5 SODIMM 1DPC @7200MT/s</a:t>
                      </a:r>
                    </a:p>
                  </a:txBody>
                  <a:tcPr marL="45720" marR="45720" marT="36576" marB="36576" anchor="ctr"/>
                </a:tc>
                <a:tc>
                  <a:txBody>
                    <a:bodyPr/>
                    <a:lstStyle/>
                    <a:p>
                      <a:pPr algn="ctr"/>
                      <a:r>
                        <a:rPr lang="en-US" sz="900" strike="noStrike">
                          <a:solidFill>
                            <a:schemeClr val="tx1"/>
                          </a:solidFill>
                          <a:latin typeface="Intel Clear" panose="020B0604020203020204" pitchFamily="34" charset="0"/>
                          <a:ea typeface="Intel Clear" panose="020B0604020203020204" pitchFamily="34" charset="0"/>
                          <a:cs typeface="Intel Clear" panose="020B0604020203020204" pitchFamily="34" charset="0"/>
                        </a:rPr>
                        <a:t>8L, T3</a:t>
                      </a:r>
                    </a:p>
                  </a:txBody>
                  <a:tcPr marL="45720" marR="45720" marT="36576" marB="36576" anchor="ctr"/>
                </a:tc>
                <a:extLst>
                  <a:ext uri="{0D108BD9-81ED-4DB2-BD59-A6C34878D82A}">
                    <a16:rowId xmlns:a16="http://schemas.microsoft.com/office/drawing/2014/main" val="3589256197"/>
                  </a:ext>
                </a:extLst>
              </a:tr>
              <a:tr h="15262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900">
                          <a:latin typeface="Intel Clear" panose="020B0604020203020204" pitchFamily="34" charset="0"/>
                          <a:ea typeface="Intel Clear" panose="020B0604020203020204" pitchFamily="34" charset="0"/>
                          <a:cs typeface="Intel Clear" panose="020B0604020203020204" pitchFamily="34" charset="0"/>
                        </a:rPr>
                        <a:t>DDR5 SODIMM 2DPC @5600MT/s</a:t>
                      </a:r>
                    </a:p>
                  </a:txBody>
                  <a:tcPr marL="45720" marR="45720" marT="36576" marB="36576" anchor="ctr"/>
                </a:tc>
                <a:tc>
                  <a:txBody>
                    <a:bodyPr/>
                    <a:lstStyle/>
                    <a:p>
                      <a:pPr algn="ctr"/>
                      <a:r>
                        <a:rPr lang="en-US" sz="900">
                          <a:solidFill>
                            <a:schemeClr val="tx1"/>
                          </a:solidFill>
                          <a:latin typeface="Intel Clear" panose="020B0604020203020204" pitchFamily="34" charset="0"/>
                          <a:ea typeface="Intel Clear" panose="020B0604020203020204" pitchFamily="34" charset="0"/>
                          <a:cs typeface="Intel Clear" panose="020B0604020203020204" pitchFamily="34" charset="0"/>
                        </a:rPr>
                        <a:t>10L, T3</a:t>
                      </a:r>
                    </a:p>
                  </a:txBody>
                  <a:tcPr marL="45720" marR="45720" marT="36576" marB="36576" anchor="ctr"/>
                </a:tc>
                <a:extLst>
                  <a:ext uri="{0D108BD9-81ED-4DB2-BD59-A6C34878D82A}">
                    <a16:rowId xmlns:a16="http://schemas.microsoft.com/office/drawing/2014/main" val="3535207425"/>
                  </a:ext>
                </a:extLst>
              </a:tr>
              <a:tr h="15262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strike="noStrike">
                          <a:solidFill>
                            <a:schemeClr val="tx1"/>
                          </a:solidFill>
                          <a:latin typeface="Intel Clear" panose="020B0604020203020204" pitchFamily="34" charset="0"/>
                          <a:ea typeface="Intel Clear" panose="020B0604020203020204" pitchFamily="34" charset="0"/>
                          <a:cs typeface="Intel Clear" panose="020B0604020203020204" pitchFamily="34" charset="0"/>
                        </a:rPr>
                        <a:t>LP5x MD, CAMM @ 8533MT/s</a:t>
                      </a:r>
                      <a:endParaRPr lang="en-US" sz="900" strike="sngStrike">
                        <a:solidFill>
                          <a:schemeClr val="accent4"/>
                        </a:solidFill>
                        <a:latin typeface="Intel Clear" panose="020B0604020203020204" pitchFamily="34" charset="0"/>
                        <a:ea typeface="Intel Clear" panose="020B0604020203020204" pitchFamily="34" charset="0"/>
                        <a:cs typeface="Intel Clear" panose="020B0604020203020204" pitchFamily="34" charset="0"/>
                      </a:endParaRPr>
                    </a:p>
                  </a:txBody>
                  <a:tcPr marL="45720" marR="45720" marT="36576" marB="36576" anchor="ctr"/>
                </a:tc>
                <a:tc>
                  <a:txBody>
                    <a:bodyPr/>
                    <a:lstStyle/>
                    <a:p>
                      <a:pPr algn="ctr"/>
                      <a:r>
                        <a:rPr lang="en-US" sz="900" strike="noStrike">
                          <a:solidFill>
                            <a:schemeClr val="tx1"/>
                          </a:solidFill>
                          <a:latin typeface="Intel Clear" panose="020B0604020203020204" pitchFamily="34" charset="0"/>
                          <a:ea typeface="Intel Clear" panose="020B0604020203020204" pitchFamily="34" charset="0"/>
                          <a:cs typeface="Intel Clear" panose="020B0604020203020204" pitchFamily="34" charset="0"/>
                        </a:rPr>
                        <a:t>10L &amp; </a:t>
                      </a:r>
                      <a:r>
                        <a:rPr lang="en-US" sz="900">
                          <a:solidFill>
                            <a:schemeClr val="tx1"/>
                          </a:solidFill>
                          <a:latin typeface="Intel Clear" panose="020B0604020203020204" pitchFamily="34" charset="0"/>
                          <a:ea typeface="Intel Clear" panose="020B0604020203020204" pitchFamily="34" charset="0"/>
                          <a:cs typeface="Intel Clear" panose="020B0604020203020204" pitchFamily="34" charset="0"/>
                        </a:rPr>
                        <a:t>8L, T3</a:t>
                      </a:r>
                    </a:p>
                  </a:txBody>
                  <a:tcPr marL="45720" marR="45720" marT="36576" marB="36576" anchor="ctr"/>
                </a:tc>
                <a:extLst>
                  <a:ext uri="{0D108BD9-81ED-4DB2-BD59-A6C34878D82A}">
                    <a16:rowId xmlns:a16="http://schemas.microsoft.com/office/drawing/2014/main" val="2047792394"/>
                  </a:ext>
                </a:extLst>
              </a:tr>
              <a:tr h="15262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900">
                          <a:solidFill>
                            <a:schemeClr val="tx1"/>
                          </a:solidFill>
                          <a:latin typeface="Intel Clear" panose="020B0604020203020204" pitchFamily="34" charset="0"/>
                          <a:ea typeface="Intel Clear" panose="020B0604020203020204" pitchFamily="34" charset="0"/>
                          <a:cs typeface="Intel Clear" panose="020B0604020203020204" pitchFamily="34" charset="0"/>
                        </a:rPr>
                        <a:t>LP5x MD @ 9.6GT/s, 10.7GT/s</a:t>
                      </a:r>
                    </a:p>
                  </a:txBody>
                  <a:tcPr marL="45720" marR="45720" marT="36576" marB="36576" anchor="ctr"/>
                </a:tc>
                <a:tc>
                  <a:txBody>
                    <a:bodyPr/>
                    <a:lstStyle/>
                    <a:p>
                      <a:pPr algn="ctr"/>
                      <a:r>
                        <a:rPr lang="en-US" sz="900">
                          <a:solidFill>
                            <a:schemeClr val="tx1"/>
                          </a:solidFill>
                          <a:latin typeface="Intel Clear" panose="020B0604020203020204" pitchFamily="34" charset="0"/>
                          <a:ea typeface="Intel Clear" panose="020B0604020203020204" pitchFamily="34" charset="0"/>
                          <a:cs typeface="Intel Clear" panose="020B0604020203020204" pitchFamily="34" charset="0"/>
                        </a:rPr>
                        <a:t>10L, T4</a:t>
                      </a:r>
                    </a:p>
                  </a:txBody>
                  <a:tcPr marL="45720" marR="45720" marT="36576" marB="36576" anchor="ctr"/>
                </a:tc>
                <a:extLst>
                  <a:ext uri="{0D108BD9-81ED-4DB2-BD59-A6C34878D82A}">
                    <a16:rowId xmlns:a16="http://schemas.microsoft.com/office/drawing/2014/main" val="537181361"/>
                  </a:ext>
                </a:extLst>
              </a:tr>
            </a:tbl>
          </a:graphicData>
        </a:graphic>
      </p:graphicFrame>
      <p:sp>
        <p:nvSpPr>
          <p:cNvPr id="24" name="TextBox 23">
            <a:extLst>
              <a:ext uri="{FF2B5EF4-FFF2-40B4-BE49-F238E27FC236}">
                <a16:creationId xmlns:a16="http://schemas.microsoft.com/office/drawing/2014/main" id="{C8892AE1-43D6-8427-83DD-A4C9C00C4027}"/>
              </a:ext>
            </a:extLst>
          </p:cNvPr>
          <p:cNvSpPr txBox="1"/>
          <p:nvPr/>
        </p:nvSpPr>
        <p:spPr>
          <a:xfrm>
            <a:off x="550114" y="2359365"/>
            <a:ext cx="5282048" cy="2152742"/>
          </a:xfrm>
          <a:prstGeom prst="rect">
            <a:avLst/>
          </a:prstGeom>
          <a:ln w="12700">
            <a:solidFill>
              <a:schemeClr val="bg1">
                <a:lumMod val="85000"/>
              </a:schemeClr>
            </a:solidFill>
            <a:miter lim="400000"/>
          </a:ln>
        </p:spPr>
        <p:txBody>
          <a:bodyPr lIns="0" tIns="0" rIns="0" bIns="0">
            <a:noAutofit/>
          </a:bodyPr>
          <a:lstStyle>
            <a:lvl1pPr defTabSz="609600">
              <a:lnSpc>
                <a:spcPct val="100000"/>
              </a:lnSpc>
              <a:spcBef>
                <a:spcPts val="1200"/>
              </a:spcBef>
              <a:buFont typeface="Wingdings" pitchFamily="2" charset="2"/>
              <a:defRPr sz="3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indent="-2032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indent="571500" defTabSz="609600">
              <a:spcBef>
                <a:spcPts val="0"/>
              </a:spcBef>
              <a:defRPr sz="1300">
                <a:solidFill>
                  <a:srgbClr val="5E5E5E"/>
                </a:solidFill>
                <a:latin typeface="Helvetica"/>
                <a:ea typeface="Helvetica"/>
                <a:cs typeface="Helvetica"/>
                <a:sym typeface="Helvetica"/>
              </a:defRPr>
            </a:lvl6pPr>
            <a:lvl7pPr indent="685800" defTabSz="609600">
              <a:spcBef>
                <a:spcPts val="0"/>
              </a:spcBef>
              <a:defRPr sz="1300">
                <a:solidFill>
                  <a:srgbClr val="5E5E5E"/>
                </a:solidFill>
                <a:latin typeface="Helvetica"/>
                <a:ea typeface="Helvetica"/>
                <a:cs typeface="Helvetica"/>
                <a:sym typeface="Helvetica"/>
              </a:defRPr>
            </a:lvl7pPr>
            <a:lvl8pPr indent="800100" defTabSz="609600">
              <a:spcBef>
                <a:spcPts val="0"/>
              </a:spcBef>
              <a:defRPr sz="1300">
                <a:solidFill>
                  <a:srgbClr val="5E5E5E"/>
                </a:solidFill>
                <a:latin typeface="Helvetica"/>
                <a:ea typeface="Helvetica"/>
                <a:cs typeface="Helvetica"/>
                <a:sym typeface="Helvetica"/>
              </a:defRPr>
            </a:lvl8pPr>
            <a:lvl9pPr indent="914400" defTabSz="609600">
              <a:spcBef>
                <a:spcPts val="0"/>
              </a:spcBef>
              <a:defRPr sz="1300">
                <a:solidFill>
                  <a:srgbClr val="5E5E5E"/>
                </a:solidFill>
                <a:latin typeface="Helvetica"/>
                <a:ea typeface="Helvetica"/>
                <a:cs typeface="Helvetica"/>
                <a:sym typeface="Helvetica"/>
              </a:defRPr>
            </a:lvl9pPr>
          </a:lstStyle>
          <a:p>
            <a:pPr marL="0" marR="0" lvl="0" indent="0" algn="l" defTabSz="609600" rtl="0" eaLnBrk="1" fontAlgn="auto" latinLnBrk="0" hangingPunct="0">
              <a:lnSpc>
                <a:spcPct val="100000"/>
              </a:lnSpc>
              <a:spcBef>
                <a:spcPts val="100"/>
              </a:spcBef>
              <a:spcAft>
                <a:spcPts val="100"/>
              </a:spcAft>
              <a:buClrTx/>
              <a:buSzTx/>
              <a:buFont typeface="Wingdings" pitchFamily="2" charset="2"/>
              <a:buNone/>
              <a:tabLst/>
              <a:defRPr/>
            </a:pPr>
            <a:r>
              <a:rPr kumimoji="0" lang="en-US" sz="950" b="1" i="0" u="sng"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RVP strategy assumptions</a:t>
            </a:r>
          </a:p>
          <a:p>
            <a:pPr marL="171450" indent="-171450">
              <a:spcBef>
                <a:spcPts val="100"/>
              </a:spcBef>
              <a:spcAft>
                <a:spcPts val="100"/>
              </a:spcAft>
              <a:buFont typeface="Arial" panose="020B0604020202020204" pitchFamily="34" charset="0"/>
              <a:buChar char="•"/>
              <a:defRPr/>
            </a:pPr>
            <a:r>
              <a:rPr kumimoji="0" lang="en-US" sz="950" b="0" i="0" u="none" strike="noStrike" kern="0" cap="none" spc="0" normalizeH="0" baseline="0" noProof="0" err="1">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Hx</a:t>
            </a: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 UPH &amp; UL segments are </a:t>
            </a:r>
            <a:r>
              <a:rPr kumimoji="0" lang="en-US" sz="95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package compatible </a:t>
            </a: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&amp; some RVPs are common across segments </a:t>
            </a:r>
          </a:p>
          <a:p>
            <a:pPr marL="171450" marR="0" lvl="0" indent="-171450" algn="l" defTabSz="609600" rtl="0" eaLnBrk="1" fontAlgn="auto" latinLnBrk="0" hangingPunct="0">
              <a:lnSpc>
                <a:spcPct val="100000"/>
              </a:lnSpc>
              <a:spcBef>
                <a:spcPts val="100"/>
              </a:spcBef>
              <a:spcAft>
                <a:spcPts val="100"/>
              </a:spcAft>
              <a:buClrTx/>
              <a:buSzTx/>
              <a:buFont typeface="Arial" panose="020B0604020202020204" pitchFamily="34" charset="0"/>
              <a:buChar char="•"/>
              <a:tabLst/>
              <a:defRPr/>
            </a:pP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Dedicated RVP07 added for UL DDR5 validation</a:t>
            </a:r>
          </a:p>
          <a:p>
            <a:pPr marL="171450" indent="-171450">
              <a:spcBef>
                <a:spcPts val="100"/>
              </a:spcBef>
              <a:spcAft>
                <a:spcPts val="100"/>
              </a:spcAft>
              <a:buFont typeface="Arial" panose="020B0604020202020204" pitchFamily="34" charset="0"/>
              <a:buChar char="•"/>
              <a:defRPr/>
            </a:pP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Common </a:t>
            </a:r>
            <a:r>
              <a:rPr lang="en-US" sz="950" b="0">
                <a:solidFill>
                  <a:schemeClr val="tx1"/>
                </a:solidFill>
                <a:latin typeface="Intel Clear"/>
              </a:rPr>
              <a:t>RVP wide TDP range PD/ PI LL req. support via BOM SKU’s (for PnP teams)</a:t>
            </a:r>
          </a:p>
          <a:p>
            <a:pPr marL="171450" marR="0" lvl="0" indent="-171450" algn="l" defTabSz="609600" rtl="0" eaLnBrk="1" fontAlgn="auto" latinLnBrk="0" hangingPunct="0">
              <a:lnSpc>
                <a:spcPct val="100000"/>
              </a:lnSpc>
              <a:spcBef>
                <a:spcPts val="100"/>
              </a:spcBef>
              <a:spcAft>
                <a:spcPts val="100"/>
              </a:spcAft>
              <a:buClrTx/>
              <a:buSzTx/>
              <a:buFont typeface="Arial" panose="020B0604020202020204" pitchFamily="34" charset="0"/>
              <a:buChar char="•"/>
              <a:tabLst/>
              <a:defRPr/>
            </a:pP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Chrome support in high level same as  NVL, RVP05 &amp; RVP07  with BOM SKU approach</a:t>
            </a:r>
          </a:p>
          <a:p>
            <a:pPr marL="171450" marR="0" lvl="0" indent="-171450" algn="l" defTabSz="609600" rtl="0" eaLnBrk="1" fontAlgn="auto" latinLnBrk="0" hangingPunct="0">
              <a:lnSpc>
                <a:spcPct val="100000"/>
              </a:lnSpc>
              <a:spcBef>
                <a:spcPts val="100"/>
              </a:spcBef>
              <a:spcAft>
                <a:spcPts val="100"/>
              </a:spcAft>
              <a:buClrTx/>
              <a:buSzTx/>
              <a:buFont typeface="Arial" panose="020B0604020202020204" pitchFamily="34" charset="0"/>
              <a:buChar char="•"/>
              <a:tabLst/>
              <a:defRPr/>
            </a:pPr>
            <a:r>
              <a:rPr lang="en-US" sz="950">
                <a:solidFill>
                  <a:schemeClr val="tx1"/>
                </a:solidFill>
                <a:latin typeface="Intel Clear"/>
              </a:rPr>
              <a:t>LP5x 10.7G</a:t>
            </a:r>
            <a:r>
              <a:rPr lang="en-US" sz="950" b="0">
                <a:solidFill>
                  <a:schemeClr val="tx1"/>
                </a:solidFill>
                <a:latin typeface="Intel Clear"/>
              </a:rPr>
              <a:t> support via </a:t>
            </a:r>
            <a:r>
              <a:rPr lang="en-US" sz="950">
                <a:solidFill>
                  <a:srgbClr val="FF0000"/>
                </a:solidFill>
                <a:latin typeface="Intel Clear"/>
              </a:rPr>
              <a:t>RVP04m (RVP04 Fab2) </a:t>
            </a:r>
            <a:r>
              <a:rPr lang="en-US" sz="950" b="0">
                <a:solidFill>
                  <a:schemeClr val="tx1"/>
                </a:solidFill>
                <a:latin typeface="Intel Clear"/>
              </a:rPr>
              <a:t>w/ new socket hardware W/ integrated</a:t>
            </a:r>
            <a:endParaRPr lang="en-US" sz="950" b="0">
              <a:solidFill>
                <a:srgbClr val="FF0000"/>
              </a:solidFill>
              <a:latin typeface="Intel Clear"/>
            </a:endParaRPr>
          </a:p>
          <a:p>
            <a:pPr marL="603250" lvl="1" indent="-171450">
              <a:spcBef>
                <a:spcPts val="100"/>
              </a:spcBef>
              <a:spcAft>
                <a:spcPts val="100"/>
              </a:spcAft>
              <a:defRPr/>
            </a:pPr>
            <a:r>
              <a:rPr lang="en-US" sz="950" b="0">
                <a:solidFill>
                  <a:schemeClr val="tx1"/>
                </a:solidFill>
                <a:latin typeface="Intel Clear"/>
              </a:rPr>
              <a:t>RVP04 (RVP04 Fab1) </a:t>
            </a:r>
            <a:r>
              <a:rPr lang="en-US" sz="950">
                <a:solidFill>
                  <a:schemeClr val="tx1"/>
                </a:solidFill>
                <a:latin typeface="Intel Clear"/>
              </a:rPr>
              <a:t>supports LP5x 9.6G (</a:t>
            </a:r>
            <a:r>
              <a:rPr lang="en-US" sz="950">
                <a:solidFill>
                  <a:schemeClr val="accent4"/>
                </a:solidFill>
                <a:latin typeface="Intel Clear"/>
              </a:rPr>
              <a:t>existing SoC and memory socket hardware</a:t>
            </a:r>
            <a:r>
              <a:rPr lang="en-US" sz="950">
                <a:solidFill>
                  <a:schemeClr val="tx1"/>
                </a:solidFill>
                <a:latin typeface="Intel Clear"/>
              </a:rPr>
              <a:t>)</a:t>
            </a:r>
          </a:p>
          <a:p>
            <a:pPr marL="171450" indent="-171450">
              <a:spcBef>
                <a:spcPts val="100"/>
              </a:spcBef>
              <a:spcAft>
                <a:spcPts val="100"/>
              </a:spcAft>
              <a:buFont typeface="Arial" panose="020B0604020202020204" pitchFamily="34" charset="0"/>
              <a:buChar char="•"/>
              <a:defRPr/>
            </a:pPr>
            <a:r>
              <a:rPr kumimoji="0" lang="en-US" sz="90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HSIO/ LSIO interfaces PDG trace length same </a:t>
            </a:r>
            <a:r>
              <a:rPr lang="en-US" sz="900" b="0">
                <a:solidFill>
                  <a:schemeClr val="tx1"/>
                </a:solidFill>
                <a:latin typeface="Intel Clear"/>
              </a:rPr>
              <a:t>for </a:t>
            </a:r>
            <a:r>
              <a:rPr lang="en-US" sz="900" b="0" err="1">
                <a:solidFill>
                  <a:schemeClr val="tx1"/>
                </a:solidFill>
                <a:latin typeface="Intel Clear"/>
              </a:rPr>
              <a:t>Hx</a:t>
            </a:r>
            <a:r>
              <a:rPr lang="en-US" sz="900" b="0">
                <a:solidFill>
                  <a:schemeClr val="tx1"/>
                </a:solidFill>
                <a:latin typeface="Intel Clear"/>
              </a:rPr>
              <a:t>, UPH and UL</a:t>
            </a:r>
            <a:endParaRPr kumimoji="0" lang="en-US" sz="90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endParaRPr>
          </a:p>
          <a:p>
            <a:pPr marL="171450" marR="0" lvl="0" indent="-171450" algn="l" defTabSz="609600" rtl="0" eaLnBrk="1" fontAlgn="auto" latinLnBrk="0" hangingPunct="0">
              <a:lnSpc>
                <a:spcPct val="100000"/>
              </a:lnSpc>
              <a:spcBef>
                <a:spcPts val="100"/>
              </a:spcBef>
              <a:spcAft>
                <a:spcPts val="100"/>
              </a:spcAft>
              <a:buClrTx/>
              <a:buSzTx/>
              <a:buFont typeface="Arial" panose="020B0604020202020204" pitchFamily="34" charset="0"/>
              <a:buChar char="•"/>
              <a:tabLst/>
              <a:defRPr/>
            </a:pPr>
            <a:r>
              <a:rPr lang="en-US" sz="950" b="0">
                <a:solidFill>
                  <a:schemeClr val="tx1"/>
                </a:solidFill>
                <a:latin typeface="Intel Clear"/>
              </a:rPr>
              <a:t>RVP’s w/ PCH IOE MB socked can configured as </a:t>
            </a:r>
            <a:r>
              <a:rPr kumimoji="0" lang="en-US" sz="95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with and without PCH-IOE </a:t>
            </a: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(via board straps + separate IFWI</a:t>
            </a:r>
          </a:p>
          <a:p>
            <a:pPr marL="171450" marR="0" lvl="0" indent="-171450" algn="l" defTabSz="609600" rtl="0" eaLnBrk="1" fontAlgn="auto" latinLnBrk="0" hangingPunct="0">
              <a:lnSpc>
                <a:spcPct val="100000"/>
              </a:lnSpc>
              <a:spcBef>
                <a:spcPts val="100"/>
              </a:spcBef>
              <a:spcAft>
                <a:spcPts val="100"/>
              </a:spcAft>
              <a:buClrTx/>
              <a:buSzTx/>
              <a:buFont typeface="Arial" panose="020B0604020202020204" pitchFamily="34" charset="0"/>
              <a:buChar char="•"/>
              <a:tabLst/>
              <a:defRPr/>
            </a:pPr>
            <a:r>
              <a:rPr lang="en-US" sz="950" b="0">
                <a:solidFill>
                  <a:schemeClr val="tx1"/>
                </a:solidFill>
                <a:latin typeface="Intel Clear"/>
              </a:rPr>
              <a:t>RVP 01, 02, 03, 04 supports </a:t>
            </a:r>
            <a:r>
              <a:rPr lang="en-US" sz="950">
                <a:solidFill>
                  <a:schemeClr val="tx1"/>
                </a:solidFill>
                <a:latin typeface="Intel Clear"/>
              </a:rPr>
              <a:t>HPPB batt. </a:t>
            </a:r>
            <a:r>
              <a:rPr lang="en-US" sz="950" err="1">
                <a:solidFill>
                  <a:schemeClr val="tx1"/>
                </a:solidFill>
                <a:latin typeface="Intel Clear"/>
              </a:rPr>
              <a:t>Chgr</a:t>
            </a:r>
            <a:r>
              <a:rPr lang="en-US" sz="950">
                <a:solidFill>
                  <a:schemeClr val="tx1"/>
                </a:solidFill>
                <a:latin typeface="Intel Clear"/>
              </a:rPr>
              <a:t>. &amp; </a:t>
            </a:r>
            <a:r>
              <a:rPr lang="en-US" sz="950" b="0">
                <a:solidFill>
                  <a:schemeClr val="tx1"/>
                </a:solidFill>
                <a:latin typeface="Intel Clear"/>
              </a:rPr>
              <a:t>RVP 05, 06 &amp; 07 supports </a:t>
            </a:r>
            <a:r>
              <a:rPr lang="en-US" sz="950">
                <a:solidFill>
                  <a:schemeClr val="tx1"/>
                </a:solidFill>
                <a:latin typeface="Intel Clear"/>
              </a:rPr>
              <a:t>NVDC batt. </a:t>
            </a:r>
            <a:r>
              <a:rPr lang="en-US" sz="950" err="1">
                <a:solidFill>
                  <a:schemeClr val="tx1"/>
                </a:solidFill>
                <a:latin typeface="Intel Clear"/>
              </a:rPr>
              <a:t>Chgr</a:t>
            </a:r>
            <a:r>
              <a:rPr lang="en-US" sz="950" b="0">
                <a:solidFill>
                  <a:schemeClr val="tx1"/>
                </a:solidFill>
                <a:latin typeface="Intel Clear"/>
              </a:rPr>
              <a:t>.</a:t>
            </a:r>
            <a:endPar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endParaRPr>
          </a:p>
          <a:p>
            <a:pPr marL="171450" marR="0" lvl="0" indent="-171450" algn="l" defTabSz="609600" rtl="0" eaLnBrk="1" fontAlgn="auto" latinLnBrk="0" hangingPunct="0">
              <a:lnSpc>
                <a:spcPct val="100000"/>
              </a:lnSpc>
              <a:spcBef>
                <a:spcPts val="100"/>
              </a:spcBef>
              <a:spcAft>
                <a:spcPts val="100"/>
              </a:spcAft>
              <a:buClrTx/>
              <a:buSzTx/>
              <a:buFont typeface="Arial" panose="020B0604020202020204" pitchFamily="34" charset="0"/>
              <a:buChar char="•"/>
              <a:tabLst/>
              <a:defRPr/>
            </a:pP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RVP schedule commit assumes all the HW BOM (3PE &amp; Intel) will be available on time</a:t>
            </a:r>
            <a:endParaRPr kumimoji="0" lang="en-US" sz="950" b="1" i="0" u="none" strike="noStrike" kern="120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endParaRPr>
          </a:p>
          <a:p>
            <a:pPr marR="0" lvl="0" algn="l" defTabSz="609600" rtl="0" eaLnBrk="1" fontAlgn="auto" latinLnBrk="0" hangingPunct="0">
              <a:lnSpc>
                <a:spcPct val="100000"/>
              </a:lnSpc>
              <a:spcBef>
                <a:spcPts val="600"/>
              </a:spcBef>
              <a:spcAft>
                <a:spcPts val="0"/>
              </a:spcAft>
              <a:buClrTx/>
              <a:buSzTx/>
              <a:tabLst/>
              <a:defRPr/>
            </a:pPr>
            <a:endParaRPr lang="en-US" sz="1100" kern="1200">
              <a:solidFill>
                <a:schemeClr val="tx1"/>
              </a:solidFill>
              <a:latin typeface="Intel Clear"/>
            </a:endParaRPr>
          </a:p>
          <a:p>
            <a:pPr marR="0" lvl="0" algn="l" defTabSz="609600" rtl="0" eaLnBrk="1" fontAlgn="auto" latinLnBrk="0" hangingPunct="0">
              <a:lnSpc>
                <a:spcPct val="100000"/>
              </a:lnSpc>
              <a:spcBef>
                <a:spcPts val="600"/>
              </a:spcBef>
              <a:spcAft>
                <a:spcPts val="0"/>
              </a:spcAft>
              <a:buClrTx/>
              <a:buSzTx/>
              <a:tabLst/>
              <a:defRPr/>
            </a:pPr>
            <a:endParaRPr kumimoji="0" lang="en-US" sz="1100" b="1" i="0" u="none" strike="noStrike" kern="1200" cap="none" spc="0" normalizeH="0" baseline="0" noProof="0">
              <a:ln>
                <a:noFill/>
              </a:ln>
              <a:solidFill>
                <a:srgbClr val="525252"/>
              </a:solidFill>
              <a:effectLst/>
              <a:uLnTx/>
              <a:uFillTx/>
              <a:latin typeface="Intel Clear"/>
              <a:ea typeface="Intel Clear Light" panose="020B0404020203020204" pitchFamily="34" charset="0"/>
              <a:cs typeface="Intel Clear Light" panose="020B0404020203020204" pitchFamily="34" charset="0"/>
              <a:sym typeface="Helvetica"/>
            </a:endParaRPr>
          </a:p>
        </p:txBody>
      </p:sp>
      <p:sp>
        <p:nvSpPr>
          <p:cNvPr id="25" name="TextBox 24">
            <a:extLst>
              <a:ext uri="{FF2B5EF4-FFF2-40B4-BE49-F238E27FC236}">
                <a16:creationId xmlns:a16="http://schemas.microsoft.com/office/drawing/2014/main" id="{44F5FF46-9C1C-CAD9-7498-4B21FD38096B}"/>
              </a:ext>
            </a:extLst>
          </p:cNvPr>
          <p:cNvSpPr txBox="1"/>
          <p:nvPr/>
        </p:nvSpPr>
        <p:spPr>
          <a:xfrm>
            <a:off x="550114" y="4524843"/>
            <a:ext cx="5282048" cy="1948560"/>
          </a:xfrm>
          <a:prstGeom prst="rect">
            <a:avLst/>
          </a:prstGeom>
          <a:ln w="12700">
            <a:solidFill>
              <a:schemeClr val="bg1">
                <a:lumMod val="85000"/>
              </a:schemeClr>
            </a:solidFill>
            <a:miter lim="400000"/>
          </a:ln>
        </p:spPr>
        <p:txBody>
          <a:bodyPr lIns="0" tIns="0" rIns="0" bIns="0">
            <a:noAutofit/>
          </a:bodyPr>
          <a:lstStyle>
            <a:lvl1pPr defTabSz="609600">
              <a:lnSpc>
                <a:spcPct val="100000"/>
              </a:lnSpc>
              <a:spcBef>
                <a:spcPts val="1200"/>
              </a:spcBef>
              <a:buFont typeface="Wingdings" pitchFamily="2" charset="2"/>
              <a:defRPr sz="3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indent="-2032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indent="571500" defTabSz="609600">
              <a:spcBef>
                <a:spcPts val="0"/>
              </a:spcBef>
              <a:defRPr sz="1300">
                <a:solidFill>
                  <a:srgbClr val="5E5E5E"/>
                </a:solidFill>
                <a:latin typeface="Helvetica"/>
                <a:ea typeface="Helvetica"/>
                <a:cs typeface="Helvetica"/>
                <a:sym typeface="Helvetica"/>
              </a:defRPr>
            </a:lvl6pPr>
            <a:lvl7pPr indent="685800" defTabSz="609600">
              <a:spcBef>
                <a:spcPts val="0"/>
              </a:spcBef>
              <a:defRPr sz="1300">
                <a:solidFill>
                  <a:srgbClr val="5E5E5E"/>
                </a:solidFill>
                <a:latin typeface="Helvetica"/>
                <a:ea typeface="Helvetica"/>
                <a:cs typeface="Helvetica"/>
                <a:sym typeface="Helvetica"/>
              </a:defRPr>
            </a:lvl7pPr>
            <a:lvl8pPr indent="800100" defTabSz="609600">
              <a:spcBef>
                <a:spcPts val="0"/>
              </a:spcBef>
              <a:defRPr sz="1300">
                <a:solidFill>
                  <a:srgbClr val="5E5E5E"/>
                </a:solidFill>
                <a:latin typeface="Helvetica"/>
                <a:ea typeface="Helvetica"/>
                <a:cs typeface="Helvetica"/>
                <a:sym typeface="Helvetica"/>
              </a:defRPr>
            </a:lvl8pPr>
            <a:lvl9pPr indent="914400" defTabSz="609600">
              <a:spcBef>
                <a:spcPts val="0"/>
              </a:spcBef>
              <a:defRPr sz="1300">
                <a:solidFill>
                  <a:srgbClr val="5E5E5E"/>
                </a:solidFill>
                <a:latin typeface="Helvetica"/>
                <a:ea typeface="Helvetica"/>
                <a:cs typeface="Helvetica"/>
                <a:sym typeface="Helvetica"/>
              </a:defRPr>
            </a:lvl9pPr>
          </a:lstStyle>
          <a:p>
            <a:pPr marR="0" lvl="0" algn="l" defTabSz="609600" rtl="0" eaLnBrk="1" fontAlgn="auto" latinLnBrk="0" hangingPunct="0">
              <a:lnSpc>
                <a:spcPct val="100000"/>
              </a:lnSpc>
              <a:spcBef>
                <a:spcPts val="80"/>
              </a:spcBef>
              <a:spcAft>
                <a:spcPts val="80"/>
              </a:spcAft>
              <a:buClrTx/>
              <a:buSzTx/>
              <a:tabLst/>
              <a:defRPr/>
            </a:pPr>
            <a:r>
              <a:rPr lang="en-US" sz="950" u="sng">
                <a:solidFill>
                  <a:schemeClr val="tx1"/>
                </a:solidFill>
                <a:latin typeface="Intel Clear"/>
              </a:rPr>
              <a:t>Opens &amp; Risks</a:t>
            </a:r>
          </a:p>
          <a:p>
            <a:pPr marL="171450" indent="-171450">
              <a:spcBef>
                <a:spcPts val="80"/>
              </a:spcBef>
              <a:spcAft>
                <a:spcPts val="80"/>
              </a:spcAft>
              <a:buFont typeface="Arial" panose="020B0604020202020204" pitchFamily="34" charset="0"/>
              <a:buChar char="•"/>
              <a:defRPr/>
            </a:pPr>
            <a:r>
              <a:rPr lang="en-US" sz="950" b="0">
                <a:solidFill>
                  <a:schemeClr val="tx1"/>
                </a:solidFill>
                <a:latin typeface="Intel Clear"/>
              </a:rPr>
              <a:t>RVP05: T3 LP5x w/ </a:t>
            </a:r>
            <a:r>
              <a:rPr lang="en-IN" sz="950" b="0" strike="noStrike" noProof="0">
                <a:solidFill>
                  <a:schemeClr val="accent4"/>
                </a:solidFill>
                <a:latin typeface="Intel Clear" panose="020B0604020203020204" pitchFamily="34" charset="0"/>
                <a:ea typeface="Intel Clear" panose="020B0604020203020204" pitchFamily="34" charset="0"/>
                <a:cs typeface="Intel Clear" panose="020B0604020203020204" pitchFamily="34" charset="0"/>
              </a:rPr>
              <a:t>thin premium </a:t>
            </a:r>
            <a:r>
              <a:rPr lang="en-IN" sz="1000" b="0" strike="noStrike" noProof="0">
                <a:solidFill>
                  <a:schemeClr val="accent4"/>
                </a:solidFill>
                <a:latin typeface="Intel Clear" panose="020B0604020203020204" pitchFamily="34" charset="0"/>
                <a:ea typeface="Intel Clear" panose="020B0604020203020204" pitchFamily="34" charset="0"/>
                <a:cs typeface="Intel Clear" panose="020B0604020203020204" pitchFamily="34" charset="0"/>
              </a:rPr>
              <a:t>mid loss</a:t>
            </a:r>
            <a:r>
              <a:rPr lang="en-IN" sz="1000" strike="noStrike" noProof="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sz="950" b="0">
                <a:solidFill>
                  <a:schemeClr val="accent4"/>
                </a:solidFill>
                <a:latin typeface="Intel Clear"/>
              </a:rPr>
              <a:t>@ 9.6G </a:t>
            </a:r>
            <a:r>
              <a:rPr lang="en-US" sz="950" b="0">
                <a:solidFill>
                  <a:schemeClr val="tx1"/>
                </a:solidFill>
                <a:latin typeface="Intel Clear"/>
              </a:rPr>
              <a:t>CCB pending </a:t>
            </a:r>
          </a:p>
          <a:p>
            <a:pPr marL="171450" indent="-171450">
              <a:spcBef>
                <a:spcPts val="80"/>
              </a:spcBef>
              <a:spcAft>
                <a:spcPts val="80"/>
              </a:spcAft>
              <a:buFont typeface="Arial" panose="020B0604020202020204" pitchFamily="34" charset="0"/>
              <a:buChar char="•"/>
              <a:defRPr/>
            </a:pPr>
            <a:r>
              <a:rPr kumimoji="0" lang="en-US" sz="95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RVP01 BKC support for UL </a:t>
            </a: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(for the reuse of RVP01 for UL). </a:t>
            </a:r>
          </a:p>
          <a:p>
            <a:pPr marL="171450" marR="0" lvl="0" indent="-171450" algn="l" defTabSz="609600" rtl="0" eaLnBrk="1" fontAlgn="auto" latinLnBrk="0" hangingPunct="0">
              <a:lnSpc>
                <a:spcPct val="100000"/>
              </a:lnSpc>
              <a:spcBef>
                <a:spcPts val="80"/>
              </a:spcBef>
              <a:spcAft>
                <a:spcPts val="80"/>
              </a:spcAft>
              <a:buClrTx/>
              <a:buSzTx/>
              <a:buFont typeface="Arial" panose="020B0604020202020204" pitchFamily="34" charset="0"/>
              <a:buChar char="•"/>
              <a:tabLst/>
              <a:defRPr/>
            </a:pP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Newly enabling HW BOM (</a:t>
            </a:r>
            <a:r>
              <a:rPr lang="en-US" sz="950" b="0">
                <a:solidFill>
                  <a:schemeClr val="tx1"/>
                </a:solidFill>
                <a:latin typeface="Intel Clear"/>
              </a:rPr>
              <a:t>JBR, </a:t>
            </a: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UFS re-driver, eUSB2 repeater </a:t>
            </a:r>
            <a:r>
              <a:rPr kumimoji="0" lang="en-US" sz="950" b="0" i="0" u="none" strike="noStrike" kern="0" cap="none" spc="0" normalizeH="0" baseline="0" noProof="0" err="1">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etc</a:t>
            </a:r>
            <a:r>
              <a:rPr lang="en-US" sz="950" b="0">
                <a:solidFill>
                  <a:schemeClr val="tx1"/>
                </a:solidFill>
                <a:latin typeface="Intel Clear"/>
              </a:rPr>
              <a:t>.</a:t>
            </a: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 ES sample quality issues can potentially cause </a:t>
            </a:r>
            <a:r>
              <a:rPr kumimoji="0" lang="en-US" sz="950" i="0" u="none" strike="noStrike" kern="0" cap="none" spc="0" normalizeH="0" baseline="0" noProof="0">
                <a:ln>
                  <a:noFill/>
                </a:ln>
                <a:solidFill>
                  <a:srgbClr val="FF0000"/>
                </a:solidFill>
                <a:effectLst/>
                <a:uLnTx/>
                <a:uFillTx/>
                <a:latin typeface="Intel Clear"/>
                <a:ea typeface="Intel Clear Light" panose="020B0404020203020204" pitchFamily="34" charset="0"/>
                <a:cs typeface="Intel Clear Light" panose="020B0404020203020204" pitchFamily="34" charset="0"/>
                <a:sym typeface="Helvetica"/>
              </a:rPr>
              <a:t>that IO port/ module non-functional</a:t>
            </a:r>
          </a:p>
          <a:p>
            <a:pPr marL="171450" indent="-171450">
              <a:spcBef>
                <a:spcPts val="80"/>
              </a:spcBef>
              <a:spcAft>
                <a:spcPts val="80"/>
              </a:spcAft>
              <a:buFont typeface="Arial" panose="020B0604020202020204" pitchFamily="34" charset="0"/>
              <a:buChar char="•"/>
              <a:defRPr/>
            </a:pPr>
            <a:r>
              <a:rPr kumimoji="0" lang="en-US" sz="950" b="0" i="0" u="none" strike="noStrike" kern="0" cap="none" spc="0" normalizeH="0" baseline="0" noProof="0">
                <a:ln>
                  <a:noFill/>
                </a:ln>
                <a:solidFill>
                  <a:schemeClr val="tx1"/>
                </a:solidFill>
                <a:effectLst/>
                <a:uLnTx/>
                <a:uFillTx/>
                <a:latin typeface="Intel Clear"/>
                <a:ea typeface="Intel Clear Light" panose="020B0404020203020204" pitchFamily="34" charset="0"/>
                <a:cs typeface="Intel Clear Light" panose="020B0404020203020204" pitchFamily="34" charset="0"/>
                <a:sym typeface="Helvetica"/>
              </a:rPr>
              <a:t>EV specific topologies (min/ max/ re driver less etc.) can potentially change RVP final IO mapping/ floorplan</a:t>
            </a:r>
            <a:endParaRPr lang="en-US" sz="900" b="0">
              <a:solidFill>
                <a:srgbClr val="525252"/>
              </a:solidFill>
              <a:latin typeface="Intel Clear"/>
            </a:endParaRPr>
          </a:p>
          <a:p>
            <a:pPr marL="171450" marR="0" lvl="0" indent="-171450" algn="l" defTabSz="609600" rtl="0" eaLnBrk="1" fontAlgn="auto" latinLnBrk="0" hangingPunct="0">
              <a:lnSpc>
                <a:spcPct val="100000"/>
              </a:lnSpc>
              <a:spcBef>
                <a:spcPts val="30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solidFill>
                <a:srgbClr val="525252"/>
              </a:solidFill>
              <a:effectLst/>
              <a:uLnTx/>
              <a:uFillTx/>
              <a:latin typeface="Intel Clear"/>
              <a:ea typeface="Intel Clear Light" panose="020B0404020203020204" pitchFamily="34" charset="0"/>
              <a:cs typeface="Intel Clear Light" panose="020B0404020203020204" pitchFamily="34" charset="0"/>
              <a:sym typeface="Helvetica"/>
            </a:endParaRPr>
          </a:p>
          <a:p>
            <a:pPr marL="171450" marR="0" lvl="0" indent="-171450" algn="l" defTabSz="609600" rtl="0" eaLnBrk="1" fontAlgn="auto" latinLnBrk="0" hangingPunct="0">
              <a:lnSpc>
                <a:spcPct val="100000"/>
              </a:lnSpc>
              <a:spcBef>
                <a:spcPts val="30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sp>
        <p:nvSpPr>
          <p:cNvPr id="28" name="Content Placeholder 3">
            <a:extLst>
              <a:ext uri="{FF2B5EF4-FFF2-40B4-BE49-F238E27FC236}">
                <a16:creationId xmlns:a16="http://schemas.microsoft.com/office/drawing/2014/main" id="{281B8BBE-F364-3BFF-5EE3-5536BA998063}"/>
              </a:ext>
            </a:extLst>
          </p:cNvPr>
          <p:cNvSpPr txBox="1">
            <a:spLocks/>
          </p:cNvSpPr>
          <p:nvPr/>
        </p:nvSpPr>
        <p:spPr>
          <a:xfrm>
            <a:off x="6374655" y="539823"/>
            <a:ext cx="5288525" cy="5856643"/>
          </a:xfrm>
          <a:prstGeom prst="rect">
            <a:avLst/>
          </a:prstGeom>
          <a:ln w="12700">
            <a:solidFill>
              <a:schemeClr val="bg1">
                <a:lumMod val="8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ctr" defTabSz="609600" rtl="0" eaLnBrk="1" fontAlgn="auto" latinLnBrk="0" hangingPunct="1">
              <a:lnSpc>
                <a:spcPct val="100000"/>
              </a:lnSpc>
              <a:spcBef>
                <a:spcPts val="1200"/>
              </a:spcBef>
              <a:spcAft>
                <a:spcPts val="0"/>
              </a:spcAft>
              <a:buClrTx/>
              <a:buSzTx/>
              <a:buFont typeface="Wingdings" pitchFamily="2" charset="2"/>
              <a:buNone/>
              <a:tabLst/>
              <a:defRPr/>
            </a:pPr>
            <a:r>
              <a:rPr kumimoji="0" lang="en-US" sz="2000" b="1" i="0" u="none" strike="noStrike" kern="0" cap="none" spc="0" normalizeH="0" baseline="0" noProof="0">
                <a:ln>
                  <a:noFill/>
                </a:ln>
                <a:solidFill>
                  <a:schemeClr val="tx1"/>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a:rPr>
              <a:t>NVL </a:t>
            </a:r>
            <a:r>
              <a:rPr lang="en-US" sz="2000" b="1" err="1">
                <a:solidFill>
                  <a:schemeClr val="tx1"/>
                </a:solidFill>
                <a:latin typeface="Intel Clear" panose="020B0604020203020204" pitchFamily="34" charset="0"/>
                <a:ea typeface="Intel Clear" panose="020B0604020203020204" pitchFamily="34" charset="0"/>
                <a:cs typeface="Intel Clear" panose="020B0604020203020204" pitchFamily="34" charset="0"/>
              </a:rPr>
              <a:t>Hx</a:t>
            </a:r>
            <a:r>
              <a:rPr lang="en-US" sz="2000" b="1">
                <a:solidFill>
                  <a:schemeClr val="tx1"/>
                </a:solidFill>
                <a:latin typeface="Intel Clear" panose="020B0604020203020204" pitchFamily="34" charset="0"/>
                <a:ea typeface="Intel Clear" panose="020B0604020203020204" pitchFamily="34" charset="0"/>
                <a:cs typeface="Intel Clear" panose="020B0604020203020204" pitchFamily="34" charset="0"/>
              </a:rPr>
              <a:t>-UPH-UL</a:t>
            </a:r>
            <a:r>
              <a:rPr kumimoji="0" lang="en-US" sz="2000" b="1" i="0" u="none" strike="noStrike" kern="0" cap="none" spc="0" normalizeH="0" baseline="0" noProof="0">
                <a:ln>
                  <a:noFill/>
                </a:ln>
                <a:solidFill>
                  <a:schemeClr val="tx1"/>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a:rPr>
              <a:t> RVP SKU Strategy</a:t>
            </a:r>
          </a:p>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endParaRPr kumimoji="0" lang="en-US" sz="24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graphicFrame>
        <p:nvGraphicFramePr>
          <p:cNvPr id="29" name="Diagram 28">
            <a:extLst>
              <a:ext uri="{FF2B5EF4-FFF2-40B4-BE49-F238E27FC236}">
                <a16:creationId xmlns:a16="http://schemas.microsoft.com/office/drawing/2014/main" id="{A8E30015-4866-AECA-2A12-ABDB7E6569CA}"/>
              </a:ext>
            </a:extLst>
          </p:cNvPr>
          <p:cNvGraphicFramePr/>
          <p:nvPr/>
        </p:nvGraphicFramePr>
        <p:xfrm>
          <a:off x="6451561" y="933391"/>
          <a:ext cx="5018460" cy="58566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Rectangle: Rounded Corners 29">
            <a:extLst>
              <a:ext uri="{FF2B5EF4-FFF2-40B4-BE49-F238E27FC236}">
                <a16:creationId xmlns:a16="http://schemas.microsoft.com/office/drawing/2014/main" id="{0DF2CCD0-D606-FB10-782D-B029679E6002}"/>
              </a:ext>
            </a:extLst>
          </p:cNvPr>
          <p:cNvSpPr/>
          <p:nvPr/>
        </p:nvSpPr>
        <p:spPr>
          <a:xfrm>
            <a:off x="10674493" y="1306737"/>
            <a:ext cx="795528" cy="146304"/>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RVP </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01</a:t>
            </a:r>
          </a:p>
        </p:txBody>
      </p:sp>
      <p:sp>
        <p:nvSpPr>
          <p:cNvPr id="31" name="Rectangle: Rounded Corners 30">
            <a:extLst>
              <a:ext uri="{FF2B5EF4-FFF2-40B4-BE49-F238E27FC236}">
                <a16:creationId xmlns:a16="http://schemas.microsoft.com/office/drawing/2014/main" id="{AEDB7397-D2AC-FC2E-1789-50EDBCC01C86}"/>
              </a:ext>
            </a:extLst>
          </p:cNvPr>
          <p:cNvSpPr/>
          <p:nvPr/>
        </p:nvSpPr>
        <p:spPr>
          <a:xfrm>
            <a:off x="10674493" y="2040960"/>
            <a:ext cx="795528" cy="146304"/>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RVP </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02</a:t>
            </a:r>
          </a:p>
        </p:txBody>
      </p:sp>
      <p:sp>
        <p:nvSpPr>
          <p:cNvPr id="32" name="Rectangle: Rounded Corners 31">
            <a:extLst>
              <a:ext uri="{FF2B5EF4-FFF2-40B4-BE49-F238E27FC236}">
                <a16:creationId xmlns:a16="http://schemas.microsoft.com/office/drawing/2014/main" id="{422B61A8-A125-9FF3-E68B-ADA969340D77}"/>
              </a:ext>
            </a:extLst>
          </p:cNvPr>
          <p:cNvSpPr/>
          <p:nvPr/>
        </p:nvSpPr>
        <p:spPr>
          <a:xfrm>
            <a:off x="10929463" y="2779062"/>
            <a:ext cx="548355" cy="128038"/>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RVP </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03</a:t>
            </a:r>
          </a:p>
        </p:txBody>
      </p:sp>
      <p:sp>
        <p:nvSpPr>
          <p:cNvPr id="34" name="Rectangle: Rounded Corners 33">
            <a:extLst>
              <a:ext uri="{FF2B5EF4-FFF2-40B4-BE49-F238E27FC236}">
                <a16:creationId xmlns:a16="http://schemas.microsoft.com/office/drawing/2014/main" id="{DCF64C35-2652-04D1-669A-016CB37BFB1B}"/>
              </a:ext>
            </a:extLst>
          </p:cNvPr>
          <p:cNvSpPr/>
          <p:nvPr/>
        </p:nvSpPr>
        <p:spPr>
          <a:xfrm>
            <a:off x="10674493" y="4957990"/>
            <a:ext cx="795528" cy="146304"/>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RVP </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05</a:t>
            </a:r>
          </a:p>
        </p:txBody>
      </p:sp>
      <p:sp>
        <p:nvSpPr>
          <p:cNvPr id="2" name="Rectangle: Rounded Corners 1">
            <a:extLst>
              <a:ext uri="{FF2B5EF4-FFF2-40B4-BE49-F238E27FC236}">
                <a16:creationId xmlns:a16="http://schemas.microsoft.com/office/drawing/2014/main" id="{4AA5BA31-1684-FEB8-A5A3-9136A696B7F9}"/>
              </a:ext>
            </a:extLst>
          </p:cNvPr>
          <p:cNvSpPr/>
          <p:nvPr/>
        </p:nvSpPr>
        <p:spPr>
          <a:xfrm>
            <a:off x="10674493" y="1453041"/>
            <a:ext cx="795528" cy="14630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Hx, UPH, UL</a:t>
            </a:r>
            <a:endParaRPr kumimoji="0" lang="en-US" sz="900" b="1" i="0" u="none" strike="noStrike" kern="0" cap="none" spc="0" normalizeH="0" baseline="0" noProof="0">
              <a:ln>
                <a:noFill/>
              </a:ln>
              <a:solidFill>
                <a:srgbClr val="FF0000"/>
              </a:solidFill>
              <a:effectLst/>
              <a:uLnTx/>
              <a:uFillTx/>
              <a:latin typeface="Intel Clear Light"/>
              <a:ea typeface="Helvetica Neue Medium"/>
              <a:cs typeface="Helvetica Neue Medium"/>
              <a:sym typeface="Helvetica Neue Medium"/>
            </a:endParaRPr>
          </a:p>
        </p:txBody>
      </p:sp>
      <p:sp>
        <p:nvSpPr>
          <p:cNvPr id="4" name="Rectangle: Rounded Corners 3">
            <a:extLst>
              <a:ext uri="{FF2B5EF4-FFF2-40B4-BE49-F238E27FC236}">
                <a16:creationId xmlns:a16="http://schemas.microsoft.com/office/drawing/2014/main" id="{0C21DFFE-34B7-4924-B0D5-4D0D9C99FB9C}"/>
              </a:ext>
            </a:extLst>
          </p:cNvPr>
          <p:cNvSpPr/>
          <p:nvPr/>
        </p:nvSpPr>
        <p:spPr>
          <a:xfrm>
            <a:off x="10674493" y="5104294"/>
            <a:ext cx="795528" cy="14630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UPH, UL</a:t>
            </a:r>
            <a:endPar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endParaRPr>
          </a:p>
        </p:txBody>
      </p:sp>
      <p:sp>
        <p:nvSpPr>
          <p:cNvPr id="6" name="Rectangle: Rounded Corners 5">
            <a:extLst>
              <a:ext uri="{FF2B5EF4-FFF2-40B4-BE49-F238E27FC236}">
                <a16:creationId xmlns:a16="http://schemas.microsoft.com/office/drawing/2014/main" id="{664D2267-3000-55F3-C476-3277A0106AB4}"/>
              </a:ext>
            </a:extLst>
          </p:cNvPr>
          <p:cNvSpPr/>
          <p:nvPr/>
        </p:nvSpPr>
        <p:spPr>
          <a:xfrm>
            <a:off x="10702989" y="3517360"/>
            <a:ext cx="795528" cy="14630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Hx, P-Z0</a:t>
            </a:r>
            <a:endPar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endParaRPr>
          </a:p>
        </p:txBody>
      </p:sp>
      <p:sp>
        <p:nvSpPr>
          <p:cNvPr id="7" name="Rectangle: Rounded Corners 6">
            <a:extLst>
              <a:ext uri="{FF2B5EF4-FFF2-40B4-BE49-F238E27FC236}">
                <a16:creationId xmlns:a16="http://schemas.microsoft.com/office/drawing/2014/main" id="{6B47C04C-D314-CAA9-EE35-A16F6C565011}"/>
              </a:ext>
            </a:extLst>
          </p:cNvPr>
          <p:cNvSpPr/>
          <p:nvPr/>
        </p:nvSpPr>
        <p:spPr>
          <a:xfrm>
            <a:off x="10682291" y="2918747"/>
            <a:ext cx="795528" cy="14630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9144"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Hx, UPH, UL</a:t>
            </a:r>
            <a:endPar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endParaRPr>
          </a:p>
        </p:txBody>
      </p:sp>
      <p:sp>
        <p:nvSpPr>
          <p:cNvPr id="9" name="Rectangle: Rounded Corners 8">
            <a:extLst>
              <a:ext uri="{FF2B5EF4-FFF2-40B4-BE49-F238E27FC236}">
                <a16:creationId xmlns:a16="http://schemas.microsoft.com/office/drawing/2014/main" id="{9D40FAF0-7497-F8E7-2A48-F41B0E2D8B66}"/>
              </a:ext>
            </a:extLst>
          </p:cNvPr>
          <p:cNvSpPr/>
          <p:nvPr/>
        </p:nvSpPr>
        <p:spPr>
          <a:xfrm>
            <a:off x="10674493" y="2187264"/>
            <a:ext cx="795528" cy="14630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err="1">
                <a:solidFill>
                  <a:srgbClr val="FFFFFF"/>
                </a:solidFill>
                <a:latin typeface="Intel Clear Light"/>
                <a:ea typeface="Helvetica Neue Medium"/>
                <a:cs typeface="Helvetica Neue Medium"/>
                <a:sym typeface="Helvetica Neue Medium"/>
              </a:rPr>
              <a:t>Hx</a:t>
            </a:r>
            <a:endPar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endParaRPr>
          </a:p>
        </p:txBody>
      </p:sp>
      <p:sp>
        <p:nvSpPr>
          <p:cNvPr id="3" name="Rectangle: Rounded Corners 2">
            <a:extLst>
              <a:ext uri="{FF2B5EF4-FFF2-40B4-BE49-F238E27FC236}">
                <a16:creationId xmlns:a16="http://schemas.microsoft.com/office/drawing/2014/main" id="{346F3127-7F03-4FB2-BC7F-BB8379C4EDCF}"/>
              </a:ext>
            </a:extLst>
          </p:cNvPr>
          <p:cNvSpPr/>
          <p:nvPr/>
        </p:nvSpPr>
        <p:spPr>
          <a:xfrm>
            <a:off x="7158165" y="1482976"/>
            <a:ext cx="1091983" cy="137160"/>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@Hx PO – 2Week</a:t>
            </a:r>
          </a:p>
        </p:txBody>
      </p:sp>
      <p:sp>
        <p:nvSpPr>
          <p:cNvPr id="5" name="Rectangle: Rounded Corners 4">
            <a:extLst>
              <a:ext uri="{FF2B5EF4-FFF2-40B4-BE49-F238E27FC236}">
                <a16:creationId xmlns:a16="http://schemas.microsoft.com/office/drawing/2014/main" id="{0BB2BBE8-B30B-4AC7-EFF7-AECFF60A4A00}"/>
              </a:ext>
            </a:extLst>
          </p:cNvPr>
          <p:cNvSpPr/>
          <p:nvPr/>
        </p:nvSpPr>
        <p:spPr>
          <a:xfrm>
            <a:off x="7158165" y="2229556"/>
            <a:ext cx="1091983" cy="137160"/>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@Hx PO + 4Week</a:t>
            </a:r>
          </a:p>
        </p:txBody>
      </p:sp>
      <p:sp>
        <p:nvSpPr>
          <p:cNvPr id="10" name="Rectangle: Rounded Corners 9">
            <a:extLst>
              <a:ext uri="{FF2B5EF4-FFF2-40B4-BE49-F238E27FC236}">
                <a16:creationId xmlns:a16="http://schemas.microsoft.com/office/drawing/2014/main" id="{B9396050-DCD8-0AEF-7163-915338C5E460}"/>
              </a:ext>
            </a:extLst>
          </p:cNvPr>
          <p:cNvSpPr/>
          <p:nvPr/>
        </p:nvSpPr>
        <p:spPr>
          <a:xfrm>
            <a:off x="7158165" y="2966268"/>
            <a:ext cx="1091983" cy="137160"/>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@Hx PO + 2Week</a:t>
            </a:r>
          </a:p>
        </p:txBody>
      </p:sp>
      <p:sp>
        <p:nvSpPr>
          <p:cNvPr id="11" name="Rectangle: Rounded Corners 10">
            <a:extLst>
              <a:ext uri="{FF2B5EF4-FFF2-40B4-BE49-F238E27FC236}">
                <a16:creationId xmlns:a16="http://schemas.microsoft.com/office/drawing/2014/main" id="{71A8BCCD-D234-3280-A499-150A2706C4ED}"/>
              </a:ext>
            </a:extLst>
          </p:cNvPr>
          <p:cNvSpPr/>
          <p:nvPr/>
        </p:nvSpPr>
        <p:spPr>
          <a:xfrm>
            <a:off x="7158165" y="3695723"/>
            <a:ext cx="1096317" cy="137160"/>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@Hx PO Week</a:t>
            </a:r>
          </a:p>
        </p:txBody>
      </p:sp>
      <p:sp>
        <p:nvSpPr>
          <p:cNvPr id="12" name="Rectangle: Rounded Corners 11">
            <a:extLst>
              <a:ext uri="{FF2B5EF4-FFF2-40B4-BE49-F238E27FC236}">
                <a16:creationId xmlns:a16="http://schemas.microsoft.com/office/drawing/2014/main" id="{C0B06A3D-4A82-B5E5-C9F1-7445461CACF7}"/>
              </a:ext>
            </a:extLst>
          </p:cNvPr>
          <p:cNvSpPr/>
          <p:nvPr/>
        </p:nvSpPr>
        <p:spPr>
          <a:xfrm>
            <a:off x="7153830" y="5165212"/>
            <a:ext cx="1091983" cy="13716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latin typeface="Intel Clear Light"/>
                <a:ea typeface="Helvetica Neue Medium"/>
                <a:cs typeface="Helvetica Neue Medium"/>
                <a:sym typeface="Helvetica Neue Medium"/>
              </a:rPr>
              <a:t>@H PO </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 2Week</a:t>
            </a:r>
          </a:p>
        </p:txBody>
      </p:sp>
      <p:sp>
        <p:nvSpPr>
          <p:cNvPr id="15" name="Rectangle: Rounded Corners 14">
            <a:extLst>
              <a:ext uri="{FF2B5EF4-FFF2-40B4-BE49-F238E27FC236}">
                <a16:creationId xmlns:a16="http://schemas.microsoft.com/office/drawing/2014/main" id="{B6F81BB2-16D0-DE8A-6B30-8DC444B5E4CB}"/>
              </a:ext>
            </a:extLst>
          </p:cNvPr>
          <p:cNvSpPr/>
          <p:nvPr/>
        </p:nvSpPr>
        <p:spPr>
          <a:xfrm>
            <a:off x="10678392" y="5690408"/>
            <a:ext cx="795528" cy="146304"/>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RVP </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06</a:t>
            </a:r>
          </a:p>
        </p:txBody>
      </p:sp>
      <p:sp>
        <p:nvSpPr>
          <p:cNvPr id="16" name="Rectangle: Rounded Corners 15">
            <a:extLst>
              <a:ext uri="{FF2B5EF4-FFF2-40B4-BE49-F238E27FC236}">
                <a16:creationId xmlns:a16="http://schemas.microsoft.com/office/drawing/2014/main" id="{8D5D4851-A05C-1551-7694-2EF1B0F6C30C}"/>
              </a:ext>
            </a:extLst>
          </p:cNvPr>
          <p:cNvSpPr/>
          <p:nvPr/>
        </p:nvSpPr>
        <p:spPr>
          <a:xfrm>
            <a:off x="10678392" y="5841046"/>
            <a:ext cx="795528" cy="14630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UPH, UL</a:t>
            </a:r>
            <a:endPar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endParaRPr>
          </a:p>
        </p:txBody>
      </p:sp>
      <p:sp>
        <p:nvSpPr>
          <p:cNvPr id="17" name="Rectangle: Rounded Corners 16">
            <a:extLst>
              <a:ext uri="{FF2B5EF4-FFF2-40B4-BE49-F238E27FC236}">
                <a16:creationId xmlns:a16="http://schemas.microsoft.com/office/drawing/2014/main" id="{84F0C58E-2786-D058-B666-5219EDE18D01}"/>
              </a:ext>
            </a:extLst>
          </p:cNvPr>
          <p:cNvSpPr/>
          <p:nvPr/>
        </p:nvSpPr>
        <p:spPr>
          <a:xfrm>
            <a:off x="7153830" y="5909441"/>
            <a:ext cx="1091983" cy="13716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latin typeface="Intel Clear Light"/>
                <a:ea typeface="Helvetica Neue Medium"/>
                <a:cs typeface="Helvetica Neue Medium"/>
                <a:sym typeface="Helvetica Neue Medium"/>
              </a:rPr>
              <a:t>@H PO </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Week</a:t>
            </a:r>
          </a:p>
        </p:txBody>
      </p:sp>
      <p:sp>
        <p:nvSpPr>
          <p:cNvPr id="21" name="Rectangle: Rounded Corners 20">
            <a:extLst>
              <a:ext uri="{FF2B5EF4-FFF2-40B4-BE49-F238E27FC236}">
                <a16:creationId xmlns:a16="http://schemas.microsoft.com/office/drawing/2014/main" id="{439A41F0-81C9-7523-1476-6321A2B33C81}"/>
              </a:ext>
            </a:extLst>
          </p:cNvPr>
          <p:cNvSpPr/>
          <p:nvPr/>
        </p:nvSpPr>
        <p:spPr>
          <a:xfrm>
            <a:off x="6397625" y="4610354"/>
            <a:ext cx="5260196" cy="2201113"/>
          </a:xfrm>
          <a:prstGeom prst="roundRect">
            <a:avLst/>
          </a:prstGeom>
          <a:noFill/>
          <a:ln w="19050" cap="flat">
            <a:solidFill>
              <a:schemeClr val="accent6"/>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Rectangle: Rounded Corners 25">
            <a:extLst>
              <a:ext uri="{FF2B5EF4-FFF2-40B4-BE49-F238E27FC236}">
                <a16:creationId xmlns:a16="http://schemas.microsoft.com/office/drawing/2014/main" id="{B82355C2-A80A-3646-D509-324DB2DE0A68}"/>
              </a:ext>
            </a:extLst>
          </p:cNvPr>
          <p:cNvSpPr/>
          <p:nvPr/>
        </p:nvSpPr>
        <p:spPr>
          <a:xfrm>
            <a:off x="6216333" y="3123008"/>
            <a:ext cx="5580667" cy="2944104"/>
          </a:xfrm>
          <a:prstGeom prst="roundRect">
            <a:avLst/>
          </a:prstGeom>
          <a:noFill/>
          <a:ln w="19050" cap="flat">
            <a:solidFill>
              <a:schemeClr val="accent5"/>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7" name="Rectangle: Rounded Corners 26">
            <a:extLst>
              <a:ext uri="{FF2B5EF4-FFF2-40B4-BE49-F238E27FC236}">
                <a16:creationId xmlns:a16="http://schemas.microsoft.com/office/drawing/2014/main" id="{6F425814-2DA2-8F62-DB94-BBD9B5E1E010}"/>
              </a:ext>
            </a:extLst>
          </p:cNvPr>
          <p:cNvSpPr/>
          <p:nvPr/>
        </p:nvSpPr>
        <p:spPr>
          <a:xfrm>
            <a:off x="6077155" y="853567"/>
            <a:ext cx="5880101" cy="3775069"/>
          </a:xfrm>
          <a:prstGeom prst="roundRect">
            <a:avLst/>
          </a:prstGeom>
          <a:noFill/>
          <a:ln w="19050" cap="flat">
            <a:solidFill>
              <a:srgbClr val="00B0F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Rectangle: Rounded Corners 19">
            <a:extLst>
              <a:ext uri="{FF2B5EF4-FFF2-40B4-BE49-F238E27FC236}">
                <a16:creationId xmlns:a16="http://schemas.microsoft.com/office/drawing/2014/main" id="{0718F3F5-0FCD-5F64-6ECE-4E9EE643BB91}"/>
              </a:ext>
            </a:extLst>
          </p:cNvPr>
          <p:cNvSpPr/>
          <p:nvPr/>
        </p:nvSpPr>
        <p:spPr>
          <a:xfrm>
            <a:off x="11720171" y="2134161"/>
            <a:ext cx="453648" cy="40366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900" b="1">
                <a:solidFill>
                  <a:schemeClr val="tx1"/>
                </a:solidFill>
                <a:latin typeface="Intel Clear Light"/>
                <a:ea typeface="Helvetica Neue Medium"/>
                <a:cs typeface="Helvetica Neue Medium"/>
                <a:sym typeface="Helvetica Neue Medium"/>
              </a:rPr>
              <a:t>HX RVP’s</a:t>
            </a:r>
            <a:endParaRPr kumimoji="0" lang="en-US" sz="900" b="1" i="0" u="none" strike="noStrike" kern="0" cap="none" spc="0" normalizeH="0" baseline="0" noProof="0">
              <a:ln>
                <a:noFill/>
              </a:ln>
              <a:solidFill>
                <a:schemeClr val="tx1"/>
              </a:solidFill>
              <a:effectLst/>
              <a:uLnTx/>
              <a:uFillTx/>
              <a:latin typeface="Intel Clear Light"/>
              <a:ea typeface="Helvetica Neue Medium"/>
              <a:cs typeface="Helvetica Neue Medium"/>
              <a:sym typeface="Helvetica Neue Medium"/>
            </a:endParaRPr>
          </a:p>
        </p:txBody>
      </p:sp>
      <p:sp>
        <p:nvSpPr>
          <p:cNvPr id="37" name="Rectangle: Rounded Corners 36">
            <a:extLst>
              <a:ext uri="{FF2B5EF4-FFF2-40B4-BE49-F238E27FC236}">
                <a16:creationId xmlns:a16="http://schemas.microsoft.com/office/drawing/2014/main" id="{03027D9C-237E-5992-5315-76087406DB5E}"/>
              </a:ext>
            </a:extLst>
          </p:cNvPr>
          <p:cNvSpPr/>
          <p:nvPr/>
        </p:nvSpPr>
        <p:spPr>
          <a:xfrm>
            <a:off x="11720171" y="4710264"/>
            <a:ext cx="453648" cy="4036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900" b="1">
                <a:solidFill>
                  <a:schemeClr val="tx1"/>
                </a:solidFill>
                <a:latin typeface="Intel Clear Light"/>
                <a:ea typeface="Helvetica Neue Medium"/>
                <a:cs typeface="Helvetica Neue Medium"/>
                <a:sym typeface="Helvetica Neue Medium"/>
              </a:rPr>
              <a:t>UPH</a:t>
            </a:r>
          </a:p>
          <a:p>
            <a:pPr marL="0" marR="0" lvl="0" indent="0" algn="ctr" defTabSz="825500" rtl="0" eaLnBrk="1" fontAlgn="auto" latinLnBrk="0" hangingPunct="0">
              <a:lnSpc>
                <a:spcPct val="100000"/>
              </a:lnSpc>
              <a:spcBef>
                <a:spcPts val="0"/>
              </a:spcBef>
              <a:spcAft>
                <a:spcPts val="0"/>
              </a:spcAft>
              <a:buClrTx/>
              <a:buSzTx/>
              <a:buFontTx/>
              <a:buNone/>
              <a:tabLst/>
              <a:defRPr/>
            </a:pPr>
            <a:r>
              <a:rPr lang="en-US" sz="900" b="1">
                <a:solidFill>
                  <a:schemeClr val="tx1"/>
                </a:solidFill>
                <a:latin typeface="Intel Clear Light"/>
                <a:ea typeface="Helvetica Neue Medium"/>
                <a:cs typeface="Helvetica Neue Medium"/>
                <a:sym typeface="Helvetica Neue Medium"/>
              </a:rPr>
              <a:t>RVP’s</a:t>
            </a:r>
            <a:endParaRPr kumimoji="0" lang="en-US" sz="900" b="1" i="0" u="none" strike="noStrike" kern="0" cap="none" spc="0" normalizeH="0" baseline="0" noProof="0">
              <a:ln>
                <a:noFill/>
              </a:ln>
              <a:solidFill>
                <a:schemeClr val="tx1"/>
              </a:solidFill>
              <a:effectLst/>
              <a:uLnTx/>
              <a:uFillTx/>
              <a:latin typeface="Intel Clear Light"/>
              <a:ea typeface="Helvetica Neue Medium"/>
              <a:cs typeface="Helvetica Neue Medium"/>
              <a:sym typeface="Helvetica Neue Medium"/>
            </a:endParaRPr>
          </a:p>
        </p:txBody>
      </p:sp>
      <p:sp>
        <p:nvSpPr>
          <p:cNvPr id="38" name="Rectangle: Rounded Corners 37">
            <a:extLst>
              <a:ext uri="{FF2B5EF4-FFF2-40B4-BE49-F238E27FC236}">
                <a16:creationId xmlns:a16="http://schemas.microsoft.com/office/drawing/2014/main" id="{E0514862-FF3A-55D8-FE02-006B9F79EF12}"/>
              </a:ext>
            </a:extLst>
          </p:cNvPr>
          <p:cNvSpPr/>
          <p:nvPr/>
        </p:nvSpPr>
        <p:spPr>
          <a:xfrm>
            <a:off x="11531762" y="5448261"/>
            <a:ext cx="453648" cy="40366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900" b="1">
                <a:solidFill>
                  <a:schemeClr val="tx1"/>
                </a:solidFill>
                <a:latin typeface="Intel Clear Light"/>
                <a:ea typeface="Helvetica Neue Medium"/>
                <a:cs typeface="Helvetica Neue Medium"/>
                <a:sym typeface="Helvetica Neue Medium"/>
              </a:rPr>
              <a:t>UL</a:t>
            </a:r>
          </a:p>
          <a:p>
            <a:pPr marL="0" marR="0" lvl="0" indent="0" algn="ctr" defTabSz="825500" rtl="0" eaLnBrk="1" fontAlgn="auto" latinLnBrk="0" hangingPunct="0">
              <a:lnSpc>
                <a:spcPct val="100000"/>
              </a:lnSpc>
              <a:spcBef>
                <a:spcPts val="0"/>
              </a:spcBef>
              <a:spcAft>
                <a:spcPts val="0"/>
              </a:spcAft>
              <a:buClrTx/>
              <a:buSzTx/>
              <a:buFontTx/>
              <a:buNone/>
              <a:tabLst/>
              <a:defRPr/>
            </a:pPr>
            <a:r>
              <a:rPr lang="en-US" sz="900" b="1">
                <a:solidFill>
                  <a:schemeClr val="tx1"/>
                </a:solidFill>
                <a:latin typeface="Intel Clear Light"/>
                <a:ea typeface="Helvetica Neue Medium"/>
                <a:cs typeface="Helvetica Neue Medium"/>
                <a:sym typeface="Helvetica Neue Medium"/>
              </a:rPr>
              <a:t>RVP’s</a:t>
            </a:r>
            <a:endParaRPr kumimoji="0" lang="en-US" sz="900" b="1" i="0" u="none" strike="noStrike" kern="0" cap="none" spc="0" normalizeH="0" baseline="0" noProof="0">
              <a:ln>
                <a:noFill/>
              </a:ln>
              <a:solidFill>
                <a:schemeClr val="tx1"/>
              </a:solidFill>
              <a:effectLst/>
              <a:uLnTx/>
              <a:uFillTx/>
              <a:latin typeface="Intel Clear Light"/>
              <a:ea typeface="Helvetica Neue Medium"/>
              <a:cs typeface="Helvetica Neue Medium"/>
              <a:sym typeface="Helvetica Neue Medium"/>
            </a:endParaRPr>
          </a:p>
        </p:txBody>
      </p:sp>
      <p:sp>
        <p:nvSpPr>
          <p:cNvPr id="41" name="TextBox 40">
            <a:extLst>
              <a:ext uri="{FF2B5EF4-FFF2-40B4-BE49-F238E27FC236}">
                <a16:creationId xmlns:a16="http://schemas.microsoft.com/office/drawing/2014/main" id="{8A10FD30-C371-F0A8-0027-FC1B800EE485}"/>
              </a:ext>
            </a:extLst>
          </p:cNvPr>
          <p:cNvSpPr txBox="1"/>
          <p:nvPr/>
        </p:nvSpPr>
        <p:spPr>
          <a:xfrm>
            <a:off x="10712729" y="33854"/>
            <a:ext cx="140823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ea typeface="Intel Clear" panose="020B0604020203020204" pitchFamily="34" charset="0"/>
                <a:cs typeface="Intel Clear" panose="020B0604020203020204" pitchFamily="34" charset="0"/>
                <a:sym typeface="Helvetica Neue"/>
              </a:rPr>
              <a:t>WW29p2Y2025</a:t>
            </a:r>
          </a:p>
        </p:txBody>
      </p:sp>
      <p:sp>
        <p:nvSpPr>
          <p:cNvPr id="42" name="TextBox 41">
            <a:extLst>
              <a:ext uri="{FF2B5EF4-FFF2-40B4-BE49-F238E27FC236}">
                <a16:creationId xmlns:a16="http://schemas.microsoft.com/office/drawing/2014/main" id="{EE7F5E40-D56C-F85D-E1EC-73121E8C3699}"/>
              </a:ext>
            </a:extLst>
          </p:cNvPr>
          <p:cNvSpPr txBox="1"/>
          <p:nvPr/>
        </p:nvSpPr>
        <p:spPr>
          <a:xfrm>
            <a:off x="10237580" y="132372"/>
            <a:ext cx="2026261"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9"/>
              </a:rPr>
              <a:t>Latest RVP Strategy link</a:t>
            </a:r>
            <a:endParaRPr lang="en-US" sz="1000" b="1">
              <a:solidFill>
                <a:srgbClr val="0070C0"/>
              </a:solidFill>
            </a:endParaRPr>
          </a:p>
        </p:txBody>
      </p:sp>
      <p:sp>
        <p:nvSpPr>
          <p:cNvPr id="43" name="TextBox 42">
            <a:extLst>
              <a:ext uri="{FF2B5EF4-FFF2-40B4-BE49-F238E27FC236}">
                <a16:creationId xmlns:a16="http://schemas.microsoft.com/office/drawing/2014/main" id="{7AA8929F-100D-2D1B-D220-C0A6DA526DA9}"/>
              </a:ext>
            </a:extLst>
          </p:cNvPr>
          <p:cNvSpPr txBox="1"/>
          <p:nvPr/>
        </p:nvSpPr>
        <p:spPr>
          <a:xfrm>
            <a:off x="10855604" y="308413"/>
            <a:ext cx="1408237"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10"/>
              </a:rPr>
              <a:t>Latest RVP LZ link</a:t>
            </a:r>
            <a:endParaRPr lang="en-US" sz="1000" b="1">
              <a:solidFill>
                <a:srgbClr val="0070C0"/>
              </a:solidFill>
            </a:endParaRPr>
          </a:p>
        </p:txBody>
      </p:sp>
      <p:sp>
        <p:nvSpPr>
          <p:cNvPr id="8" name="Rectangle: Rounded Corners 7">
            <a:extLst>
              <a:ext uri="{FF2B5EF4-FFF2-40B4-BE49-F238E27FC236}">
                <a16:creationId xmlns:a16="http://schemas.microsoft.com/office/drawing/2014/main" id="{3D40FAA2-F551-8DF6-0DA7-553670ECBD23}"/>
              </a:ext>
            </a:extLst>
          </p:cNvPr>
          <p:cNvSpPr/>
          <p:nvPr/>
        </p:nvSpPr>
        <p:spPr>
          <a:xfrm>
            <a:off x="10670618" y="6427945"/>
            <a:ext cx="795528" cy="146304"/>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RVP </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07</a:t>
            </a:r>
          </a:p>
        </p:txBody>
      </p:sp>
      <p:sp>
        <p:nvSpPr>
          <p:cNvPr id="19" name="Rectangle: Rounded Corners 18">
            <a:extLst>
              <a:ext uri="{FF2B5EF4-FFF2-40B4-BE49-F238E27FC236}">
                <a16:creationId xmlns:a16="http://schemas.microsoft.com/office/drawing/2014/main" id="{9350D6EB-C210-DEF8-CE58-90C325100432}"/>
              </a:ext>
            </a:extLst>
          </p:cNvPr>
          <p:cNvSpPr/>
          <p:nvPr/>
        </p:nvSpPr>
        <p:spPr>
          <a:xfrm>
            <a:off x="10670618" y="6578583"/>
            <a:ext cx="795528" cy="14630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UL</a:t>
            </a:r>
            <a:endPar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endParaRPr>
          </a:p>
        </p:txBody>
      </p:sp>
      <p:sp>
        <p:nvSpPr>
          <p:cNvPr id="35" name="Rectangle: Rounded Corners 34">
            <a:extLst>
              <a:ext uri="{FF2B5EF4-FFF2-40B4-BE49-F238E27FC236}">
                <a16:creationId xmlns:a16="http://schemas.microsoft.com/office/drawing/2014/main" id="{8CEB87B7-FA35-75C2-B5D7-1EBB641D5214}"/>
              </a:ext>
            </a:extLst>
          </p:cNvPr>
          <p:cNvSpPr/>
          <p:nvPr/>
        </p:nvSpPr>
        <p:spPr>
          <a:xfrm>
            <a:off x="7162499" y="6638431"/>
            <a:ext cx="1091983" cy="13716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bg1"/>
                </a:solidFill>
                <a:effectLst/>
                <a:uLnTx/>
                <a:uFillTx/>
                <a:latin typeface="Intel Clear Light"/>
                <a:ea typeface="Helvetica Neue Medium"/>
                <a:cs typeface="Helvetica Neue Medium"/>
                <a:sym typeface="Helvetica Neue Medium"/>
              </a:rPr>
              <a:t>@UL PO - 2</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Week</a:t>
            </a:r>
          </a:p>
        </p:txBody>
      </p:sp>
      <p:sp>
        <p:nvSpPr>
          <p:cNvPr id="36" name="Rectangle: Rounded Corners 35">
            <a:extLst>
              <a:ext uri="{FF2B5EF4-FFF2-40B4-BE49-F238E27FC236}">
                <a16:creationId xmlns:a16="http://schemas.microsoft.com/office/drawing/2014/main" id="{C2C0A2C9-DF2F-0C5F-61CB-50BEF290BDA1}"/>
              </a:ext>
            </a:extLst>
          </p:cNvPr>
          <p:cNvSpPr/>
          <p:nvPr/>
        </p:nvSpPr>
        <p:spPr>
          <a:xfrm>
            <a:off x="6275124" y="911957"/>
            <a:ext cx="5483462" cy="747214"/>
          </a:xfrm>
          <a:prstGeom prst="roundRect">
            <a:avLst/>
          </a:prstGeom>
          <a:noFill/>
          <a:ln w="19050" cap="flat">
            <a:solidFill>
              <a:schemeClr val="accent5"/>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9" name="Rectangle: Rounded Corners 38">
            <a:extLst>
              <a:ext uri="{FF2B5EF4-FFF2-40B4-BE49-F238E27FC236}">
                <a16:creationId xmlns:a16="http://schemas.microsoft.com/office/drawing/2014/main" id="{5AEF13FC-8810-3A1E-47DF-0523982FB614}"/>
              </a:ext>
            </a:extLst>
          </p:cNvPr>
          <p:cNvSpPr/>
          <p:nvPr/>
        </p:nvSpPr>
        <p:spPr>
          <a:xfrm>
            <a:off x="11667319" y="1438324"/>
            <a:ext cx="453648" cy="4036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900" b="1">
                <a:solidFill>
                  <a:schemeClr val="tx1"/>
                </a:solidFill>
                <a:latin typeface="Intel Clear Light"/>
                <a:ea typeface="Helvetica Neue Medium"/>
                <a:cs typeface="Helvetica Neue Medium"/>
                <a:sym typeface="Helvetica Neue Medium"/>
              </a:rPr>
              <a:t>UH</a:t>
            </a:r>
          </a:p>
          <a:p>
            <a:pPr marL="0" marR="0" lvl="0" indent="0" algn="ctr" defTabSz="825500" rtl="0" eaLnBrk="1" fontAlgn="auto" latinLnBrk="0" hangingPunct="0">
              <a:lnSpc>
                <a:spcPct val="100000"/>
              </a:lnSpc>
              <a:spcBef>
                <a:spcPts val="0"/>
              </a:spcBef>
              <a:spcAft>
                <a:spcPts val="0"/>
              </a:spcAft>
              <a:buClrTx/>
              <a:buSzTx/>
              <a:buFontTx/>
              <a:buNone/>
              <a:tabLst/>
              <a:defRPr/>
            </a:pPr>
            <a:r>
              <a:rPr lang="en-US" sz="900" b="1">
                <a:solidFill>
                  <a:schemeClr val="tx1"/>
                </a:solidFill>
                <a:latin typeface="Intel Clear Light"/>
                <a:ea typeface="Helvetica Neue Medium"/>
                <a:cs typeface="Helvetica Neue Medium"/>
                <a:sym typeface="Helvetica Neue Medium"/>
              </a:rPr>
              <a:t>RVP’s</a:t>
            </a:r>
            <a:endParaRPr kumimoji="0" lang="en-US" sz="900" b="1" i="0" u="none" strike="noStrike" kern="0" cap="none" spc="0" normalizeH="0" baseline="0" noProof="0">
              <a:ln>
                <a:noFill/>
              </a:ln>
              <a:solidFill>
                <a:schemeClr val="tx1"/>
              </a:solidFill>
              <a:effectLst/>
              <a:uLnTx/>
              <a:uFillTx/>
              <a:latin typeface="Intel Clear Light"/>
              <a:ea typeface="Helvetica Neue Medium"/>
              <a:cs typeface="Helvetica Neue Medium"/>
              <a:sym typeface="Helvetica Neue Medium"/>
            </a:endParaRPr>
          </a:p>
        </p:txBody>
      </p:sp>
      <p:sp>
        <p:nvSpPr>
          <p:cNvPr id="33" name="Rectangle: Rounded Corners 32">
            <a:extLst>
              <a:ext uri="{FF2B5EF4-FFF2-40B4-BE49-F238E27FC236}">
                <a16:creationId xmlns:a16="http://schemas.microsoft.com/office/drawing/2014/main" id="{1C36B4EF-A525-3C17-668C-845CE8FD5D77}"/>
              </a:ext>
            </a:extLst>
          </p:cNvPr>
          <p:cNvSpPr/>
          <p:nvPr/>
        </p:nvSpPr>
        <p:spPr>
          <a:xfrm>
            <a:off x="10712729" y="3362426"/>
            <a:ext cx="785789" cy="152752"/>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RVP </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0</a:t>
            </a:r>
            <a:r>
              <a:rPr lang="en-US" sz="900" b="1">
                <a:solidFill>
                  <a:srgbClr val="FFFFFF"/>
                </a:solidFill>
                <a:latin typeface="Intel Clear Light"/>
                <a:ea typeface="Helvetica Neue Medium"/>
                <a:cs typeface="Helvetica Neue Medium"/>
                <a:sym typeface="Helvetica Neue Medium"/>
              </a:rPr>
              <a:t>4</a:t>
            </a:r>
            <a:endParaRPr kumimoji="0" lang="en-US" sz="900" b="1" i="0" u="none" strike="noStrike" kern="0" cap="none" spc="0" normalizeH="0" baseline="0" noProof="0">
              <a:ln>
                <a:noFill/>
              </a:ln>
              <a:solidFill>
                <a:srgbClr val="FFFFFF"/>
              </a:solidFill>
              <a:effectLst/>
              <a:uLnTx/>
              <a:uFillTx/>
              <a:latin typeface="+mj-lt"/>
              <a:ea typeface="Helvetica Neue Medium"/>
              <a:cs typeface="Helvetica Neue Medium"/>
              <a:sym typeface="Helvetica Neue Medium"/>
            </a:endParaRPr>
          </a:p>
        </p:txBody>
      </p:sp>
      <p:sp>
        <p:nvSpPr>
          <p:cNvPr id="40" name="Rectangle: Rounded Corners 39">
            <a:extLst>
              <a:ext uri="{FF2B5EF4-FFF2-40B4-BE49-F238E27FC236}">
                <a16:creationId xmlns:a16="http://schemas.microsoft.com/office/drawing/2014/main" id="{F73D0CF3-D573-3CB7-2E92-A37B3C809BB2}"/>
              </a:ext>
            </a:extLst>
          </p:cNvPr>
          <p:cNvSpPr/>
          <p:nvPr/>
        </p:nvSpPr>
        <p:spPr>
          <a:xfrm>
            <a:off x="10712729" y="4223602"/>
            <a:ext cx="795528" cy="14630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err="1">
                <a:solidFill>
                  <a:srgbClr val="FFFFFF"/>
                </a:solidFill>
                <a:latin typeface="Intel Clear Light"/>
                <a:ea typeface="Helvetica Neue Medium"/>
                <a:cs typeface="Helvetica Neue Medium"/>
                <a:sym typeface="Helvetica Neue Medium"/>
              </a:rPr>
              <a:t>Hx</a:t>
            </a:r>
            <a:r>
              <a:rPr lang="en-US" sz="900" b="1">
                <a:solidFill>
                  <a:srgbClr val="FFFFFF"/>
                </a:solidFill>
                <a:latin typeface="Intel Clear Light"/>
                <a:ea typeface="Helvetica Neue Medium"/>
                <a:cs typeface="Helvetica Neue Medium"/>
                <a:sym typeface="Helvetica Neue Medium"/>
              </a:rPr>
              <a:t>, UPH</a:t>
            </a:r>
            <a:endPar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endParaRPr>
          </a:p>
        </p:txBody>
      </p:sp>
      <p:sp>
        <p:nvSpPr>
          <p:cNvPr id="44" name="Rectangle: Rounded Corners 43">
            <a:extLst>
              <a:ext uri="{FF2B5EF4-FFF2-40B4-BE49-F238E27FC236}">
                <a16:creationId xmlns:a16="http://schemas.microsoft.com/office/drawing/2014/main" id="{591C48DC-7F95-72E2-66EA-4A8DA1297B6F}"/>
              </a:ext>
            </a:extLst>
          </p:cNvPr>
          <p:cNvSpPr/>
          <p:nvPr/>
        </p:nvSpPr>
        <p:spPr>
          <a:xfrm>
            <a:off x="10712729" y="4068668"/>
            <a:ext cx="795529" cy="142198"/>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lang="en-US" sz="900" b="1">
                <a:solidFill>
                  <a:srgbClr val="FFFFFF"/>
                </a:solidFill>
                <a:latin typeface="Intel Clear Light"/>
                <a:ea typeface="Helvetica Neue Medium"/>
                <a:cs typeface="Helvetica Neue Medium"/>
                <a:sym typeface="Helvetica Neue Medium"/>
              </a:rPr>
              <a:t>RVP </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0</a:t>
            </a:r>
            <a:r>
              <a:rPr lang="en-US" sz="900" b="1">
                <a:solidFill>
                  <a:srgbClr val="FFFFFF"/>
                </a:solidFill>
                <a:latin typeface="Intel Clear Light"/>
                <a:ea typeface="Helvetica Neue Medium"/>
                <a:cs typeface="Helvetica Neue Medium"/>
                <a:sym typeface="Helvetica Neue Medium"/>
              </a:rPr>
              <a:t>4m</a:t>
            </a:r>
            <a:endParaRPr kumimoji="0" lang="en-US" sz="900" b="1" i="0" u="none" strike="noStrike" kern="0" cap="none" spc="0" normalizeH="0" baseline="0" noProof="0">
              <a:ln>
                <a:noFill/>
              </a:ln>
              <a:solidFill>
                <a:srgbClr val="FFFFFF"/>
              </a:solidFill>
              <a:effectLst/>
              <a:uLnTx/>
              <a:uFillTx/>
              <a:latin typeface="+mj-lt"/>
              <a:ea typeface="Helvetica Neue Medium"/>
              <a:cs typeface="Helvetica Neue Medium"/>
              <a:sym typeface="Helvetica Neue Medium"/>
            </a:endParaRPr>
          </a:p>
        </p:txBody>
      </p:sp>
      <p:sp>
        <p:nvSpPr>
          <p:cNvPr id="45" name="Rectangle: Rounded Corners 44">
            <a:extLst>
              <a:ext uri="{FF2B5EF4-FFF2-40B4-BE49-F238E27FC236}">
                <a16:creationId xmlns:a16="http://schemas.microsoft.com/office/drawing/2014/main" id="{8BE262A5-4E3B-12DB-AD08-2BBEC0950301}"/>
              </a:ext>
            </a:extLst>
          </p:cNvPr>
          <p:cNvSpPr/>
          <p:nvPr/>
        </p:nvSpPr>
        <p:spPr>
          <a:xfrm>
            <a:off x="7050847" y="4426232"/>
            <a:ext cx="1194965" cy="137160"/>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@Hx PO + 1</a:t>
            </a:r>
            <a:r>
              <a:rPr lang="en-US" sz="900" b="1">
                <a:solidFill>
                  <a:srgbClr val="FFFFFF"/>
                </a:solidFill>
                <a:latin typeface="Intel Clear Light"/>
                <a:ea typeface="Helvetica Neue Medium"/>
                <a:cs typeface="Helvetica Neue Medium"/>
                <a:sym typeface="Helvetica Neue Medium"/>
              </a:rPr>
              <a:t>3</a:t>
            </a:r>
            <a:r>
              <a:rPr kumimoji="0" lang="en-US" sz="9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Week</a:t>
            </a:r>
          </a:p>
        </p:txBody>
      </p:sp>
      <p:sp>
        <p:nvSpPr>
          <p:cNvPr id="13" name="TextBox 12">
            <a:extLst>
              <a:ext uri="{FF2B5EF4-FFF2-40B4-BE49-F238E27FC236}">
                <a16:creationId xmlns:a16="http://schemas.microsoft.com/office/drawing/2014/main" id="{91B4162E-9BF3-B2AB-F998-A6B3925A9FC4}"/>
              </a:ext>
            </a:extLst>
          </p:cNvPr>
          <p:cNvSpPr txBox="1"/>
          <p:nvPr/>
        </p:nvSpPr>
        <p:spPr>
          <a:xfrm>
            <a:off x="8963686" y="0"/>
            <a:ext cx="103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hlinkClick r:id="rId11" action="ppaction://hlinksldjump"/>
              </a:rPr>
              <a:t>Back</a:t>
            </a:r>
            <a:endPar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endParaRPr>
          </a:p>
        </p:txBody>
      </p:sp>
      <p:sp>
        <p:nvSpPr>
          <p:cNvPr id="14" name="Arrow: Right 13">
            <a:extLst>
              <a:ext uri="{FF2B5EF4-FFF2-40B4-BE49-F238E27FC236}">
                <a16:creationId xmlns:a16="http://schemas.microsoft.com/office/drawing/2014/main" id="{24042BF2-7A40-2CDD-22B5-3356C637E2B7}"/>
              </a:ext>
            </a:extLst>
          </p:cNvPr>
          <p:cNvSpPr/>
          <p:nvPr/>
        </p:nvSpPr>
        <p:spPr>
          <a:xfrm>
            <a:off x="9635145" y="93226"/>
            <a:ext cx="364861" cy="182880"/>
          </a:xfrm>
          <a:prstGeom prst="rightArrow">
            <a:avLst/>
          </a:prstGeom>
          <a:solidFill>
            <a:srgbClr val="9F5F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61876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A929F-0228-6F4E-5FDD-CB31BF0979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3A00F-3D18-9268-AB4B-D1A4E501A599}"/>
              </a:ext>
            </a:extLst>
          </p:cNvPr>
          <p:cNvSpPr>
            <a:spLocks noGrp="1"/>
          </p:cNvSpPr>
          <p:nvPr>
            <p:ph type="title"/>
          </p:nvPr>
        </p:nvSpPr>
        <p:spPr>
          <a:xfrm>
            <a:off x="533352" y="20592"/>
            <a:ext cx="11010816" cy="519232"/>
          </a:xfrm>
        </p:spPr>
        <p:txBody>
          <a:bodyPr anchor="ctr"/>
          <a:lstStyle/>
          <a:p>
            <a:r>
              <a:rPr lang="en-US"/>
              <a:t>NVL Hx-UPH RVP BOM SKU summary</a:t>
            </a:r>
          </a:p>
        </p:txBody>
      </p:sp>
      <p:sp>
        <p:nvSpPr>
          <p:cNvPr id="3" name="TextBox 2">
            <a:extLst>
              <a:ext uri="{FF2B5EF4-FFF2-40B4-BE49-F238E27FC236}">
                <a16:creationId xmlns:a16="http://schemas.microsoft.com/office/drawing/2014/main" id="{73A2137B-F818-7B84-69AB-F9F56EBED7E6}"/>
              </a:ext>
            </a:extLst>
          </p:cNvPr>
          <p:cNvSpPr txBox="1"/>
          <p:nvPr/>
        </p:nvSpPr>
        <p:spPr>
          <a:xfrm>
            <a:off x="10712729" y="33854"/>
            <a:ext cx="140823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ea typeface="Intel Clear" panose="020B0604020203020204" pitchFamily="34" charset="0"/>
                <a:cs typeface="Intel Clear" panose="020B0604020203020204" pitchFamily="34" charset="0"/>
                <a:sym typeface="Helvetica Neue"/>
              </a:rPr>
              <a:t>WW30p3Y2025</a:t>
            </a:r>
          </a:p>
        </p:txBody>
      </p:sp>
      <p:sp>
        <p:nvSpPr>
          <p:cNvPr id="5" name="TextBox 4">
            <a:extLst>
              <a:ext uri="{FF2B5EF4-FFF2-40B4-BE49-F238E27FC236}">
                <a16:creationId xmlns:a16="http://schemas.microsoft.com/office/drawing/2014/main" id="{60C348B8-E16E-7F80-8954-4583A01D1D07}"/>
              </a:ext>
            </a:extLst>
          </p:cNvPr>
          <p:cNvSpPr txBox="1"/>
          <p:nvPr/>
        </p:nvSpPr>
        <p:spPr>
          <a:xfrm>
            <a:off x="10237580" y="132372"/>
            <a:ext cx="2026261"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2"/>
              </a:rPr>
              <a:t>Latest RVP Strategy link</a:t>
            </a:r>
            <a:endParaRPr lang="en-US" sz="1000" b="1">
              <a:solidFill>
                <a:srgbClr val="0070C0"/>
              </a:solidFill>
            </a:endParaRPr>
          </a:p>
        </p:txBody>
      </p:sp>
      <p:sp>
        <p:nvSpPr>
          <p:cNvPr id="9" name="TextBox 8">
            <a:extLst>
              <a:ext uri="{FF2B5EF4-FFF2-40B4-BE49-F238E27FC236}">
                <a16:creationId xmlns:a16="http://schemas.microsoft.com/office/drawing/2014/main" id="{F4F6E979-195F-FC97-3CAF-459691B0FA6B}"/>
              </a:ext>
            </a:extLst>
          </p:cNvPr>
          <p:cNvSpPr txBox="1"/>
          <p:nvPr/>
        </p:nvSpPr>
        <p:spPr>
          <a:xfrm>
            <a:off x="10855604" y="308413"/>
            <a:ext cx="1408237"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3"/>
              </a:rPr>
              <a:t>Latest RVP LZ link</a:t>
            </a:r>
            <a:endParaRPr lang="en-US" sz="1000" b="1">
              <a:solidFill>
                <a:srgbClr val="0070C0"/>
              </a:solidFill>
            </a:endParaRPr>
          </a:p>
        </p:txBody>
      </p:sp>
      <p:graphicFrame>
        <p:nvGraphicFramePr>
          <p:cNvPr id="6" name="Table 5">
            <a:extLst>
              <a:ext uri="{FF2B5EF4-FFF2-40B4-BE49-F238E27FC236}">
                <a16:creationId xmlns:a16="http://schemas.microsoft.com/office/drawing/2014/main" id="{01ED7534-43AF-6E81-6066-36202860E10D}"/>
              </a:ext>
            </a:extLst>
          </p:cNvPr>
          <p:cNvGraphicFramePr>
            <a:graphicFrameLocks noGrp="1"/>
          </p:cNvGraphicFramePr>
          <p:nvPr/>
        </p:nvGraphicFramePr>
        <p:xfrm>
          <a:off x="4137035" y="6436412"/>
          <a:ext cx="3917928" cy="399846"/>
        </p:xfrm>
        <a:graphic>
          <a:graphicData uri="http://schemas.openxmlformats.org/drawingml/2006/table">
            <a:tbl>
              <a:tblPr/>
              <a:tblGrid>
                <a:gridCol w="3917928">
                  <a:extLst>
                    <a:ext uri="{9D8B030D-6E8A-4147-A177-3AD203B41FA5}">
                      <a16:colId xmlns:a16="http://schemas.microsoft.com/office/drawing/2014/main" val="4228256875"/>
                    </a:ext>
                  </a:extLst>
                </a:gridCol>
              </a:tblGrid>
              <a:tr h="133282">
                <a:tc>
                  <a:txBody>
                    <a:bodyPr/>
                    <a:lstStyle/>
                    <a:p>
                      <a:pPr algn="l" fontAlgn="ctr"/>
                      <a:r>
                        <a:rPr lang="en-US" sz="800" b="1" i="0" u="none" strike="noStrike">
                          <a:solidFill>
                            <a:srgbClr val="000000"/>
                          </a:solidFill>
                          <a:effectLst/>
                          <a:latin typeface="Intel Clear" panose="020B0604020203020204" pitchFamily="34" charset="0"/>
                        </a:rPr>
                        <a:t>* Not POR for UPH silicon</a:t>
                      </a:r>
                    </a:p>
                  </a:txBody>
                  <a:tcPr marL="12858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752135824"/>
                  </a:ext>
                </a:extLst>
              </a:tr>
              <a:tr h="133282">
                <a:tc>
                  <a:txBody>
                    <a:bodyPr/>
                    <a:lstStyle/>
                    <a:p>
                      <a:pPr algn="l" fontAlgn="ctr"/>
                      <a:r>
                        <a:rPr lang="en-US" sz="800" b="1" i="0" u="none" strike="noStrike">
                          <a:solidFill>
                            <a:srgbClr val="000000"/>
                          </a:solidFill>
                          <a:effectLst/>
                          <a:latin typeface="Intel Clear" panose="020B0604020203020204" pitchFamily="34" charset="0"/>
                        </a:rPr>
                        <a:t>** RVP031/ 032 IOE AIC HDR mounted, </a:t>
                      </a:r>
                      <a:r>
                        <a:rPr lang="en-US" sz="800" b="1" i="0" u="none" strike="noStrike">
                          <a:solidFill>
                            <a:srgbClr val="FF0000"/>
                          </a:solidFill>
                          <a:effectLst/>
                          <a:latin typeface="Intel Clear" panose="020B0604020203020204" pitchFamily="34" charset="0"/>
                        </a:rPr>
                        <a:t>need Rework to enable DMI path</a:t>
                      </a:r>
                      <a:endParaRPr lang="en-US" sz="800" b="1" i="0" u="none" strike="noStrike">
                        <a:solidFill>
                          <a:srgbClr val="000000"/>
                        </a:solidFill>
                        <a:effectLst/>
                        <a:latin typeface="Intel Clear" panose="020B0604020203020204" pitchFamily="34" charset="0"/>
                      </a:endParaRPr>
                    </a:p>
                  </a:txBody>
                  <a:tcPr marL="12858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25834665"/>
                  </a:ext>
                </a:extLst>
              </a:tr>
              <a:tr h="133282">
                <a:tc>
                  <a:txBody>
                    <a:bodyPr/>
                    <a:lstStyle/>
                    <a:p>
                      <a:pPr algn="l" fontAlgn="ctr"/>
                      <a:r>
                        <a:rPr lang="en-US" sz="800" b="1" i="0" u="none" strike="noStrike">
                          <a:solidFill>
                            <a:srgbClr val="000000"/>
                          </a:solidFill>
                          <a:effectLst/>
                          <a:latin typeface="Intel Clear" panose="020B0604020203020204" pitchFamily="34" charset="0"/>
                        </a:rPr>
                        <a:t>*** For UPH BOM SKUs, </a:t>
                      </a:r>
                      <a:r>
                        <a:rPr lang="en-US" sz="800" b="1" i="0" u="none" strike="noStrike">
                          <a:solidFill>
                            <a:srgbClr val="FF0000"/>
                          </a:solidFill>
                          <a:effectLst/>
                          <a:latin typeface="Intel Clear" panose="020B0604020203020204" pitchFamily="34" charset="0"/>
                        </a:rPr>
                        <a:t>rework is needed to enable the PCH IOE (DMI path) </a:t>
                      </a:r>
                      <a:endParaRPr lang="en-US" sz="800" b="1" i="0" u="none" strike="noStrike">
                        <a:solidFill>
                          <a:srgbClr val="000000"/>
                        </a:solidFill>
                        <a:effectLst/>
                        <a:latin typeface="Intel Clear" panose="020B0604020203020204" pitchFamily="34" charset="0"/>
                      </a:endParaRPr>
                    </a:p>
                  </a:txBody>
                  <a:tcPr marL="12858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227945613"/>
                  </a:ext>
                </a:extLst>
              </a:tr>
            </a:tbl>
          </a:graphicData>
        </a:graphic>
      </p:graphicFrame>
      <p:graphicFrame>
        <p:nvGraphicFramePr>
          <p:cNvPr id="7" name="Table 6">
            <a:extLst>
              <a:ext uri="{FF2B5EF4-FFF2-40B4-BE49-F238E27FC236}">
                <a16:creationId xmlns:a16="http://schemas.microsoft.com/office/drawing/2014/main" id="{4DA7C00E-789D-70D7-8864-F8780757E172}"/>
              </a:ext>
            </a:extLst>
          </p:cNvPr>
          <p:cNvGraphicFramePr>
            <a:graphicFrameLocks noGrp="1"/>
          </p:cNvGraphicFramePr>
          <p:nvPr/>
        </p:nvGraphicFramePr>
        <p:xfrm>
          <a:off x="71439" y="539823"/>
          <a:ext cx="12049528" cy="5813570"/>
        </p:xfrm>
        <a:graphic>
          <a:graphicData uri="http://schemas.openxmlformats.org/drawingml/2006/table">
            <a:tbl>
              <a:tblPr/>
              <a:tblGrid>
                <a:gridCol w="283922">
                  <a:extLst>
                    <a:ext uri="{9D8B030D-6E8A-4147-A177-3AD203B41FA5}">
                      <a16:colId xmlns:a16="http://schemas.microsoft.com/office/drawing/2014/main" val="328384130"/>
                    </a:ext>
                  </a:extLst>
                </a:gridCol>
                <a:gridCol w="528705">
                  <a:extLst>
                    <a:ext uri="{9D8B030D-6E8A-4147-A177-3AD203B41FA5}">
                      <a16:colId xmlns:a16="http://schemas.microsoft.com/office/drawing/2014/main" val="181578903"/>
                    </a:ext>
                  </a:extLst>
                </a:gridCol>
                <a:gridCol w="565042">
                  <a:extLst>
                    <a:ext uri="{9D8B030D-6E8A-4147-A177-3AD203B41FA5}">
                      <a16:colId xmlns:a16="http://schemas.microsoft.com/office/drawing/2014/main" val="2603476881"/>
                    </a:ext>
                  </a:extLst>
                </a:gridCol>
                <a:gridCol w="1363432">
                  <a:extLst>
                    <a:ext uri="{9D8B030D-6E8A-4147-A177-3AD203B41FA5}">
                      <a16:colId xmlns:a16="http://schemas.microsoft.com/office/drawing/2014/main" val="3373762740"/>
                    </a:ext>
                  </a:extLst>
                </a:gridCol>
                <a:gridCol w="806059">
                  <a:extLst>
                    <a:ext uri="{9D8B030D-6E8A-4147-A177-3AD203B41FA5}">
                      <a16:colId xmlns:a16="http://schemas.microsoft.com/office/drawing/2014/main" val="434893664"/>
                    </a:ext>
                  </a:extLst>
                </a:gridCol>
                <a:gridCol w="680383">
                  <a:extLst>
                    <a:ext uri="{9D8B030D-6E8A-4147-A177-3AD203B41FA5}">
                      <a16:colId xmlns:a16="http://schemas.microsoft.com/office/drawing/2014/main" val="1333417773"/>
                    </a:ext>
                  </a:extLst>
                </a:gridCol>
                <a:gridCol w="524372">
                  <a:extLst>
                    <a:ext uri="{9D8B030D-6E8A-4147-A177-3AD203B41FA5}">
                      <a16:colId xmlns:a16="http://schemas.microsoft.com/office/drawing/2014/main" val="135295243"/>
                    </a:ext>
                  </a:extLst>
                </a:gridCol>
                <a:gridCol w="567708">
                  <a:extLst>
                    <a:ext uri="{9D8B030D-6E8A-4147-A177-3AD203B41FA5}">
                      <a16:colId xmlns:a16="http://schemas.microsoft.com/office/drawing/2014/main" val="2771138221"/>
                    </a:ext>
                  </a:extLst>
                </a:gridCol>
                <a:gridCol w="689050">
                  <a:extLst>
                    <a:ext uri="{9D8B030D-6E8A-4147-A177-3AD203B41FA5}">
                      <a16:colId xmlns:a16="http://schemas.microsoft.com/office/drawing/2014/main" val="2314922888"/>
                    </a:ext>
                  </a:extLst>
                </a:gridCol>
                <a:gridCol w="463700">
                  <a:extLst>
                    <a:ext uri="{9D8B030D-6E8A-4147-A177-3AD203B41FA5}">
                      <a16:colId xmlns:a16="http://schemas.microsoft.com/office/drawing/2014/main" val="1682255497"/>
                    </a:ext>
                  </a:extLst>
                </a:gridCol>
                <a:gridCol w="2656527">
                  <a:extLst>
                    <a:ext uri="{9D8B030D-6E8A-4147-A177-3AD203B41FA5}">
                      <a16:colId xmlns:a16="http://schemas.microsoft.com/office/drawing/2014/main" val="875731496"/>
                    </a:ext>
                  </a:extLst>
                </a:gridCol>
                <a:gridCol w="871064">
                  <a:extLst>
                    <a:ext uri="{9D8B030D-6E8A-4147-A177-3AD203B41FA5}">
                      <a16:colId xmlns:a16="http://schemas.microsoft.com/office/drawing/2014/main" val="445117873"/>
                    </a:ext>
                  </a:extLst>
                </a:gridCol>
                <a:gridCol w="472368">
                  <a:extLst>
                    <a:ext uri="{9D8B030D-6E8A-4147-A177-3AD203B41FA5}">
                      <a16:colId xmlns:a16="http://schemas.microsoft.com/office/drawing/2014/main" val="3560184906"/>
                    </a:ext>
                  </a:extLst>
                </a:gridCol>
                <a:gridCol w="407363">
                  <a:extLst>
                    <a:ext uri="{9D8B030D-6E8A-4147-A177-3AD203B41FA5}">
                      <a16:colId xmlns:a16="http://schemas.microsoft.com/office/drawing/2014/main" val="4097670672"/>
                    </a:ext>
                  </a:extLst>
                </a:gridCol>
                <a:gridCol w="680383">
                  <a:extLst>
                    <a:ext uri="{9D8B030D-6E8A-4147-A177-3AD203B41FA5}">
                      <a16:colId xmlns:a16="http://schemas.microsoft.com/office/drawing/2014/main" val="548826323"/>
                    </a:ext>
                  </a:extLst>
                </a:gridCol>
                <a:gridCol w="489450">
                  <a:extLst>
                    <a:ext uri="{9D8B030D-6E8A-4147-A177-3AD203B41FA5}">
                      <a16:colId xmlns:a16="http://schemas.microsoft.com/office/drawing/2014/main" val="2509473140"/>
                    </a:ext>
                  </a:extLst>
                </a:gridCol>
              </a:tblGrid>
              <a:tr h="286477">
                <a:tc>
                  <a:txBody>
                    <a:bodyPr/>
                    <a:lstStyle/>
                    <a:p>
                      <a:pPr algn="ctr" fontAlgn="ctr"/>
                      <a:r>
                        <a:rPr lang="en-US" sz="750" b="0" i="0" u="none" strike="noStrike">
                          <a:solidFill>
                            <a:srgbClr val="FFFFFF"/>
                          </a:solidFill>
                          <a:effectLst/>
                          <a:latin typeface="Intel Clear" panose="020B0604020203020204" pitchFamily="34" charset="0"/>
                        </a:rPr>
                        <a:t>Si#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50" b="0" i="0" u="none" strike="noStrike">
                          <a:solidFill>
                            <a:srgbClr val="FFFFFF"/>
                          </a:solidFill>
                          <a:effectLst/>
                          <a:latin typeface="Intel Clear" panose="020B0604020203020204" pitchFamily="34" charset="0"/>
                        </a:rPr>
                        <a:t>Segment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50" b="0" i="0" u="none" strike="noStrike">
                          <a:solidFill>
                            <a:srgbClr val="FFFFFF"/>
                          </a:solidFill>
                          <a:effectLst/>
                          <a:latin typeface="Intel Clear" panose="020B0604020203020204" pitchFamily="34" charset="0"/>
                        </a:rPr>
                        <a:t>Base Board#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50" b="0" i="0" u="none" strike="noStrike">
                          <a:solidFill>
                            <a:srgbClr val="FFFFFF"/>
                          </a:solidFill>
                          <a:effectLst/>
                          <a:latin typeface="Intel Clear" panose="020B0604020203020204" pitchFamily="34" charset="0"/>
                        </a:rPr>
                        <a:t>RVP SKU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ctr"/>
                      <a:r>
                        <a:rPr lang="en-US" sz="750" b="0" i="0" u="none" strike="noStrike">
                          <a:solidFill>
                            <a:srgbClr val="FFFFFF"/>
                          </a:solidFill>
                          <a:effectLst/>
                          <a:latin typeface="Intel Clear" panose="020B0604020203020204" pitchFamily="34" charset="0"/>
                        </a:rPr>
                        <a:t>Base board SKU/ BOM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50" b="0" i="0" u="none" strike="noStrike">
                          <a:solidFill>
                            <a:srgbClr val="FFFFFF"/>
                          </a:solidFill>
                          <a:effectLst/>
                          <a:latin typeface="Intel Clear" panose="020B0604020203020204" pitchFamily="34" charset="0"/>
                        </a:rPr>
                        <a:t>PI/ LL Optimization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50" b="0" i="0" u="none" strike="noStrike">
                          <a:solidFill>
                            <a:srgbClr val="FFFFFF"/>
                          </a:solidFill>
                          <a:effectLst/>
                          <a:latin typeface="Intel Clear" panose="020B0604020203020204" pitchFamily="34" charset="0"/>
                        </a:rPr>
                        <a:t>DMI/PXPC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50" b="0" i="0" u="none" strike="noStrike">
                          <a:solidFill>
                            <a:srgbClr val="FFFFFF"/>
                          </a:solidFill>
                          <a:effectLst/>
                          <a:latin typeface="Intel Clear" panose="020B0604020203020204" pitchFamily="34" charset="0"/>
                        </a:rPr>
                        <a:t>PXPE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50" b="0" i="0" u="none" strike="noStrike">
                          <a:solidFill>
                            <a:srgbClr val="FFFFFF"/>
                          </a:solidFill>
                          <a:effectLst/>
                          <a:latin typeface="Intel Clear" panose="020B0604020203020204" pitchFamily="34" charset="0"/>
                        </a:rPr>
                        <a:t>RVP SKU Code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50" b="0" i="0" u="none" strike="noStrike">
                          <a:solidFill>
                            <a:srgbClr val="FFFFFF"/>
                          </a:solidFill>
                          <a:effectLst/>
                          <a:latin typeface="Intel Clear" panose="020B0604020203020204" pitchFamily="34" charset="0"/>
                        </a:rPr>
                        <a:t>BOM SKU Si#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ctr"/>
                      <a:r>
                        <a:rPr lang="en-US" sz="750" b="0" i="0" u="none" strike="noStrike">
                          <a:solidFill>
                            <a:srgbClr val="FFFFFF"/>
                          </a:solidFill>
                          <a:effectLst/>
                          <a:latin typeface="Intel Clear" panose="020B0604020203020204" pitchFamily="34" charset="0"/>
                        </a:rPr>
                        <a:t>RVP Base board SKU + BOM SKU</a:t>
                      </a:r>
                      <a:br>
                        <a:rPr lang="en-US" sz="750" b="0" i="0" u="none" strike="noStrike">
                          <a:solidFill>
                            <a:srgbClr val="FFFFFF"/>
                          </a:solidFill>
                          <a:effectLst/>
                          <a:latin typeface="Intel Clear" panose="020B0604020203020204" pitchFamily="34" charset="0"/>
                        </a:rPr>
                      </a:br>
                      <a:r>
                        <a:rPr lang="en-US" sz="750" b="0" i="0" u="none" strike="noStrike">
                          <a:solidFill>
                            <a:srgbClr val="FFFF00"/>
                          </a:solidFill>
                          <a:effectLst/>
                          <a:latin typeface="Intel Clear" panose="020B0604020203020204" pitchFamily="34" charset="0"/>
                        </a:rPr>
                        <a:t>(Please note - SKU name will change later with MySamples Tool name)</a:t>
                      </a:r>
                      <a:endParaRPr lang="en-US" sz="750" b="0" i="0" u="none" strike="noStrike">
                        <a:solidFill>
                          <a:srgbClr val="FFFFFF"/>
                        </a:solidFill>
                        <a:effectLst/>
                        <a:latin typeface="Intel Clear" panose="020B0604020203020204" pitchFamily="34" charset="0"/>
                      </a:endParaRP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ctr"/>
                      <a:r>
                        <a:rPr lang="en-US" sz="750" b="0" i="0" u="none" strike="noStrike">
                          <a:solidFill>
                            <a:srgbClr val="FFFFFF"/>
                          </a:solidFill>
                          <a:effectLst/>
                          <a:latin typeface="Intel Clear" panose="020B0604020203020204" pitchFamily="34" charset="0"/>
                        </a:rPr>
                        <a:t>Validation Config</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ctr"/>
                      <a:r>
                        <a:rPr lang="en-US" sz="750" b="0" i="0" u="none" strike="noStrike">
                          <a:solidFill>
                            <a:srgbClr val="FFFFFF"/>
                          </a:solidFill>
                          <a:effectLst/>
                          <a:latin typeface="Intel Clear" panose="020B0604020203020204" pitchFamily="34" charset="0"/>
                        </a:rPr>
                        <a:t>SoC Support</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50" b="0" i="0" u="none" strike="noStrike">
                          <a:solidFill>
                            <a:srgbClr val="FFFFFF"/>
                          </a:solidFill>
                          <a:effectLst/>
                          <a:latin typeface="Intel Clear" panose="020B0604020203020204" pitchFamily="34" charset="0"/>
                        </a:rPr>
                        <a:t>PCH IOE Support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ctr"/>
                      <a:r>
                        <a:rPr lang="en-US" sz="750" b="0" i="0" u="none" strike="noStrike">
                          <a:solidFill>
                            <a:srgbClr val="FFFFFF"/>
                          </a:solidFill>
                          <a:effectLst/>
                          <a:latin typeface="Intel Clear" panose="020B0604020203020204" pitchFamily="34" charset="0"/>
                        </a:rPr>
                        <a:t>Memory Support</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50" b="0" i="0" u="none" strike="noStrike">
                          <a:solidFill>
                            <a:srgbClr val="FFFFFF"/>
                          </a:solidFill>
                          <a:effectLst/>
                          <a:latin typeface="Intel Clear" panose="020B0604020203020204" pitchFamily="34" charset="0"/>
                        </a:rPr>
                        <a:t>PCB Type </a:t>
                      </a:r>
                      <a:br>
                        <a:rPr lang="en-US" sz="750" b="0" i="0" u="none" strike="noStrike">
                          <a:solidFill>
                            <a:srgbClr val="FFFFFF"/>
                          </a:solidFill>
                          <a:effectLst/>
                          <a:latin typeface="Intel Clear" panose="020B0604020203020204" pitchFamily="34" charset="0"/>
                        </a:rPr>
                      </a:br>
                      <a:r>
                        <a:rPr lang="en-US" sz="750" b="0" i="0" u="none" strike="noStrike">
                          <a:solidFill>
                            <a:srgbClr val="FFFFFF"/>
                          </a:solidFill>
                          <a:effectLst/>
                          <a:latin typeface="Intel Clear" panose="020B0604020203020204" pitchFamily="34" charset="0"/>
                        </a:rPr>
                        <a:t>(POR L# + RVP 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3254644853"/>
                  </a:ext>
                </a:extLst>
              </a:tr>
              <a:tr h="95492">
                <a:tc rowSpan="5">
                  <a:txBody>
                    <a:bodyPr/>
                    <a:lstStyle/>
                    <a:p>
                      <a:pPr algn="ctr" fontAlgn="ctr"/>
                      <a:r>
                        <a:rPr lang="en-US" sz="750" b="0" i="0" u="none" strike="noStrike">
                          <a:solidFill>
                            <a:srgbClr val="000000"/>
                          </a:solidFill>
                          <a:effectLst/>
                          <a:latin typeface="Intel Clear" panose="020B060402020302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ctr" fontAlgn="ctr"/>
                      <a:r>
                        <a:rPr lang="en-US" sz="750" b="0" i="0" u="none" strike="noStrike">
                          <a:solidFill>
                            <a:srgbClr val="000000"/>
                          </a:solidFill>
                          <a:effectLst/>
                          <a:latin typeface="Intel Clear" panose="020B0604020203020204" pitchFamily="34" charset="0"/>
                        </a:rPr>
                        <a:t>Hx/ UPH/ 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ctr" fontAlgn="ctr"/>
                      <a:r>
                        <a:rPr lang="en-US" sz="750" b="0" i="0" u="none" strike="noStrike">
                          <a:solidFill>
                            <a:srgbClr val="000000"/>
                          </a:solidFill>
                          <a:effectLst/>
                          <a:latin typeface="Intel Clear" panose="020B0604020203020204" pitchFamily="34" charset="0"/>
                        </a:rPr>
                        <a:t>RVP 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l" fontAlgn="ctr"/>
                      <a:r>
                        <a:rPr lang="en-US" sz="750" b="0" i="0" u="none" strike="noStrike">
                          <a:solidFill>
                            <a:srgbClr val="000000"/>
                          </a:solidFill>
                          <a:effectLst/>
                          <a:latin typeface="Intel Clear" panose="020B0604020203020204" pitchFamily="34" charset="0"/>
                        </a:rPr>
                        <a:t>NVL </a:t>
                      </a:r>
                      <a:r>
                        <a:rPr lang="en-US" sz="750" b="0" i="0" u="none" strike="noStrike" err="1">
                          <a:solidFill>
                            <a:srgbClr val="000000"/>
                          </a:solidFill>
                          <a:effectLst/>
                          <a:latin typeface="Intel Clear" panose="020B0604020203020204" pitchFamily="34" charset="0"/>
                        </a:rPr>
                        <a:t>Hx</a:t>
                      </a:r>
                      <a:r>
                        <a:rPr lang="en-US" sz="750" b="0" i="0" u="none" strike="noStrike">
                          <a:solidFill>
                            <a:srgbClr val="000000"/>
                          </a:solidFill>
                          <a:effectLst/>
                          <a:latin typeface="Intel Clear" panose="020B0604020203020204" pitchFamily="34" charset="0"/>
                        </a:rPr>
                        <a:t>/UPH/ UL DDR5 SODIMM 1DPC T3 with PCH IOE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Base Board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DMI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RVP 011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r>
                        <a:rPr lang="en-US" sz="750" b="0" i="0" u="none" strike="noStrike">
                          <a:solidFill>
                            <a:srgbClr val="000000"/>
                          </a:solidFill>
                          <a:effectLst/>
                          <a:latin typeface="Intel Clear" panose="020B0604020203020204" pitchFamily="34" charset="0"/>
                        </a:rPr>
                        <a:t>Hx DDR5 SODIMM 1DPC T3 with PCH IOE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r>
                        <a:rPr lang="en-US" sz="750" b="0" i="0" u="none" strike="noStrike">
                          <a:solidFill>
                            <a:srgbClr val="000000"/>
                          </a:solidFill>
                          <a:effectLst/>
                          <a:latin typeface="Intel Clear" panose="020B0604020203020204" pitchFamily="34" charset="0"/>
                        </a:rPr>
                        <a:t>Volume runner</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rowSpan="5">
                  <a:txBody>
                    <a:bodyPr/>
                    <a:lstStyle/>
                    <a:p>
                      <a:pPr algn="l" fontAlgn="ctr"/>
                      <a:r>
                        <a:rPr lang="en-US" sz="750" b="0" i="0" u="none" strike="noStrike">
                          <a:solidFill>
                            <a:srgbClr val="000000"/>
                          </a:solidFill>
                          <a:effectLst/>
                          <a:latin typeface="Intel Clear" panose="020B0604020203020204" pitchFamily="34" charset="0"/>
                        </a:rPr>
                        <a:t>NVL Hx</a:t>
                      </a:r>
                      <a:br>
                        <a:rPr lang="en-US" sz="750" b="0" i="0" u="none" strike="noStrike">
                          <a:solidFill>
                            <a:srgbClr val="000000"/>
                          </a:solidFill>
                          <a:effectLst/>
                          <a:latin typeface="Intel Clear" panose="020B0604020203020204" pitchFamily="34" charset="0"/>
                        </a:rPr>
                      </a:br>
                      <a:r>
                        <a:rPr lang="en-US" sz="750" b="0" i="0" u="none" strike="noStrike">
                          <a:solidFill>
                            <a:srgbClr val="000000"/>
                          </a:solidFill>
                          <a:effectLst/>
                          <a:latin typeface="Intel Clear" panose="020B0604020203020204" pitchFamily="34" charset="0"/>
                        </a:rPr>
                        <a:t>NVL UPH</a:t>
                      </a:r>
                      <a:br>
                        <a:rPr lang="en-US" sz="750" b="0" i="0" u="none" strike="noStrike">
                          <a:solidFill>
                            <a:srgbClr val="000000"/>
                          </a:solidFill>
                          <a:effectLst/>
                          <a:latin typeface="Intel Clear" panose="020B0604020203020204" pitchFamily="34" charset="0"/>
                        </a:rPr>
                      </a:br>
                      <a:r>
                        <a:rPr lang="en-US" sz="750" b="0" i="0" u="none" strike="noStrike">
                          <a:solidFill>
                            <a:srgbClr val="000000"/>
                          </a:solidFill>
                          <a:effectLst/>
                          <a:latin typeface="Intel Clear" panose="020B0604020203020204" pitchFamily="34" charset="0"/>
                        </a:rPr>
                        <a:t>NVL UL</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ctr" fontAlgn="ctr"/>
                      <a:r>
                        <a:rPr lang="en-US" sz="750" b="0" i="0" u="none" strike="noStrike">
                          <a:solidFill>
                            <a:srgbClr val="000000"/>
                          </a:solidFill>
                          <a:effectLst/>
                          <a:latin typeface="Intel Clear" panose="020B0604020203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l" fontAlgn="ctr"/>
                      <a:r>
                        <a:rPr lang="pl-PL" sz="750" b="0" i="0" u="none" strike="noStrike">
                          <a:solidFill>
                            <a:srgbClr val="000000"/>
                          </a:solidFill>
                          <a:effectLst/>
                          <a:latin typeface="Intel Clear" panose="020B0604020203020204" pitchFamily="34" charset="0"/>
                        </a:rPr>
                        <a:t>DDR5 SODIMM 1DPC </a:t>
                      </a:r>
                      <a:br>
                        <a:rPr lang="pl-PL" sz="750" b="0" i="0" u="none" strike="noStrike">
                          <a:solidFill>
                            <a:srgbClr val="000000"/>
                          </a:solidFill>
                          <a:effectLst/>
                          <a:latin typeface="Intel Clear" panose="020B0604020203020204" pitchFamily="34" charset="0"/>
                        </a:rPr>
                      </a:br>
                      <a:r>
                        <a:rPr lang="pl-PL" sz="750" b="0" i="0" u="none" strike="noStrike">
                          <a:solidFill>
                            <a:srgbClr val="000000"/>
                          </a:solidFill>
                          <a:effectLst/>
                          <a:latin typeface="Intel Clear" panose="020B0604020203020204" pitchFamily="34" charset="0"/>
                        </a:rPr>
                        <a:t>@ 8GT/s  (Hx)</a:t>
                      </a:r>
                      <a:br>
                        <a:rPr lang="pl-PL" sz="750" b="0" i="0" u="none" strike="noStrike">
                          <a:solidFill>
                            <a:srgbClr val="000000"/>
                          </a:solidFill>
                          <a:effectLst/>
                          <a:latin typeface="Intel Clear" panose="020B0604020203020204" pitchFamily="34" charset="0"/>
                        </a:rPr>
                      </a:br>
                      <a:r>
                        <a:rPr lang="pl-PL" sz="750" b="0" i="0" u="none" strike="noStrike">
                          <a:solidFill>
                            <a:srgbClr val="000000"/>
                          </a:solidFill>
                          <a:effectLst/>
                          <a:latin typeface="Intel Clear" panose="020B0604020203020204" pitchFamily="34" charset="0"/>
                        </a:rPr>
                        <a:t>@ 7.2GT/s (UL)</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l" fontAlgn="ctr"/>
                      <a:r>
                        <a:rPr lang="en-US" sz="750" b="0" i="0" u="none" strike="noStrike">
                          <a:solidFill>
                            <a:srgbClr val="000000"/>
                          </a:solidFill>
                          <a:effectLst/>
                          <a:latin typeface="Intel Clear" panose="020B0604020203020204" pitchFamily="34" charset="0"/>
                        </a:rPr>
                        <a:t>Type-3, 10L+6L</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641170943"/>
                  </a:ext>
                </a:extLst>
              </a:tr>
              <a:tr h="1584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DMI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RVP 012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Hx DDR5 SODIMM 1DPC T3 with PCH IOE PnP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PnP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55257682"/>
                  </a:ext>
                </a:extLst>
              </a:tr>
              <a:tr h="1584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PPV Board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DMI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RVP 013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en-US" sz="750" b="0" i="0" u="none" strike="noStrike">
                          <a:solidFill>
                            <a:srgbClr val="000000"/>
                          </a:solidFill>
                          <a:effectLst/>
                          <a:latin typeface="Intel Clear" panose="020B0604020203020204" pitchFamily="34" charset="0"/>
                        </a:rPr>
                        <a:t>Hx DDR5 SODIMM 1DPC T3 with PCH IOE PPV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en-US" sz="750" b="0" i="0" u="none" strike="noStrike">
                          <a:solidFill>
                            <a:srgbClr val="000000"/>
                          </a:solidFill>
                          <a:effectLst/>
                          <a:latin typeface="Intel Clear" panose="020B0604020203020204" pitchFamily="34" charset="0"/>
                        </a:rPr>
                        <a:t>PPV (Hx)</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515126684"/>
                  </a:ext>
                </a:extLst>
              </a:tr>
              <a:tr h="1584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No Connect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RVP 014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UPH DDR5 SODIMM 1DPC T3 with PCH IOE***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Delta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02294347"/>
                  </a:ext>
                </a:extLst>
              </a:tr>
              <a:tr h="1584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No Connect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RVP 015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UPH DDR5 SODIMM 1DPC T3 with PCH IOE*** PnP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PnP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91098949"/>
                  </a:ext>
                </a:extLst>
              </a:tr>
              <a:tr h="279404">
                <a:tc>
                  <a:txBody>
                    <a:bodyPr/>
                    <a:lstStyle/>
                    <a:p>
                      <a:pPr algn="ctr" fontAlgn="ctr"/>
                      <a:r>
                        <a:rPr lang="en-US" sz="750" b="0" i="0" u="none" strike="noStrike">
                          <a:solidFill>
                            <a:srgbClr val="000000"/>
                          </a:solidFill>
                          <a:effectLst/>
                          <a:latin typeface="Intel Clear" panose="020B060402020302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RVP 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NVL Hx DDR5 SODIMM 2DPC T3 dTBT with PCH IOE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Base Board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DMI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RVP 021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Hx DDR5 SODIMM 2DPC T3 dTBT with PCH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Delta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NVL Hx</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DDR5 SODIMM 2DPC @ 5.6GT/s</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Type-3, 10L+6L</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758898500"/>
                  </a:ext>
                </a:extLst>
              </a:tr>
              <a:tr h="95492">
                <a:tc rowSpan="3">
                  <a:txBody>
                    <a:bodyPr/>
                    <a:lstStyle/>
                    <a:p>
                      <a:pPr algn="ctr" fontAlgn="ctr"/>
                      <a:r>
                        <a:rPr lang="en-US" sz="750" b="0" i="0" u="none" strike="noStrike">
                          <a:solidFill>
                            <a:srgbClr val="000000"/>
                          </a:solidFill>
                          <a:effectLst/>
                          <a:latin typeface="Intel Clear" panose="020B060402020302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3">
                  <a:txBody>
                    <a:bodyPr/>
                    <a:lstStyle/>
                    <a:p>
                      <a:pPr algn="ctr" fontAlgn="ctr"/>
                      <a:r>
                        <a:rPr lang="en-US" sz="750" b="0" i="0" u="none" strike="noStrike">
                          <a:solidFill>
                            <a:srgbClr val="000000"/>
                          </a:solidFill>
                          <a:effectLst/>
                          <a:latin typeface="Intel Clear" panose="020B0604020203020204" pitchFamily="34" charset="0"/>
                        </a:rPr>
                        <a:t>Hx/ UPH/ 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3">
                  <a:txBody>
                    <a:bodyPr/>
                    <a:lstStyle/>
                    <a:p>
                      <a:pPr algn="ctr" fontAlgn="ctr"/>
                      <a:r>
                        <a:rPr lang="en-US" sz="750" b="0" i="0" u="none" strike="noStrike">
                          <a:solidFill>
                            <a:srgbClr val="000000"/>
                          </a:solidFill>
                          <a:effectLst/>
                          <a:latin typeface="Intel Clear" panose="020B0604020203020204" pitchFamily="34" charset="0"/>
                        </a:rPr>
                        <a:t>RVP 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3">
                  <a:txBody>
                    <a:bodyPr/>
                    <a:lstStyle/>
                    <a:p>
                      <a:pPr algn="l" fontAlgn="ctr"/>
                      <a:r>
                        <a:rPr lang="en-US" sz="750" b="0" i="0" u="none" strike="noStrike">
                          <a:solidFill>
                            <a:srgbClr val="000000"/>
                          </a:solidFill>
                          <a:effectLst/>
                          <a:latin typeface="Intel Clear" panose="020B0604020203020204" pitchFamily="34" charset="0"/>
                        </a:rPr>
                        <a:t>NVL </a:t>
                      </a:r>
                      <a:r>
                        <a:rPr lang="en-US" sz="750" b="0" i="0" u="none" strike="noStrike" err="1">
                          <a:solidFill>
                            <a:srgbClr val="000000"/>
                          </a:solidFill>
                          <a:effectLst/>
                          <a:latin typeface="Intel Clear" panose="020B0604020203020204" pitchFamily="34" charset="0"/>
                        </a:rPr>
                        <a:t>Hx</a:t>
                      </a:r>
                      <a:r>
                        <a:rPr lang="en-US" sz="750" b="0" i="0" u="none" strike="noStrike">
                          <a:solidFill>
                            <a:srgbClr val="000000"/>
                          </a:solidFill>
                          <a:effectLst/>
                          <a:latin typeface="Intel Clear" panose="020B0604020203020204" pitchFamily="34" charset="0"/>
                        </a:rPr>
                        <a:t>/UPH/ UL LP5x CAMM w/DBI T3 w/ PCH IOE AIC support (for NEX-ECG only)</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Base Board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RVP 031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pl-PL" sz="750" b="0" i="0" u="none" strike="noStrike">
                          <a:solidFill>
                            <a:srgbClr val="000000"/>
                          </a:solidFill>
                          <a:effectLst/>
                          <a:latin typeface="Intel Clear" panose="020B0604020203020204" pitchFamily="34" charset="0"/>
                        </a:rPr>
                        <a:t>Hx LP5x CAMM T3 w/ PCH IOE AIC**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Delta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3">
                  <a:txBody>
                    <a:bodyPr/>
                    <a:lstStyle/>
                    <a:p>
                      <a:pPr algn="l" fontAlgn="ctr"/>
                      <a:r>
                        <a:rPr lang="en-US" sz="750" b="0" i="0" u="none" strike="noStrike">
                          <a:solidFill>
                            <a:srgbClr val="000000"/>
                          </a:solidFill>
                          <a:effectLst/>
                          <a:latin typeface="Intel Clear" panose="020B0604020203020204" pitchFamily="34" charset="0"/>
                        </a:rPr>
                        <a:t>NVL Hx</a:t>
                      </a:r>
                      <a:br>
                        <a:rPr lang="en-US" sz="750" b="0" i="0" u="none" strike="noStrike">
                          <a:solidFill>
                            <a:srgbClr val="000000"/>
                          </a:solidFill>
                          <a:effectLst/>
                          <a:latin typeface="Intel Clear" panose="020B0604020203020204" pitchFamily="34" charset="0"/>
                        </a:rPr>
                      </a:br>
                      <a:r>
                        <a:rPr lang="en-US" sz="750" b="0" i="0" u="none" strike="noStrike">
                          <a:solidFill>
                            <a:srgbClr val="000000"/>
                          </a:solidFill>
                          <a:effectLst/>
                          <a:latin typeface="Intel Clear" panose="020B0604020203020204" pitchFamily="34" charset="0"/>
                        </a:rPr>
                        <a:t>NVL UPH</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2">
                  <a:txBody>
                    <a:bodyPr/>
                    <a:lstStyle/>
                    <a:p>
                      <a:pPr algn="ctr" fontAlgn="ctr"/>
                      <a:r>
                        <a:rPr lang="en-US" sz="750" b="0" i="0" u="none" strike="noStrike">
                          <a:solidFill>
                            <a:srgbClr val="000000"/>
                          </a:solidFill>
                          <a:effectLst/>
                          <a:latin typeface="Intel Clear" panose="020B0604020203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3">
                  <a:txBody>
                    <a:bodyPr/>
                    <a:lstStyle/>
                    <a:p>
                      <a:pPr algn="l" fontAlgn="ctr"/>
                      <a:r>
                        <a:rPr lang="pl-PL" sz="750" b="0" i="0" u="none" strike="noStrike">
                          <a:solidFill>
                            <a:srgbClr val="000000"/>
                          </a:solidFill>
                          <a:effectLst/>
                          <a:latin typeface="Intel Clear" panose="020B0604020203020204" pitchFamily="34" charset="0"/>
                        </a:rPr>
                        <a:t>LP5x CAMM w/DBI @ 8533MT/s</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3">
                  <a:txBody>
                    <a:bodyPr/>
                    <a:lstStyle/>
                    <a:p>
                      <a:pPr algn="l" fontAlgn="ctr"/>
                      <a:r>
                        <a:rPr lang="en-US" sz="750" b="0" i="0" u="none" strike="noStrike">
                          <a:solidFill>
                            <a:srgbClr val="000000"/>
                          </a:solidFill>
                          <a:effectLst/>
                          <a:latin typeface="Intel Clear" panose="020B0604020203020204" pitchFamily="34" charset="0"/>
                        </a:rPr>
                        <a:t>Type-3, 10L+6L</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4177784597"/>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RVP 032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Hx LP5x CAMM T3 w/ PCH IOE AIC** PnP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PnP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28039799"/>
                  </a:ext>
                </a:extLst>
              </a:tr>
              <a:tr h="19098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DMI (IOE 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RVP 033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Hx LP5x CAMM T3 with PCH IOE AIC + MECC AIC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Delta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vMerge="1">
                  <a:txBody>
                    <a:bodyPr/>
                    <a:lstStyle/>
                    <a:p>
                      <a:endParaRPr lang="en-US"/>
                    </a:p>
                  </a:txBody>
                  <a:tcPr/>
                </a:tc>
                <a:tc>
                  <a:txBody>
                    <a:bodyPr/>
                    <a:lstStyle/>
                    <a:p>
                      <a:pPr algn="ctr" fontAlgn="ctr"/>
                      <a:r>
                        <a:rPr lang="en-US" sz="750" b="0" i="0" u="none" strike="noStrike">
                          <a:solidFill>
                            <a:srgbClr val="000000"/>
                          </a:solidFill>
                          <a:effectLst/>
                          <a:latin typeface="Intel Clear" panose="020B0604020203020204" pitchFamily="34" charset="0"/>
                        </a:rPr>
                        <a:t>Yes, via PCH IOE 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72691294"/>
                  </a:ext>
                </a:extLst>
              </a:tr>
              <a:tr h="158447">
                <a:tc rowSpan="4">
                  <a:txBody>
                    <a:bodyPr/>
                    <a:lstStyle/>
                    <a:p>
                      <a:pPr algn="ctr" fontAlgn="ctr"/>
                      <a:r>
                        <a:rPr lang="en-US" sz="750" b="0" i="0" u="none" strike="noStrike">
                          <a:solidFill>
                            <a:srgbClr val="000000"/>
                          </a:solidFill>
                          <a:effectLst/>
                          <a:latin typeface="Intel Clear" panose="020B060402020302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ctr" fontAlgn="ctr"/>
                      <a:r>
                        <a:rPr lang="en-US" sz="750" b="0" i="0" u="none" strike="noStrike">
                          <a:solidFill>
                            <a:srgbClr val="000000"/>
                          </a:solidFill>
                          <a:effectLst/>
                          <a:latin typeface="Intel Clear" panose="020B0604020203020204" pitchFamily="34" charset="0"/>
                        </a:rPr>
                        <a:t>Hx/ 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ctr" fontAlgn="ctr"/>
                      <a:r>
                        <a:rPr lang="en-US" sz="750" b="1" i="0" u="none" strike="noStrike">
                          <a:solidFill>
                            <a:srgbClr val="0070C0"/>
                          </a:solidFill>
                          <a:effectLst/>
                          <a:latin typeface="Intel Clear" panose="020B0604020203020204" pitchFamily="34" charset="0"/>
                        </a:rPr>
                        <a:t>RVP 04</a:t>
                      </a:r>
                      <a:br>
                        <a:rPr lang="en-US" sz="750" b="0" i="0" u="none" strike="noStrike">
                          <a:solidFill>
                            <a:srgbClr val="000000"/>
                          </a:solidFill>
                          <a:effectLst/>
                          <a:latin typeface="Intel Clear" panose="020B0604020203020204" pitchFamily="34" charset="0"/>
                        </a:rPr>
                      </a:br>
                      <a:r>
                        <a:rPr lang="en-US" sz="750" b="0" i="0" u="none" strike="noStrike">
                          <a:solidFill>
                            <a:srgbClr val="000000"/>
                          </a:solidFill>
                          <a:effectLst/>
                          <a:latin typeface="Intel Clear" panose="020B0604020203020204" pitchFamily="34" charset="0"/>
                        </a:rPr>
                        <a:t>(aka. RVP04 Fab1)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50" b="0" i="0" u="none" strike="noStrike">
                          <a:solidFill>
                            <a:srgbClr val="000000"/>
                          </a:solidFill>
                          <a:effectLst/>
                          <a:latin typeface="Intel Clear" panose="020B0604020203020204" pitchFamily="34" charset="0"/>
                        </a:rPr>
                        <a:t>NVL Hx/ UPH LP5x Solder down/ Socketed T4 RVP with PCH IOE</a:t>
                      </a:r>
                      <a:br>
                        <a:rPr lang="en-US" sz="750" b="0" i="0" u="none" strike="noStrike">
                          <a:solidFill>
                            <a:srgbClr val="000000"/>
                          </a:solidFill>
                          <a:effectLst/>
                          <a:latin typeface="Intel Clear" panose="020B0604020203020204" pitchFamily="34" charset="0"/>
                        </a:rPr>
                      </a:br>
                      <a:r>
                        <a:rPr lang="en-US" sz="750" b="1" i="0" u="none" strike="noStrike">
                          <a:solidFill>
                            <a:srgbClr val="000000"/>
                          </a:solidFill>
                          <a:effectLst/>
                          <a:latin typeface="Intel Clear" panose="020B0604020203020204" pitchFamily="34" charset="0"/>
                        </a:rPr>
                        <a:t>LP5x upto @9.6GT/s</a:t>
                      </a:r>
                      <a:endParaRPr lang="en-US" sz="750" b="0" i="0" u="none" strike="noStrike">
                        <a:solidFill>
                          <a:srgbClr val="000000"/>
                        </a:solidFill>
                        <a:effectLst/>
                        <a:latin typeface="Intel Clear" panose="020B0604020203020204" pitchFamily="34" charset="0"/>
                      </a:endParaRP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Base Board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DMI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RVP 041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Hx LP5x T4 Mem Skt RVP w/ PCH IOE</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Delta SKU/ HSIO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50" b="0" i="0" u="none" strike="noStrike">
                          <a:solidFill>
                            <a:srgbClr val="000000"/>
                          </a:solidFill>
                          <a:effectLst/>
                          <a:latin typeface="Intel Clear" panose="020B0604020203020204" pitchFamily="34" charset="0"/>
                        </a:rPr>
                        <a:t>NVL Hx</a:t>
                      </a:r>
                      <a:br>
                        <a:rPr lang="en-US" sz="750" b="0" i="0" u="none" strike="noStrike">
                          <a:solidFill>
                            <a:srgbClr val="000000"/>
                          </a:solidFill>
                          <a:effectLst/>
                          <a:latin typeface="Intel Clear" panose="020B0604020203020204" pitchFamily="34" charset="0"/>
                        </a:rPr>
                      </a:br>
                      <a:r>
                        <a:rPr lang="en-US" sz="750" b="0" i="0" u="none" strike="noStrike">
                          <a:solidFill>
                            <a:srgbClr val="000000"/>
                          </a:solidFill>
                          <a:effectLst/>
                          <a:latin typeface="Intel Clear" panose="020B0604020203020204" pitchFamily="34" charset="0"/>
                        </a:rPr>
                        <a:t>NVL UPH</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ctr" fontAlgn="ctr"/>
                      <a:r>
                        <a:rPr lang="en-US" sz="750" b="0" i="0" u="none" strike="noStrike">
                          <a:solidFill>
                            <a:srgbClr val="000000"/>
                          </a:solidFill>
                          <a:effectLst/>
                          <a:latin typeface="Intel Clear" panose="020B0604020203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ctr" fontAlgn="ctr"/>
                      <a:r>
                        <a:rPr lang="en-US" sz="750" b="0" i="0" u="none" strike="noStrike">
                          <a:solidFill>
                            <a:srgbClr val="000000"/>
                          </a:solidFill>
                          <a:effectLst/>
                          <a:latin typeface="Intel Clear" panose="020B0604020203020204" pitchFamily="34" charset="0"/>
                        </a:rPr>
                        <a:t>LP5x upto @9.6GT/s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ctr" fontAlgn="ctr"/>
                      <a:r>
                        <a:rPr lang="nb-NO" sz="750" b="0" i="0" u="none" strike="noStrike">
                          <a:solidFill>
                            <a:srgbClr val="000000"/>
                          </a:solidFill>
                          <a:effectLst/>
                          <a:latin typeface="Intel Clear" panose="020B0604020203020204" pitchFamily="34" charset="0"/>
                        </a:rPr>
                        <a:t>Type 4 - 2x2+, </a:t>
                      </a:r>
                      <a:br>
                        <a:rPr lang="nb-NO" sz="750" b="0" i="0" u="none" strike="noStrike">
                          <a:solidFill>
                            <a:srgbClr val="000000"/>
                          </a:solidFill>
                          <a:effectLst/>
                          <a:latin typeface="Intel Clear" panose="020B0604020203020204" pitchFamily="34" charset="0"/>
                        </a:rPr>
                      </a:br>
                      <a:r>
                        <a:rPr lang="nb-NO" sz="750" b="0" i="0" u="none" strike="noStrike">
                          <a:solidFill>
                            <a:srgbClr val="000000"/>
                          </a:solidFill>
                          <a:effectLst/>
                          <a:latin typeface="Intel Clear" panose="020B0604020203020204" pitchFamily="34" charset="0"/>
                        </a:rPr>
                        <a:t>10L+6L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582581886"/>
                  </a:ext>
                </a:extLst>
              </a:tr>
              <a:tr h="1584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sngStrike">
                          <a:solidFill>
                            <a:srgbClr val="000000"/>
                          </a:solidFill>
                          <a:effectLst/>
                          <a:latin typeface="Intel Clear" panose="020B0604020203020204" pitchFamily="34" charset="0"/>
                        </a:rPr>
                        <a:t>BOM SKU  </a:t>
                      </a:r>
                      <a:endParaRPr lang="en-US" sz="750" b="0" i="0" u="none" strike="noStrike">
                        <a:solidFill>
                          <a:srgbClr val="000000"/>
                        </a:solidFill>
                        <a:effectLst/>
                        <a:latin typeface="Intel Clear" panose="020B0604020203020204" pitchFamily="34" charset="0"/>
                      </a:endParaRP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sngStrike">
                          <a:solidFill>
                            <a:srgbClr val="000000"/>
                          </a:solidFill>
                          <a:effectLst/>
                          <a:latin typeface="Intel Clear" panose="020B0604020203020204" pitchFamily="34" charset="0"/>
                        </a:rPr>
                        <a:t>Hx</a:t>
                      </a:r>
                      <a:endParaRPr lang="en-US" sz="750" b="0" i="0" u="none" strike="noStrike">
                        <a:solidFill>
                          <a:srgbClr val="00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sngStrike">
                          <a:solidFill>
                            <a:srgbClr val="000000"/>
                          </a:solidFill>
                          <a:effectLst/>
                          <a:latin typeface="Intel Clear" panose="020B0604020203020204" pitchFamily="34" charset="0"/>
                        </a:rPr>
                        <a:t>DMI</a:t>
                      </a:r>
                      <a:endParaRPr lang="en-US" sz="750" b="0" i="0" u="none" strike="noStrike">
                        <a:solidFill>
                          <a:srgbClr val="00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sngStrike">
                          <a:solidFill>
                            <a:srgbClr val="000000"/>
                          </a:solidFill>
                          <a:effectLst/>
                          <a:latin typeface="Intel Clear" panose="020B0604020203020204" pitchFamily="34" charset="0"/>
                        </a:rPr>
                        <a:t>SSD</a:t>
                      </a:r>
                      <a:endParaRPr lang="en-US" sz="750" b="0" i="0" u="none" strike="noStrike">
                        <a:solidFill>
                          <a:srgbClr val="00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sngStrike">
                          <a:solidFill>
                            <a:srgbClr val="000000"/>
                          </a:solidFill>
                          <a:effectLst/>
                          <a:latin typeface="Intel Clear" panose="020B0604020203020204" pitchFamily="34" charset="0"/>
                        </a:rPr>
                        <a:t>RVP 042</a:t>
                      </a:r>
                      <a:endParaRPr lang="en-US" sz="750" b="0" i="0" u="none" strike="noStrike">
                        <a:solidFill>
                          <a:srgbClr val="00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sngStrike">
                          <a:solidFill>
                            <a:srgbClr val="000000"/>
                          </a:solidFill>
                          <a:effectLst/>
                          <a:latin typeface="Intel Clear" panose="020B0604020203020204" pitchFamily="34" charset="0"/>
                        </a:rPr>
                        <a:t>11</a:t>
                      </a:r>
                      <a:endParaRPr lang="en-US" sz="750" b="0" i="0" u="none" strike="noStrike">
                        <a:solidFill>
                          <a:srgbClr val="00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sngStrike">
                          <a:solidFill>
                            <a:srgbClr val="000000"/>
                          </a:solidFill>
                          <a:effectLst/>
                          <a:latin typeface="Intel Clear" panose="020B0604020203020204" pitchFamily="34" charset="0"/>
                        </a:rPr>
                        <a:t>Hx LP5x T4 Mem SD RVP w/ PCH IOE</a:t>
                      </a:r>
                      <a:endParaRPr lang="en-US" sz="750" b="0" i="0" u="none" strike="noStrike">
                        <a:solidFill>
                          <a:srgbClr val="000000"/>
                        </a:solidFill>
                        <a:effectLst/>
                        <a:latin typeface="Intel Clear" panose="020B0604020203020204" pitchFamily="34" charset="0"/>
                      </a:endParaRP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sngStrike">
                          <a:solidFill>
                            <a:srgbClr val="000000"/>
                          </a:solidFill>
                          <a:effectLst/>
                          <a:latin typeface="Intel Clear" panose="020B0604020203020204" pitchFamily="34" charset="0"/>
                        </a:rPr>
                        <a:t>Delta SKU/ HSIO SKU</a:t>
                      </a:r>
                      <a:endParaRPr lang="en-US" sz="750" b="0" i="0" u="none" strike="noStrike">
                        <a:solidFill>
                          <a:srgbClr val="000000"/>
                        </a:solidFill>
                        <a:effectLst/>
                        <a:latin typeface="Intel Clear" panose="020B0604020203020204" pitchFamily="34" charset="0"/>
                      </a:endParaRP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664667243"/>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DMI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RVP 043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Hx LP5x T4 Mem Skt PnP RVP w/ PCH IOE</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PnP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24935670"/>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UPH/ P-Z0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RVP 044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UPH LP5x T4 Mem Skt PnP RVP w/ PCH IOE***</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PnP SKU/ P-Z0</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794332374"/>
                  </a:ext>
                </a:extLst>
              </a:tr>
              <a:tr h="158447">
                <a:tc rowSpan="7">
                  <a:txBody>
                    <a:bodyPr/>
                    <a:lstStyle/>
                    <a:p>
                      <a:pPr algn="ctr" fontAlgn="ctr"/>
                      <a:r>
                        <a:rPr lang="en-US" sz="750" b="1" i="0" u="none" strike="noStrike">
                          <a:solidFill>
                            <a:srgbClr val="0070C0"/>
                          </a:solidFill>
                          <a:effectLst/>
                          <a:latin typeface="Intel Clear" panose="020B060402020302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7">
                  <a:txBody>
                    <a:bodyPr/>
                    <a:lstStyle/>
                    <a:p>
                      <a:pPr algn="ctr" fontAlgn="ctr"/>
                      <a:r>
                        <a:rPr lang="en-US" sz="750" b="0" i="0" u="none" strike="noStrike">
                          <a:solidFill>
                            <a:srgbClr val="000000"/>
                          </a:solidFill>
                          <a:effectLst/>
                          <a:latin typeface="Intel Clear" panose="020B0604020203020204" pitchFamily="34" charset="0"/>
                        </a:rPr>
                        <a:t>Hx/ 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7">
                  <a:txBody>
                    <a:bodyPr/>
                    <a:lstStyle/>
                    <a:p>
                      <a:pPr algn="ctr" fontAlgn="ctr"/>
                      <a:r>
                        <a:rPr lang="en-US" sz="750" b="1" i="0" u="none" strike="noStrike">
                          <a:solidFill>
                            <a:srgbClr val="0070C0"/>
                          </a:solidFill>
                          <a:effectLst/>
                          <a:latin typeface="Intel Clear" panose="020B0604020203020204" pitchFamily="34" charset="0"/>
                        </a:rPr>
                        <a:t>RVP 04m</a:t>
                      </a:r>
                      <a:br>
                        <a:rPr lang="en-US" sz="750" b="0" i="0" u="none" strike="noStrike">
                          <a:solidFill>
                            <a:srgbClr val="000000"/>
                          </a:solidFill>
                          <a:effectLst/>
                          <a:latin typeface="Intel Clear" panose="020B0604020203020204" pitchFamily="34" charset="0"/>
                        </a:rPr>
                      </a:br>
                      <a:r>
                        <a:rPr lang="en-US" sz="750" b="0" i="0" u="none" strike="noStrike">
                          <a:solidFill>
                            <a:srgbClr val="000000"/>
                          </a:solidFill>
                          <a:effectLst/>
                          <a:latin typeface="Intel Clear" panose="020B0604020203020204" pitchFamily="34" charset="0"/>
                        </a:rPr>
                        <a:t>(aka. RVP04 Fab2)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7">
                  <a:txBody>
                    <a:bodyPr/>
                    <a:lstStyle/>
                    <a:p>
                      <a:pPr algn="l" fontAlgn="ctr"/>
                      <a:r>
                        <a:rPr lang="en-US" sz="750" b="0" i="0" u="none" strike="noStrike">
                          <a:solidFill>
                            <a:srgbClr val="000000"/>
                          </a:solidFill>
                          <a:effectLst/>
                          <a:latin typeface="Intel Clear" panose="020B0604020203020204" pitchFamily="34" charset="0"/>
                        </a:rPr>
                        <a:t>NVL Hx/ UPH LP5x Solder down/ Socketed T4 RVP with PCH IOE</a:t>
                      </a:r>
                      <a:br>
                        <a:rPr lang="en-US" sz="750" b="0" i="0" u="none" strike="noStrike">
                          <a:solidFill>
                            <a:srgbClr val="000000"/>
                          </a:solidFill>
                          <a:effectLst/>
                          <a:latin typeface="Intel Clear" panose="020B0604020203020204" pitchFamily="34" charset="0"/>
                        </a:rPr>
                      </a:br>
                      <a:r>
                        <a:rPr lang="en-US" sz="750" b="1" i="0" u="none" strike="noStrike">
                          <a:solidFill>
                            <a:srgbClr val="000000"/>
                          </a:solidFill>
                          <a:effectLst/>
                          <a:latin typeface="Intel Clear" panose="020B0604020203020204" pitchFamily="34" charset="0"/>
                        </a:rPr>
                        <a:t>LP5x upto @10.7GT/s</a:t>
                      </a:r>
                      <a:endParaRPr lang="en-US" sz="750" b="0" i="0" u="none" strike="noStrike">
                        <a:solidFill>
                          <a:srgbClr val="000000"/>
                        </a:solidFill>
                        <a:effectLst/>
                        <a:latin typeface="Intel Clear" panose="020B0604020203020204" pitchFamily="34" charset="0"/>
                      </a:endParaRP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en-US" sz="750" b="0" i="0" u="none" strike="noStrike">
                          <a:solidFill>
                            <a:srgbClr val="000000"/>
                          </a:solidFill>
                          <a:effectLst/>
                          <a:latin typeface="Intel Clear" panose="020B0604020203020204" pitchFamily="34" charset="0"/>
                        </a:rPr>
                        <a:t>Base Board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DMI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RVP041m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Hx LP5x T4 Mem Skt RVP w/ PCH IOE</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Delta SKU/ HSIO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7">
                  <a:txBody>
                    <a:bodyPr/>
                    <a:lstStyle/>
                    <a:p>
                      <a:pPr algn="l" fontAlgn="ctr"/>
                      <a:r>
                        <a:rPr lang="en-US" sz="750" b="0" i="0" u="none" strike="noStrike">
                          <a:solidFill>
                            <a:srgbClr val="000000"/>
                          </a:solidFill>
                          <a:effectLst/>
                          <a:latin typeface="Intel Clear" panose="020B0604020203020204" pitchFamily="34" charset="0"/>
                        </a:rPr>
                        <a:t>NVL Hx</a:t>
                      </a:r>
                      <a:br>
                        <a:rPr lang="en-US" sz="750" b="0" i="0" u="none" strike="noStrike">
                          <a:solidFill>
                            <a:srgbClr val="000000"/>
                          </a:solidFill>
                          <a:effectLst/>
                          <a:latin typeface="Intel Clear" panose="020B0604020203020204" pitchFamily="34" charset="0"/>
                        </a:rPr>
                      </a:br>
                      <a:r>
                        <a:rPr lang="en-US" sz="750" b="0" i="0" u="none" strike="noStrike">
                          <a:solidFill>
                            <a:srgbClr val="000000"/>
                          </a:solidFill>
                          <a:effectLst/>
                          <a:latin typeface="Intel Clear" panose="020B0604020203020204" pitchFamily="34" charset="0"/>
                        </a:rPr>
                        <a:t>NVL UPH</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7">
                  <a:txBody>
                    <a:bodyPr/>
                    <a:lstStyle/>
                    <a:p>
                      <a:pPr algn="ctr" fontAlgn="ctr"/>
                      <a:r>
                        <a:rPr lang="en-US" sz="750" b="0" i="0" u="none" strike="noStrike">
                          <a:solidFill>
                            <a:srgbClr val="000000"/>
                          </a:solidFill>
                          <a:effectLst/>
                          <a:latin typeface="Intel Clear" panose="020B0604020203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7">
                  <a:txBody>
                    <a:bodyPr/>
                    <a:lstStyle/>
                    <a:p>
                      <a:pPr algn="ctr" fontAlgn="ctr"/>
                      <a:r>
                        <a:rPr lang="en-US" sz="750" b="0" i="0" u="none" strike="noStrike">
                          <a:solidFill>
                            <a:srgbClr val="000000"/>
                          </a:solidFill>
                          <a:effectLst/>
                          <a:latin typeface="Intel Clear" panose="020B0604020203020204" pitchFamily="34" charset="0"/>
                        </a:rPr>
                        <a:t>LP5x upto @10.7GT/s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7">
                  <a:txBody>
                    <a:bodyPr/>
                    <a:lstStyle/>
                    <a:p>
                      <a:pPr algn="ctr" fontAlgn="ctr"/>
                      <a:r>
                        <a:rPr lang="nb-NO" sz="750" b="0" i="0" u="none" strike="noStrike">
                          <a:solidFill>
                            <a:srgbClr val="000000"/>
                          </a:solidFill>
                          <a:effectLst/>
                          <a:latin typeface="Intel Clear" panose="020B0604020203020204" pitchFamily="34" charset="0"/>
                        </a:rPr>
                        <a:t>Type 4 - 2x2+, </a:t>
                      </a:r>
                      <a:br>
                        <a:rPr lang="nb-NO" sz="750" b="0" i="0" u="none" strike="noStrike">
                          <a:solidFill>
                            <a:srgbClr val="000000"/>
                          </a:solidFill>
                          <a:effectLst/>
                          <a:latin typeface="Intel Clear" panose="020B0604020203020204" pitchFamily="34" charset="0"/>
                        </a:rPr>
                      </a:br>
                      <a:r>
                        <a:rPr lang="nb-NO" sz="750" b="0" i="0" u="none" strike="noStrike">
                          <a:solidFill>
                            <a:srgbClr val="000000"/>
                          </a:solidFill>
                          <a:effectLst/>
                          <a:latin typeface="Intel Clear" panose="020B0604020203020204" pitchFamily="34" charset="0"/>
                        </a:rPr>
                        <a:t>10L+6L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77826211"/>
                  </a:ext>
                </a:extLst>
              </a:tr>
              <a:tr h="1584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DMI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RVP042m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Hx LP5x T4 Mem SD RVP w/ PCH IOE</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Delta SKU/ HSIO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25101858"/>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Hx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DMI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RVP043m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Hx LP5x T4 Mem Skt PnP RVP w/ PCH IOE</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PnP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90724080"/>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RVP044m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UPH LP5x T4 Mem Skt RVP w/ PCH IOE***</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Delta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40072057"/>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RVP045m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UPH LP5x T4 Mem SD RVP w/ PCH IOE***</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Delta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07452957"/>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RVP046m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UPH LP5x T4 Mem Skt PnP RVP w/ PCH IOE***</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PnP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00319614"/>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PPV Board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50" b="0" i="0" u="none" strike="noStrike">
                          <a:solidFill>
                            <a:srgbClr val="000000"/>
                          </a:solidFill>
                          <a:effectLst/>
                          <a:latin typeface="Intel Clear" panose="020B0604020203020204" pitchFamily="34" charset="0"/>
                        </a:rPr>
                        <a:t>RVP047m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en-US" sz="750" b="0" i="0" u="none" strike="noStrike">
                          <a:solidFill>
                            <a:srgbClr val="000000"/>
                          </a:solidFill>
                          <a:effectLst/>
                          <a:latin typeface="Intel Clear" panose="020B0604020203020204" pitchFamily="34" charset="0"/>
                        </a:rPr>
                        <a:t>UPH LP5x T4 Mem SD PPV RVP w/ PCH IOE***</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en-US" sz="750" b="0" i="0" u="none" strike="noStrike">
                          <a:solidFill>
                            <a:srgbClr val="000000"/>
                          </a:solidFill>
                          <a:effectLst/>
                          <a:latin typeface="Intel Clear" panose="020B0604020203020204" pitchFamily="34" charset="0"/>
                        </a:rPr>
                        <a:t>PPV (U, P&amp;H)</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51148454"/>
                  </a:ext>
                </a:extLst>
              </a:tr>
              <a:tr h="95492">
                <a:tc rowSpan="6">
                  <a:txBody>
                    <a:bodyPr/>
                    <a:lstStyle/>
                    <a:p>
                      <a:pPr algn="ctr" fontAlgn="ctr"/>
                      <a:r>
                        <a:rPr lang="en-US" sz="750" b="0" i="0" u="none" strike="noStrike">
                          <a:solidFill>
                            <a:srgbClr val="000000"/>
                          </a:solidFill>
                          <a:effectLst/>
                          <a:latin typeface="Intel Clear" panose="020B060402020302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6">
                  <a:txBody>
                    <a:bodyPr/>
                    <a:lstStyle/>
                    <a:p>
                      <a:pPr algn="ctr" fontAlgn="ctr"/>
                      <a:r>
                        <a:rPr lang="en-US" sz="750" b="0" i="0" u="none" strike="noStrike">
                          <a:solidFill>
                            <a:srgbClr val="000000"/>
                          </a:solidFill>
                          <a:effectLst/>
                          <a:latin typeface="Intel Clear" panose="020B0604020203020204" pitchFamily="34" charset="0"/>
                        </a:rPr>
                        <a:t>UPH/ 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6">
                  <a:txBody>
                    <a:bodyPr/>
                    <a:lstStyle/>
                    <a:p>
                      <a:pPr algn="ctr" fontAlgn="ctr"/>
                      <a:r>
                        <a:rPr lang="en-US" sz="750" b="0" i="0" u="none" strike="noStrike">
                          <a:solidFill>
                            <a:srgbClr val="000000"/>
                          </a:solidFill>
                          <a:effectLst/>
                          <a:latin typeface="Intel Clear" panose="020B0604020203020204" pitchFamily="34" charset="0"/>
                        </a:rPr>
                        <a:t>RVP 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6">
                  <a:txBody>
                    <a:bodyPr/>
                    <a:lstStyle/>
                    <a:p>
                      <a:pPr algn="l" fontAlgn="ctr"/>
                      <a:r>
                        <a:rPr lang="en-US" sz="750" b="0" i="0" u="none" strike="noStrike">
                          <a:solidFill>
                            <a:srgbClr val="000000"/>
                          </a:solidFill>
                          <a:effectLst/>
                          <a:latin typeface="Intel Clear" panose="020B0604020203020204" pitchFamily="34" charset="0"/>
                        </a:rPr>
                        <a:t>NVL UPH/ UL LP5x Solder down/ Socketed T3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Base Board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RVP 051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pl-PL" sz="750" b="0" i="0" u="none" strike="noStrike">
                          <a:solidFill>
                            <a:srgbClr val="000000"/>
                          </a:solidFill>
                          <a:effectLst/>
                          <a:latin typeface="Intel Clear" panose="020B0604020203020204" pitchFamily="34" charset="0"/>
                        </a:rPr>
                        <a:t>UPH/ </a:t>
                      </a:r>
                      <a:r>
                        <a:rPr lang="pl-PL" sz="750" b="0" i="0" u="none" strike="noStrike">
                          <a:solidFill>
                            <a:srgbClr val="FFFFFF"/>
                          </a:solidFill>
                          <a:effectLst/>
                          <a:latin typeface="Intel Clear" panose="020B0604020203020204" pitchFamily="34" charset="0"/>
                        </a:rPr>
                        <a:t>UL</a:t>
                      </a:r>
                      <a:r>
                        <a:rPr lang="pl-PL" sz="750" b="0" i="0" u="none" strike="noStrike">
                          <a:solidFill>
                            <a:srgbClr val="000000"/>
                          </a:solidFill>
                          <a:effectLst/>
                          <a:latin typeface="Intel Clear" panose="020B0604020203020204" pitchFamily="34" charset="0"/>
                        </a:rPr>
                        <a:t> LP5x T3 Mem Skt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Delta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6">
                  <a:txBody>
                    <a:bodyPr/>
                    <a:lstStyle/>
                    <a:p>
                      <a:pPr algn="l" fontAlgn="ctr"/>
                      <a:r>
                        <a:rPr lang="en-US" sz="750" b="0" i="0" u="none" strike="noStrike">
                          <a:solidFill>
                            <a:srgbClr val="000000"/>
                          </a:solidFill>
                          <a:effectLst/>
                          <a:latin typeface="Intel Clear" panose="020B0604020203020204" pitchFamily="34" charset="0"/>
                        </a:rPr>
                        <a:t>NVL UPH</a:t>
                      </a:r>
                      <a:br>
                        <a:rPr lang="en-US" sz="750" b="0" i="0" u="none" strike="noStrike">
                          <a:solidFill>
                            <a:srgbClr val="000000"/>
                          </a:solidFill>
                          <a:effectLst/>
                          <a:latin typeface="Intel Clear" panose="020B0604020203020204" pitchFamily="34" charset="0"/>
                        </a:rPr>
                      </a:br>
                      <a:r>
                        <a:rPr lang="en-US" sz="750" b="0" i="0" u="none" strike="noStrike">
                          <a:solidFill>
                            <a:srgbClr val="000000"/>
                          </a:solidFill>
                          <a:effectLst/>
                          <a:latin typeface="Intel Clear" panose="020B0604020203020204" pitchFamily="34" charset="0"/>
                        </a:rPr>
                        <a:t>NVL UL </a:t>
                      </a:r>
                      <a:r>
                        <a:rPr lang="en-US" sz="750" b="0" i="0" u="none" strike="noStrike">
                          <a:solidFill>
                            <a:srgbClr val="FF0000"/>
                          </a:solidFill>
                          <a:effectLst/>
                          <a:latin typeface="Intel Clear" panose="020B0604020203020204" pitchFamily="34" charset="0"/>
                        </a:rPr>
                        <a:t>(Not yet POR)</a:t>
                      </a:r>
                      <a:endParaRPr lang="en-US" sz="750" b="0" i="0" u="none" strike="noStrike">
                        <a:solidFill>
                          <a:srgbClr val="000000"/>
                        </a:solidFill>
                        <a:effectLst/>
                        <a:latin typeface="Intel Clear" panose="020B0604020203020204" pitchFamily="34" charset="0"/>
                      </a:endParaRP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6">
                  <a:txBody>
                    <a:bodyPr/>
                    <a:lstStyle/>
                    <a:p>
                      <a:pPr algn="ctr" fontAlgn="ctr"/>
                      <a:r>
                        <a:rPr lang="en-US" sz="750" b="0" i="0" u="none" strike="noStrike">
                          <a:solidFill>
                            <a:srgbClr val="000000"/>
                          </a:solidFill>
                          <a:effectLst/>
                          <a:latin typeface="Intel Clear" panose="020B0604020203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6">
                  <a:txBody>
                    <a:bodyPr/>
                    <a:lstStyle/>
                    <a:p>
                      <a:pPr algn="l" fontAlgn="ctr"/>
                      <a:r>
                        <a:rPr lang="en-US" sz="750" b="0" i="0" u="none" strike="noStrike">
                          <a:solidFill>
                            <a:srgbClr val="000000"/>
                          </a:solidFill>
                          <a:effectLst/>
                          <a:latin typeface="Intel Clear" panose="020B0604020203020204" pitchFamily="34" charset="0"/>
                        </a:rPr>
                        <a:t>LP5x @ 8533 MT/s</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6">
                  <a:txBody>
                    <a:bodyPr/>
                    <a:lstStyle/>
                    <a:p>
                      <a:pPr algn="l" fontAlgn="ctr"/>
                      <a:r>
                        <a:rPr lang="en-US" sz="750" b="0" i="0" u="none" strike="noStrike">
                          <a:solidFill>
                            <a:srgbClr val="000000"/>
                          </a:solidFill>
                          <a:effectLst/>
                          <a:latin typeface="Intel Clear" panose="020B0604020203020204" pitchFamily="34" charset="0"/>
                        </a:rPr>
                        <a:t>Type-3, 10L+6L</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183813450"/>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RVP 052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r>
                        <a:rPr lang="pl-PL" sz="750" b="0" i="0" u="none" strike="noStrike">
                          <a:solidFill>
                            <a:srgbClr val="000000"/>
                          </a:solidFill>
                          <a:effectLst/>
                          <a:latin typeface="Intel Clear" panose="020B0604020203020204" pitchFamily="34" charset="0"/>
                        </a:rPr>
                        <a:t>UPH/ </a:t>
                      </a:r>
                      <a:r>
                        <a:rPr lang="pl-PL" sz="750" b="0" i="0" u="none" strike="noStrike">
                          <a:solidFill>
                            <a:srgbClr val="FFFFFF"/>
                          </a:solidFill>
                          <a:effectLst/>
                          <a:latin typeface="Intel Clear" panose="020B0604020203020204" pitchFamily="34" charset="0"/>
                        </a:rPr>
                        <a:t>UL</a:t>
                      </a:r>
                      <a:r>
                        <a:rPr lang="pl-PL" sz="750" b="0" i="0" u="none" strike="noStrike">
                          <a:solidFill>
                            <a:srgbClr val="000000"/>
                          </a:solidFill>
                          <a:effectLst/>
                          <a:latin typeface="Intel Clear" panose="020B0604020203020204" pitchFamily="34" charset="0"/>
                        </a:rPr>
                        <a:t> LP5x T3 Mem SD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r>
                        <a:rPr lang="en-US" sz="750" b="0" i="0" u="none" strike="noStrike">
                          <a:solidFill>
                            <a:srgbClr val="000000"/>
                          </a:solidFill>
                          <a:effectLst/>
                          <a:latin typeface="Intel Clear" panose="020B0604020203020204" pitchFamily="34" charset="0"/>
                        </a:rPr>
                        <a:t>Volume runner</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2454670"/>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RVP 053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UPH LP5x T3 Mem Skt PnP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PnP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71985230"/>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RVP 054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UPH/ </a:t>
                      </a:r>
                      <a:r>
                        <a:rPr lang="en-US" sz="750" b="0" i="0" u="none" strike="noStrike">
                          <a:solidFill>
                            <a:srgbClr val="FFFFFF"/>
                          </a:solidFill>
                          <a:effectLst/>
                          <a:latin typeface="Intel Clear" panose="020B0604020203020204" pitchFamily="34" charset="0"/>
                        </a:rPr>
                        <a:t>UL</a:t>
                      </a:r>
                      <a:r>
                        <a:rPr lang="en-US" sz="750" b="0" i="0" u="none" strike="noStrike">
                          <a:solidFill>
                            <a:srgbClr val="000000"/>
                          </a:solidFill>
                          <a:effectLst/>
                          <a:latin typeface="Intel Clear" panose="020B0604020203020204" pitchFamily="34" charset="0"/>
                        </a:rPr>
                        <a:t> LP5x T3 Mem SD Chrome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Delta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60310413"/>
                  </a:ext>
                </a:extLst>
              </a:tr>
              <a:tr h="954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RVP 055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UPH/ </a:t>
                      </a:r>
                      <a:r>
                        <a:rPr lang="en-US" sz="750" b="0" i="0" u="none" strike="noStrike">
                          <a:solidFill>
                            <a:srgbClr val="FFFFFF"/>
                          </a:solidFill>
                          <a:effectLst/>
                          <a:latin typeface="Intel Clear" panose="020B0604020203020204" pitchFamily="34" charset="0"/>
                        </a:rPr>
                        <a:t>UL</a:t>
                      </a:r>
                      <a:r>
                        <a:rPr lang="en-US" sz="750" b="0" i="0" u="none" strike="noStrike">
                          <a:solidFill>
                            <a:srgbClr val="000000"/>
                          </a:solidFill>
                          <a:effectLst/>
                          <a:latin typeface="Intel Clear" panose="020B0604020203020204" pitchFamily="34" charset="0"/>
                        </a:rPr>
                        <a:t> LP5x T3 Mem SD MECC AIC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Delta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6624888"/>
                  </a:ext>
                </a:extLst>
              </a:tr>
              <a:tr h="1584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No Connect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RVP 056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UL LP5x T3 Mem Skt PnP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PnP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0869929"/>
                  </a:ext>
                </a:extLst>
              </a:tr>
              <a:tr h="316893">
                <a:tc>
                  <a:txBody>
                    <a:bodyPr/>
                    <a:lstStyle/>
                    <a:p>
                      <a:pPr algn="ctr" fontAlgn="ctr"/>
                      <a:r>
                        <a:rPr lang="en-US" sz="750" b="0" i="0" u="none" strike="noStrike">
                          <a:solidFill>
                            <a:srgbClr val="000000"/>
                          </a:solidFill>
                          <a:effectLst/>
                          <a:latin typeface="Intel Clear" panose="020B060402020302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UPH/ 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RVP 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NVL UPH/ UL LP5x CAMM T3</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Base Board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No Connect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RVP 061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UPH/ </a:t>
                      </a:r>
                      <a:r>
                        <a:rPr lang="en-US" sz="750" b="0" i="0" u="none" strike="noStrike">
                          <a:solidFill>
                            <a:srgbClr val="FFFFFF"/>
                          </a:solidFill>
                          <a:effectLst/>
                          <a:latin typeface="Intel Clear" panose="020B0604020203020204" pitchFamily="34" charset="0"/>
                        </a:rPr>
                        <a:t>UL</a:t>
                      </a:r>
                      <a:r>
                        <a:rPr lang="en-US" sz="750" b="0" i="0" u="none" strike="noStrike">
                          <a:solidFill>
                            <a:srgbClr val="000000"/>
                          </a:solidFill>
                          <a:effectLst/>
                          <a:latin typeface="Intel Clear" panose="020B0604020203020204" pitchFamily="34" charset="0"/>
                        </a:rPr>
                        <a:t> LP5x CAMM T3 without PCH IOE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Delta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NVL UPH</a:t>
                      </a:r>
                      <a:br>
                        <a:rPr lang="en-US" sz="750" b="0" i="0" u="none" strike="noStrike">
                          <a:solidFill>
                            <a:srgbClr val="000000"/>
                          </a:solidFill>
                          <a:effectLst/>
                          <a:latin typeface="Intel Clear" panose="020B0604020203020204" pitchFamily="34" charset="0"/>
                        </a:rPr>
                      </a:br>
                      <a:r>
                        <a:rPr lang="en-US" sz="750" b="0" i="0" u="none" strike="noStrike">
                          <a:solidFill>
                            <a:srgbClr val="000000"/>
                          </a:solidFill>
                          <a:effectLst/>
                          <a:latin typeface="Intel Clear" panose="020B0604020203020204" pitchFamily="34" charset="0"/>
                        </a:rPr>
                        <a:t>NVL UL</a:t>
                      </a:r>
                      <a:r>
                        <a:rPr lang="en-US" sz="750" b="0" i="0" u="none" strike="noStrike">
                          <a:solidFill>
                            <a:srgbClr val="FF0000"/>
                          </a:solidFill>
                          <a:effectLst/>
                          <a:latin typeface="Intel Clear" panose="020B0604020203020204" pitchFamily="34" charset="0"/>
                        </a:rPr>
                        <a:t> (Not yet POR)</a:t>
                      </a:r>
                      <a:endParaRPr lang="en-US" sz="750" b="0" i="0" u="none" strike="noStrike">
                        <a:solidFill>
                          <a:srgbClr val="000000"/>
                        </a:solidFill>
                        <a:effectLst/>
                        <a:latin typeface="Intel Clear" panose="020B0604020203020204" pitchFamily="34" charset="0"/>
                      </a:endParaRP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750" b="0" i="0" u="none" strike="noStrike">
                          <a:solidFill>
                            <a:srgbClr val="000000"/>
                          </a:solidFill>
                          <a:effectLst/>
                          <a:latin typeface="Intel Clear" panose="020B0604020203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LP5x CAMM @ 8533 MT/s</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ctr"/>
                      <a:r>
                        <a:rPr lang="en-US" sz="750" b="0" i="0" u="none" strike="noStrike">
                          <a:solidFill>
                            <a:srgbClr val="000000"/>
                          </a:solidFill>
                          <a:effectLst/>
                          <a:latin typeface="Intel Clear" panose="020B0604020203020204" pitchFamily="34" charset="0"/>
                        </a:rPr>
                        <a:t>Type-3, 8L+8L</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992093364"/>
                  </a:ext>
                </a:extLst>
              </a:tr>
              <a:tr h="158447">
                <a:tc rowSpan="5">
                  <a:txBody>
                    <a:bodyPr/>
                    <a:lstStyle/>
                    <a:p>
                      <a:pPr algn="ctr" fontAlgn="ctr"/>
                      <a:r>
                        <a:rPr lang="en-US" sz="750" b="0" i="0" u="none" strike="noStrike">
                          <a:solidFill>
                            <a:srgbClr val="000000"/>
                          </a:solidFill>
                          <a:effectLst/>
                          <a:latin typeface="Intel Clear" panose="020B060402020302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ctr" fontAlgn="ctr"/>
                      <a:r>
                        <a:rPr lang="en-US" sz="750" b="0" i="0" u="none" strike="noStrike">
                          <a:solidFill>
                            <a:srgbClr val="000000"/>
                          </a:solidFill>
                          <a:effectLst/>
                          <a:latin typeface="Intel Clear" panose="020B0604020203020204" pitchFamily="34" charset="0"/>
                        </a:rPr>
                        <a:t>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ctr" fontAlgn="ctr"/>
                      <a:r>
                        <a:rPr lang="en-US" sz="750" b="0" i="0" u="none" strike="noStrike">
                          <a:solidFill>
                            <a:srgbClr val="000000"/>
                          </a:solidFill>
                          <a:effectLst/>
                          <a:latin typeface="Intel Clear" panose="020B0604020203020204" pitchFamily="34" charset="0"/>
                        </a:rPr>
                        <a:t>RVP 07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l" fontAlgn="ctr"/>
                      <a:r>
                        <a:rPr lang="en-US" sz="750" b="0" i="0" u="none" strike="noStrike">
                          <a:solidFill>
                            <a:srgbClr val="000000"/>
                          </a:solidFill>
                          <a:effectLst/>
                          <a:latin typeface="Intel Clear" panose="020B0604020203020204" pitchFamily="34" charset="0"/>
                        </a:rPr>
                        <a:t>NVL UL DDR5 1DPC T3</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Base Board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No Connect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RVP 071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750" b="0" i="0" u="none" strike="noStrike">
                          <a:solidFill>
                            <a:srgbClr val="000000"/>
                          </a:solidFill>
                          <a:effectLst/>
                          <a:latin typeface="Intel Clear" panose="020B0604020203020204" pitchFamily="34" charset="0"/>
                        </a:rPr>
                        <a:t>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r>
                        <a:rPr lang="en-US" sz="750" b="0" i="0" u="none" strike="noStrike">
                          <a:solidFill>
                            <a:srgbClr val="000000"/>
                          </a:solidFill>
                          <a:effectLst/>
                          <a:latin typeface="Intel Clear" panose="020B0604020203020204" pitchFamily="34" charset="0"/>
                        </a:rPr>
                        <a:t>UL DDR5 SODIMM 1DPC T3 without PCH IOE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r>
                        <a:rPr lang="en-US" sz="750" b="0" i="0" u="none" strike="noStrike">
                          <a:solidFill>
                            <a:srgbClr val="000000"/>
                          </a:solidFill>
                          <a:effectLst/>
                          <a:latin typeface="Intel Clear" panose="020B0604020203020204" pitchFamily="34" charset="0"/>
                        </a:rPr>
                        <a:t>Volume runner</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rowSpan="5">
                  <a:txBody>
                    <a:bodyPr/>
                    <a:lstStyle/>
                    <a:p>
                      <a:pPr algn="ctr" fontAlgn="ctr"/>
                      <a:r>
                        <a:rPr lang="en-US" sz="750" b="0" i="0" u="none" strike="noStrike">
                          <a:solidFill>
                            <a:srgbClr val="000000"/>
                          </a:solidFill>
                          <a:effectLst/>
                          <a:latin typeface="Intel Clear" panose="020B0604020203020204" pitchFamily="34" charset="0"/>
                        </a:rPr>
                        <a:t>NVL 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ctr" fontAlgn="ctr"/>
                      <a:r>
                        <a:rPr lang="en-US" sz="750" b="0" i="0" u="none" strike="noStrike">
                          <a:solidFill>
                            <a:srgbClr val="000000"/>
                          </a:solidFill>
                          <a:effectLst/>
                          <a:latin typeface="Intel Clear" panose="020B060402020302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ctr" fontAlgn="ctr"/>
                      <a:r>
                        <a:rPr lang="pl-PL" sz="750" b="0" i="0" u="none" strike="noStrike">
                          <a:solidFill>
                            <a:srgbClr val="000000"/>
                          </a:solidFill>
                          <a:effectLst/>
                          <a:latin typeface="Intel Clear" panose="020B0604020203020204" pitchFamily="34" charset="0"/>
                        </a:rPr>
                        <a:t>DDR5 SODIMM 1DPC </a:t>
                      </a:r>
                      <a:br>
                        <a:rPr lang="pl-PL" sz="750" b="0" i="0" u="none" strike="noStrike">
                          <a:solidFill>
                            <a:srgbClr val="000000"/>
                          </a:solidFill>
                          <a:effectLst/>
                          <a:latin typeface="Intel Clear" panose="020B0604020203020204" pitchFamily="34" charset="0"/>
                        </a:rPr>
                      </a:br>
                      <a:r>
                        <a:rPr lang="pl-PL" sz="750" b="0" i="0" u="none" strike="noStrike">
                          <a:solidFill>
                            <a:srgbClr val="000000"/>
                          </a:solidFill>
                          <a:effectLst/>
                          <a:latin typeface="Intel Clear" panose="020B0604020203020204" pitchFamily="34" charset="0"/>
                        </a:rPr>
                        <a:t>@ 7.2GT/s (UL)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rowSpan="5">
                  <a:txBody>
                    <a:bodyPr/>
                    <a:lstStyle/>
                    <a:p>
                      <a:pPr algn="ctr" fontAlgn="ctr"/>
                      <a:r>
                        <a:rPr lang="en-US" sz="750" b="0" i="0" u="none" strike="noStrike">
                          <a:solidFill>
                            <a:srgbClr val="000000"/>
                          </a:solidFill>
                          <a:effectLst/>
                          <a:latin typeface="Intel Clear" panose="020B0604020203020204" pitchFamily="34" charset="0"/>
                        </a:rPr>
                        <a:t>Type-3, 8L+8L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241601563"/>
                  </a:ext>
                </a:extLst>
              </a:tr>
              <a:tr h="1584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  </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No Connect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RVP 072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noStrike">
                          <a:solidFill>
                            <a:srgbClr val="000000"/>
                          </a:solidFill>
                          <a:effectLst/>
                          <a:latin typeface="Intel Clear" panose="020B0604020203020204" pitchFamily="34" charset="0"/>
                        </a:rPr>
                        <a:t>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UL DDR5 SODIMM 1DPC T3 without PCH IOE Chrome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noStrike">
                          <a:solidFill>
                            <a:srgbClr val="000000"/>
                          </a:solidFill>
                          <a:effectLst/>
                          <a:latin typeface="Intel Clear" panose="020B0604020203020204" pitchFamily="34" charset="0"/>
                        </a:rPr>
                        <a:t>Delta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64728074"/>
                  </a:ext>
                </a:extLst>
              </a:tr>
              <a:tr h="1584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BOM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No Connect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RVP 073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50" b="0" i="0" u="none" strike="noStrike">
                          <a:solidFill>
                            <a:srgbClr val="000000"/>
                          </a:solidFill>
                          <a:effectLst/>
                          <a:latin typeface="Intel Clear" panose="020B0604020203020204" pitchFamily="34" charset="0"/>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UL DDR5 SODIMM 1DPC T3 without PCH IOE PnP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750" b="0" i="0" u="none" strike="noStrike">
                          <a:solidFill>
                            <a:srgbClr val="000000"/>
                          </a:solidFill>
                          <a:effectLst/>
                          <a:latin typeface="Intel Clear" panose="020B0604020203020204" pitchFamily="34" charset="0"/>
                        </a:rPr>
                        <a:t>PnP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7095586"/>
                  </a:ext>
                </a:extLst>
              </a:tr>
              <a:tr h="1584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noStrike">
                          <a:solidFill>
                            <a:srgbClr val="000000"/>
                          </a:solidFill>
                          <a:effectLst/>
                          <a:latin typeface="Intel Clear" panose="020B0604020203020204" pitchFamily="34" charset="0"/>
                        </a:rPr>
                        <a:t>PPV Board SKU</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SSD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No Connect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RVP 074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750" b="0" i="0" u="none" strike="noStrike">
                          <a:solidFill>
                            <a:srgbClr val="000000"/>
                          </a:solidFill>
                          <a:effectLst/>
                          <a:latin typeface="Intel Clear" panose="020B0604020203020204" pitchFamily="34" charset="0"/>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en-US" sz="750" b="0" i="0" u="none" strike="noStrike">
                          <a:solidFill>
                            <a:srgbClr val="000000"/>
                          </a:solidFill>
                          <a:effectLst/>
                          <a:latin typeface="Intel Clear" panose="020B0604020203020204" pitchFamily="34" charset="0"/>
                        </a:rPr>
                        <a:t>UL DDR5 SODIMM 1DPC T3 without PCH IOE PPV RVP</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en-US" sz="750" b="0" i="0" u="none" strike="noStrike">
                          <a:solidFill>
                            <a:srgbClr val="000000"/>
                          </a:solidFill>
                          <a:effectLst/>
                          <a:latin typeface="Intel Clear" panose="020B0604020203020204" pitchFamily="34" charset="0"/>
                        </a:rPr>
                        <a:t>PPV (UL)</a:t>
                      </a: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66889747"/>
                  </a:ext>
                </a:extLst>
              </a:tr>
              <a:tr h="1584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50" b="0" i="0" u="none" strike="sngStrike">
                          <a:solidFill>
                            <a:srgbClr val="FF0000"/>
                          </a:solidFill>
                          <a:effectLst/>
                          <a:latin typeface="Intel Clear" panose="020B0604020203020204" pitchFamily="34" charset="0"/>
                        </a:rPr>
                        <a:t>BOM SKU  </a:t>
                      </a:r>
                      <a:endParaRPr lang="en-US" sz="750" b="0" i="0" u="none" strike="noStrike">
                        <a:solidFill>
                          <a:srgbClr val="FF0000"/>
                        </a:solidFill>
                        <a:effectLst/>
                        <a:latin typeface="Intel Clear" panose="020B0604020203020204" pitchFamily="34" charset="0"/>
                      </a:endParaRP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sngStrike">
                          <a:solidFill>
                            <a:srgbClr val="FF0000"/>
                          </a:solidFill>
                          <a:effectLst/>
                          <a:latin typeface="Intel Clear" panose="020B0604020203020204" pitchFamily="34" charset="0"/>
                        </a:rPr>
                        <a:t>UL</a:t>
                      </a:r>
                      <a:endParaRPr lang="en-US" sz="750" b="0" i="0" u="none" strike="noStrike">
                        <a:solidFill>
                          <a:srgbClr val="FF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sngStrike">
                          <a:solidFill>
                            <a:srgbClr val="FF0000"/>
                          </a:solidFill>
                          <a:effectLst/>
                          <a:latin typeface="Intel Clear" panose="020B0604020203020204" pitchFamily="34" charset="0"/>
                        </a:rPr>
                        <a:t>SSD</a:t>
                      </a:r>
                      <a:endParaRPr lang="en-US" sz="750" b="0" i="0" u="none" strike="noStrike">
                        <a:solidFill>
                          <a:srgbClr val="FF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sngStrike">
                          <a:solidFill>
                            <a:srgbClr val="FF0000"/>
                          </a:solidFill>
                          <a:effectLst/>
                          <a:latin typeface="Intel Clear" panose="020B0604020203020204" pitchFamily="34" charset="0"/>
                        </a:rPr>
                        <a:t>No Connect</a:t>
                      </a:r>
                      <a:endParaRPr lang="en-US" sz="750" b="0" i="0" u="none" strike="noStrike">
                        <a:solidFill>
                          <a:srgbClr val="FF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sngStrike">
                          <a:solidFill>
                            <a:srgbClr val="FF0000"/>
                          </a:solidFill>
                          <a:effectLst/>
                          <a:latin typeface="Intel Clear" panose="020B0604020203020204" pitchFamily="34" charset="0"/>
                        </a:rPr>
                        <a:t>RVP 075</a:t>
                      </a:r>
                      <a:endParaRPr lang="en-US" sz="750" b="0" i="0" u="none" strike="noStrike">
                        <a:solidFill>
                          <a:srgbClr val="FF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50" b="0" i="0" u="none" strike="sngStrike">
                          <a:solidFill>
                            <a:srgbClr val="FF0000"/>
                          </a:solidFill>
                          <a:effectLst/>
                          <a:latin typeface="Intel Clear" panose="020B0604020203020204" pitchFamily="34" charset="0"/>
                        </a:rPr>
                        <a:t>32</a:t>
                      </a:r>
                      <a:endParaRPr lang="en-US" sz="750" b="0" i="0" u="none" strike="noStrike">
                        <a:solidFill>
                          <a:srgbClr val="FF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sngStrike">
                          <a:solidFill>
                            <a:srgbClr val="FF0000"/>
                          </a:solidFill>
                          <a:effectLst/>
                          <a:latin typeface="Intel Clear" panose="020B0604020203020204" pitchFamily="34" charset="0"/>
                        </a:rPr>
                        <a:t>UL DDR5 SODIMM 1DPC T3 MECC AIC RVP</a:t>
                      </a:r>
                      <a:endParaRPr lang="en-US" sz="750" b="0" i="0" u="none" strike="noStrike">
                        <a:solidFill>
                          <a:srgbClr val="FF0000"/>
                        </a:solidFill>
                        <a:effectLst/>
                        <a:latin typeface="Intel Clear" panose="020B0604020203020204" pitchFamily="34" charset="0"/>
                      </a:endParaRP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750" b="0" i="0" u="none" strike="sngStrike">
                          <a:solidFill>
                            <a:srgbClr val="FF0000"/>
                          </a:solidFill>
                          <a:effectLst/>
                          <a:latin typeface="Intel Clear" panose="020B0604020203020204" pitchFamily="34" charset="0"/>
                        </a:rPr>
                        <a:t>Delta SKU</a:t>
                      </a:r>
                      <a:endParaRPr lang="en-US" sz="750" b="0" i="0" u="none" strike="noStrike">
                        <a:solidFill>
                          <a:srgbClr val="FF0000"/>
                        </a:solidFill>
                        <a:effectLst/>
                        <a:latin typeface="Intel Clear" panose="020B0604020203020204" pitchFamily="34" charset="0"/>
                      </a:endParaRPr>
                    </a:p>
                  </a:txBody>
                  <a:tcPr marL="47746"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69158933"/>
                  </a:ext>
                </a:extLst>
              </a:tr>
            </a:tbl>
          </a:graphicData>
        </a:graphic>
      </p:graphicFrame>
      <p:sp>
        <p:nvSpPr>
          <p:cNvPr id="4" name="TextBox 3">
            <a:extLst>
              <a:ext uri="{FF2B5EF4-FFF2-40B4-BE49-F238E27FC236}">
                <a16:creationId xmlns:a16="http://schemas.microsoft.com/office/drawing/2014/main" id="{37C101D3-C32C-0A46-914E-5BCFEA670B12}"/>
              </a:ext>
            </a:extLst>
          </p:cNvPr>
          <p:cNvSpPr txBox="1"/>
          <p:nvPr/>
        </p:nvSpPr>
        <p:spPr>
          <a:xfrm>
            <a:off x="9201260" y="33854"/>
            <a:ext cx="103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hlinkClick r:id="rId4" action="ppaction://hlinksldjump"/>
              </a:rPr>
              <a:t>Back</a:t>
            </a:r>
            <a:endPar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endParaRPr>
          </a:p>
        </p:txBody>
      </p:sp>
      <p:sp>
        <p:nvSpPr>
          <p:cNvPr id="8" name="Arrow: Right 7">
            <a:extLst>
              <a:ext uri="{FF2B5EF4-FFF2-40B4-BE49-F238E27FC236}">
                <a16:creationId xmlns:a16="http://schemas.microsoft.com/office/drawing/2014/main" id="{30D60F3E-BC13-E37E-A479-CF2D8933D7F1}"/>
              </a:ext>
            </a:extLst>
          </p:cNvPr>
          <p:cNvSpPr/>
          <p:nvPr/>
        </p:nvSpPr>
        <p:spPr>
          <a:xfrm>
            <a:off x="9872719" y="127080"/>
            <a:ext cx="364861" cy="182880"/>
          </a:xfrm>
          <a:prstGeom prst="rightArrow">
            <a:avLst/>
          </a:prstGeom>
          <a:solidFill>
            <a:srgbClr val="9F5F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785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FDCDA7-AC2F-7B47-4498-E867297E0555}"/>
              </a:ext>
            </a:extLst>
          </p:cNvPr>
          <p:cNvPicPr>
            <a:picLocks noChangeAspect="1"/>
          </p:cNvPicPr>
          <p:nvPr/>
        </p:nvPicPr>
        <p:blipFill>
          <a:blip r:embed="rId2"/>
          <a:stretch>
            <a:fillRect/>
          </a:stretch>
        </p:blipFill>
        <p:spPr>
          <a:xfrm>
            <a:off x="3546001" y="841163"/>
            <a:ext cx="6212521" cy="5134146"/>
          </a:xfrm>
          <a:prstGeom prst="rect">
            <a:avLst/>
          </a:prstGeom>
          <a:ln>
            <a:solidFill>
              <a:schemeClr val="accent1"/>
            </a:solidFill>
          </a:ln>
        </p:spPr>
      </p:pic>
      <p:sp>
        <p:nvSpPr>
          <p:cNvPr id="4" name="Title 2">
            <a:extLst>
              <a:ext uri="{FF2B5EF4-FFF2-40B4-BE49-F238E27FC236}">
                <a16:creationId xmlns:a16="http://schemas.microsoft.com/office/drawing/2014/main" id="{C637BB86-C866-DA8C-FD4A-78DB25EC3C8F}"/>
              </a:ext>
            </a:extLst>
          </p:cNvPr>
          <p:cNvSpPr txBox="1">
            <a:spLocks/>
          </p:cNvSpPr>
          <p:nvPr/>
        </p:nvSpPr>
        <p:spPr>
          <a:xfrm>
            <a:off x="196971" y="116984"/>
            <a:ext cx="9494949" cy="489040"/>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2000"/>
              <a:t>NVL-Hx LP5x T4 RVP04 - Board Layout – TOP</a:t>
            </a:r>
          </a:p>
        </p:txBody>
      </p:sp>
      <p:sp>
        <p:nvSpPr>
          <p:cNvPr id="6" name="Rectangle 5">
            <a:extLst>
              <a:ext uri="{FF2B5EF4-FFF2-40B4-BE49-F238E27FC236}">
                <a16:creationId xmlns:a16="http://schemas.microsoft.com/office/drawing/2014/main" id="{8F254018-3023-971E-7764-FB99A344227F}"/>
              </a:ext>
            </a:extLst>
          </p:cNvPr>
          <p:cNvSpPr/>
          <p:nvPr/>
        </p:nvSpPr>
        <p:spPr>
          <a:xfrm>
            <a:off x="7168036" y="3141345"/>
            <a:ext cx="957638" cy="220445"/>
          </a:xfrm>
          <a:prstGeom prst="rect">
            <a:avLst/>
          </a:prstGeom>
          <a:noFill/>
        </p:spPr>
        <p:txBody>
          <a:bodyPr wrap="square" lIns="121920" tIns="60960" rIns="121920" bIns="60960">
            <a:spAutoFit/>
          </a:bodyPr>
          <a:lstStyle/>
          <a:p>
            <a:pPr algn="ctr"/>
            <a:r>
              <a:rPr lang="en-US" sz="700" b="1">
                <a:ln w="0"/>
                <a:solidFill>
                  <a:srgbClr val="FFFF00"/>
                </a:solidFill>
              </a:rPr>
              <a:t>NVL-Hx CPU</a:t>
            </a:r>
          </a:p>
        </p:txBody>
      </p:sp>
      <p:sp>
        <p:nvSpPr>
          <p:cNvPr id="7" name="Rounded Rectangle 217">
            <a:extLst>
              <a:ext uri="{FF2B5EF4-FFF2-40B4-BE49-F238E27FC236}">
                <a16:creationId xmlns:a16="http://schemas.microsoft.com/office/drawing/2014/main" id="{0DDA259D-38C0-306F-B70C-47943B276CFB}"/>
              </a:ext>
            </a:extLst>
          </p:cNvPr>
          <p:cNvSpPr/>
          <p:nvPr/>
        </p:nvSpPr>
        <p:spPr>
          <a:xfrm>
            <a:off x="7168036" y="3150103"/>
            <a:ext cx="1232070" cy="72760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9" name="Rectangle 8">
            <a:extLst>
              <a:ext uri="{FF2B5EF4-FFF2-40B4-BE49-F238E27FC236}">
                <a16:creationId xmlns:a16="http://schemas.microsoft.com/office/drawing/2014/main" id="{5943E3FD-5EE6-AD40-61DD-9403991EC141}"/>
              </a:ext>
            </a:extLst>
          </p:cNvPr>
          <p:cNvSpPr/>
          <p:nvPr/>
        </p:nvSpPr>
        <p:spPr>
          <a:xfrm>
            <a:off x="4118110" y="3397594"/>
            <a:ext cx="957638" cy="205538"/>
          </a:xfrm>
          <a:prstGeom prst="rect">
            <a:avLst/>
          </a:prstGeom>
          <a:noFill/>
        </p:spPr>
        <p:txBody>
          <a:bodyPr wrap="square" lIns="121920" tIns="60960" rIns="121920" bIns="60960">
            <a:spAutoFit/>
          </a:bodyPr>
          <a:lstStyle/>
          <a:p>
            <a:pPr algn="ctr"/>
            <a:r>
              <a:rPr lang="en-US" sz="700" b="1">
                <a:ln w="0"/>
                <a:solidFill>
                  <a:srgbClr val="FFFF00"/>
                </a:solidFill>
              </a:rPr>
              <a:t>NVL PCH</a:t>
            </a:r>
          </a:p>
        </p:txBody>
      </p:sp>
      <p:sp>
        <p:nvSpPr>
          <p:cNvPr id="10" name="Rounded Rectangle 217">
            <a:extLst>
              <a:ext uri="{FF2B5EF4-FFF2-40B4-BE49-F238E27FC236}">
                <a16:creationId xmlns:a16="http://schemas.microsoft.com/office/drawing/2014/main" id="{D8FC1657-EB29-C19E-14A8-1E6E6BD63339}"/>
              </a:ext>
            </a:extLst>
          </p:cNvPr>
          <p:cNvSpPr/>
          <p:nvPr/>
        </p:nvSpPr>
        <p:spPr>
          <a:xfrm>
            <a:off x="4261292" y="3442613"/>
            <a:ext cx="692043" cy="65358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 name="Rounded Rectangle 217">
            <a:extLst>
              <a:ext uri="{FF2B5EF4-FFF2-40B4-BE49-F238E27FC236}">
                <a16:creationId xmlns:a16="http://schemas.microsoft.com/office/drawing/2014/main" id="{5CEC201C-2090-760E-2A44-CCA242C1A82C}"/>
              </a:ext>
            </a:extLst>
          </p:cNvPr>
          <p:cNvSpPr/>
          <p:nvPr/>
        </p:nvSpPr>
        <p:spPr>
          <a:xfrm>
            <a:off x="3754351" y="5559824"/>
            <a:ext cx="1371336" cy="48213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 name="Rectangle 11">
            <a:extLst>
              <a:ext uri="{FF2B5EF4-FFF2-40B4-BE49-F238E27FC236}">
                <a16:creationId xmlns:a16="http://schemas.microsoft.com/office/drawing/2014/main" id="{7CB60A07-AA69-C9C7-9E1E-B46955C60497}"/>
              </a:ext>
            </a:extLst>
          </p:cNvPr>
          <p:cNvSpPr/>
          <p:nvPr/>
        </p:nvSpPr>
        <p:spPr>
          <a:xfrm>
            <a:off x="3740689" y="6053390"/>
            <a:ext cx="1234202" cy="345159"/>
          </a:xfrm>
          <a:prstGeom prst="rect">
            <a:avLst/>
          </a:prstGeom>
          <a:noFill/>
        </p:spPr>
        <p:txBody>
          <a:bodyPr wrap="square" lIns="121920" tIns="60960" rIns="121920" bIns="60960">
            <a:spAutoFit/>
          </a:bodyPr>
          <a:lstStyle/>
          <a:p>
            <a:pPr algn="ctr"/>
            <a:r>
              <a:rPr lang="en-US" sz="800" b="1">
                <a:ln w="0"/>
                <a:solidFill>
                  <a:srgbClr val="C00000"/>
                </a:solidFill>
              </a:rPr>
              <a:t>PCH Type-A USB3.2 ports</a:t>
            </a:r>
          </a:p>
        </p:txBody>
      </p:sp>
      <p:sp>
        <p:nvSpPr>
          <p:cNvPr id="13" name="Rounded Rectangle 217">
            <a:extLst>
              <a:ext uri="{FF2B5EF4-FFF2-40B4-BE49-F238E27FC236}">
                <a16:creationId xmlns:a16="http://schemas.microsoft.com/office/drawing/2014/main" id="{9EFDA987-5FA1-8DC3-97CE-567627BA4DA6}"/>
              </a:ext>
            </a:extLst>
          </p:cNvPr>
          <p:cNvSpPr/>
          <p:nvPr/>
        </p:nvSpPr>
        <p:spPr>
          <a:xfrm>
            <a:off x="5775715" y="5349496"/>
            <a:ext cx="271384" cy="6824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 name="Rectangle 13">
            <a:extLst>
              <a:ext uri="{FF2B5EF4-FFF2-40B4-BE49-F238E27FC236}">
                <a16:creationId xmlns:a16="http://schemas.microsoft.com/office/drawing/2014/main" id="{E6EA9D25-9E24-FC2D-8F89-71BBA2D7460B}"/>
              </a:ext>
            </a:extLst>
          </p:cNvPr>
          <p:cNvSpPr/>
          <p:nvPr/>
        </p:nvSpPr>
        <p:spPr>
          <a:xfrm>
            <a:off x="5673349" y="6060113"/>
            <a:ext cx="1234203" cy="234360"/>
          </a:xfrm>
          <a:prstGeom prst="rect">
            <a:avLst/>
          </a:prstGeom>
          <a:noFill/>
        </p:spPr>
        <p:txBody>
          <a:bodyPr wrap="square" lIns="121920" tIns="60960" rIns="121920" bIns="60960">
            <a:spAutoFit/>
          </a:bodyPr>
          <a:lstStyle/>
          <a:p>
            <a:pPr algn="ctr"/>
            <a:r>
              <a:rPr lang="en-US" sz="800" b="1">
                <a:ln w="0"/>
                <a:solidFill>
                  <a:srgbClr val="C00000"/>
                </a:solidFill>
              </a:rPr>
              <a:t>3.5mm Jack</a:t>
            </a:r>
          </a:p>
        </p:txBody>
      </p:sp>
      <p:sp>
        <p:nvSpPr>
          <p:cNvPr id="16" name="Rounded Rectangle 217">
            <a:extLst>
              <a:ext uri="{FF2B5EF4-FFF2-40B4-BE49-F238E27FC236}">
                <a16:creationId xmlns:a16="http://schemas.microsoft.com/office/drawing/2014/main" id="{6171DC17-67F3-BC15-A6A0-146BC5CF2DA8}"/>
              </a:ext>
            </a:extLst>
          </p:cNvPr>
          <p:cNvSpPr/>
          <p:nvPr/>
        </p:nvSpPr>
        <p:spPr>
          <a:xfrm>
            <a:off x="4684260" y="5066757"/>
            <a:ext cx="416542" cy="41852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17" name="Rectangle 16">
            <a:extLst>
              <a:ext uri="{FF2B5EF4-FFF2-40B4-BE49-F238E27FC236}">
                <a16:creationId xmlns:a16="http://schemas.microsoft.com/office/drawing/2014/main" id="{7CFBC12C-D1E5-8389-29F5-20B217E8D2A9}"/>
              </a:ext>
            </a:extLst>
          </p:cNvPr>
          <p:cNvSpPr/>
          <p:nvPr/>
        </p:nvSpPr>
        <p:spPr>
          <a:xfrm>
            <a:off x="6452007" y="3968042"/>
            <a:ext cx="2539185" cy="220445"/>
          </a:xfrm>
          <a:prstGeom prst="rect">
            <a:avLst/>
          </a:prstGeom>
          <a:noFill/>
        </p:spPr>
        <p:txBody>
          <a:bodyPr wrap="square" lIns="121920" tIns="60960" rIns="121920" bIns="60960">
            <a:spAutoFit/>
          </a:bodyPr>
          <a:lstStyle/>
          <a:p>
            <a:pPr algn="ctr"/>
            <a:r>
              <a:rPr lang="en-US" sz="700" b="1">
                <a:ln w="0"/>
                <a:solidFill>
                  <a:srgbClr val="FFFF00"/>
                </a:solidFill>
              </a:rPr>
              <a:t>LP5x Memory Socket</a:t>
            </a:r>
          </a:p>
        </p:txBody>
      </p:sp>
      <p:sp>
        <p:nvSpPr>
          <p:cNvPr id="18" name="Rounded Rectangle 217">
            <a:extLst>
              <a:ext uri="{FF2B5EF4-FFF2-40B4-BE49-F238E27FC236}">
                <a16:creationId xmlns:a16="http://schemas.microsoft.com/office/drawing/2014/main" id="{EEEB4770-64C1-5DBC-883B-9F547523BBEE}"/>
              </a:ext>
            </a:extLst>
          </p:cNvPr>
          <p:cNvSpPr/>
          <p:nvPr/>
        </p:nvSpPr>
        <p:spPr>
          <a:xfrm>
            <a:off x="6908472" y="3951267"/>
            <a:ext cx="1723178" cy="59429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19" name="Rectangle 18">
            <a:extLst>
              <a:ext uri="{FF2B5EF4-FFF2-40B4-BE49-F238E27FC236}">
                <a16:creationId xmlns:a16="http://schemas.microsoft.com/office/drawing/2014/main" id="{1C4CB88C-48C5-DB6E-8189-201003D588CF}"/>
              </a:ext>
            </a:extLst>
          </p:cNvPr>
          <p:cNvSpPr/>
          <p:nvPr/>
        </p:nvSpPr>
        <p:spPr>
          <a:xfrm>
            <a:off x="2251218" y="5460481"/>
            <a:ext cx="1207334" cy="218512"/>
          </a:xfrm>
          <a:prstGeom prst="rect">
            <a:avLst/>
          </a:prstGeom>
          <a:noFill/>
        </p:spPr>
        <p:txBody>
          <a:bodyPr wrap="square" lIns="121920" tIns="60960" rIns="121920" bIns="60960">
            <a:spAutoFit/>
          </a:bodyPr>
          <a:lstStyle/>
          <a:p>
            <a:pPr algn="ctr"/>
            <a:r>
              <a:rPr lang="en-US" sz="800" b="1">
                <a:ln w="0"/>
                <a:solidFill>
                  <a:srgbClr val="C00000"/>
                </a:solidFill>
              </a:rPr>
              <a:t>PM Sideband header</a:t>
            </a:r>
          </a:p>
        </p:txBody>
      </p:sp>
      <p:cxnSp>
        <p:nvCxnSpPr>
          <p:cNvPr id="20" name="Straight Arrow Connector 19">
            <a:extLst>
              <a:ext uri="{FF2B5EF4-FFF2-40B4-BE49-F238E27FC236}">
                <a16:creationId xmlns:a16="http://schemas.microsoft.com/office/drawing/2014/main" id="{AF607D59-830B-6B04-FB31-C7BA476280C0}"/>
              </a:ext>
            </a:extLst>
          </p:cNvPr>
          <p:cNvCxnSpPr>
            <a:cxnSpLocks/>
          </p:cNvCxnSpPr>
          <p:nvPr/>
        </p:nvCxnSpPr>
        <p:spPr>
          <a:xfrm flipV="1">
            <a:off x="3225504" y="5349496"/>
            <a:ext cx="892606" cy="22197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D0738880-EF08-78FE-6A19-A96D612B8A1D}"/>
              </a:ext>
            </a:extLst>
          </p:cNvPr>
          <p:cNvSpPr/>
          <p:nvPr/>
        </p:nvSpPr>
        <p:spPr>
          <a:xfrm>
            <a:off x="2530225" y="4853685"/>
            <a:ext cx="806206" cy="345159"/>
          </a:xfrm>
          <a:prstGeom prst="rect">
            <a:avLst/>
          </a:prstGeom>
          <a:noFill/>
        </p:spPr>
        <p:txBody>
          <a:bodyPr wrap="square" lIns="121920" tIns="60960" rIns="121920" bIns="60960">
            <a:spAutoFit/>
          </a:bodyPr>
          <a:lstStyle/>
          <a:p>
            <a:pPr algn="ctr"/>
            <a:r>
              <a:rPr lang="en-US" sz="800" b="1">
                <a:ln w="0"/>
                <a:solidFill>
                  <a:srgbClr val="C00000"/>
                </a:solidFill>
              </a:rPr>
              <a:t>SINAI header</a:t>
            </a:r>
          </a:p>
        </p:txBody>
      </p:sp>
      <p:cxnSp>
        <p:nvCxnSpPr>
          <p:cNvPr id="22" name="Straight Arrow Connector 21">
            <a:extLst>
              <a:ext uri="{FF2B5EF4-FFF2-40B4-BE49-F238E27FC236}">
                <a16:creationId xmlns:a16="http://schemas.microsoft.com/office/drawing/2014/main" id="{3FC33157-2C61-D7B7-EEBB-8A0CC349CC1C}"/>
              </a:ext>
            </a:extLst>
          </p:cNvPr>
          <p:cNvCxnSpPr>
            <a:cxnSpLocks/>
          </p:cNvCxnSpPr>
          <p:nvPr/>
        </p:nvCxnSpPr>
        <p:spPr>
          <a:xfrm>
            <a:off x="3149600" y="5044554"/>
            <a:ext cx="490507"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98003D1-96E9-4096-00BE-FF5656C22351}"/>
              </a:ext>
            </a:extLst>
          </p:cNvPr>
          <p:cNvSpPr/>
          <p:nvPr/>
        </p:nvSpPr>
        <p:spPr>
          <a:xfrm>
            <a:off x="2587307" y="3234895"/>
            <a:ext cx="692043" cy="234360"/>
          </a:xfrm>
          <a:prstGeom prst="rect">
            <a:avLst/>
          </a:prstGeom>
          <a:noFill/>
        </p:spPr>
        <p:txBody>
          <a:bodyPr wrap="square" lIns="121920" tIns="60960" rIns="121920" bIns="60960">
            <a:spAutoFit/>
          </a:bodyPr>
          <a:lstStyle/>
          <a:p>
            <a:pPr algn="ctr"/>
            <a:r>
              <a:rPr lang="en-US" sz="800" b="1">
                <a:ln w="0"/>
                <a:solidFill>
                  <a:srgbClr val="C00000"/>
                </a:solidFill>
              </a:rPr>
              <a:t>HDMI2.1</a:t>
            </a:r>
          </a:p>
        </p:txBody>
      </p:sp>
      <p:sp>
        <p:nvSpPr>
          <p:cNvPr id="24" name="Rectangle 23">
            <a:extLst>
              <a:ext uri="{FF2B5EF4-FFF2-40B4-BE49-F238E27FC236}">
                <a16:creationId xmlns:a16="http://schemas.microsoft.com/office/drawing/2014/main" id="{948F07CF-7EC2-0CE4-99DF-104E54C2E209}"/>
              </a:ext>
            </a:extLst>
          </p:cNvPr>
          <p:cNvSpPr/>
          <p:nvPr/>
        </p:nvSpPr>
        <p:spPr>
          <a:xfrm>
            <a:off x="2646048" y="2751626"/>
            <a:ext cx="692043" cy="234360"/>
          </a:xfrm>
          <a:prstGeom prst="rect">
            <a:avLst/>
          </a:prstGeom>
          <a:noFill/>
        </p:spPr>
        <p:txBody>
          <a:bodyPr wrap="square" lIns="121920" tIns="60960" rIns="121920" bIns="60960">
            <a:spAutoFit/>
          </a:bodyPr>
          <a:lstStyle/>
          <a:p>
            <a:pPr algn="ctr"/>
            <a:r>
              <a:rPr lang="en-US" sz="800" b="1">
                <a:ln w="0"/>
                <a:solidFill>
                  <a:srgbClr val="C00000"/>
                </a:solidFill>
              </a:rPr>
              <a:t>GbE LAN</a:t>
            </a:r>
          </a:p>
        </p:txBody>
      </p:sp>
      <p:sp>
        <p:nvSpPr>
          <p:cNvPr id="25" name="Rounded Rectangle 217">
            <a:extLst>
              <a:ext uri="{FF2B5EF4-FFF2-40B4-BE49-F238E27FC236}">
                <a16:creationId xmlns:a16="http://schemas.microsoft.com/office/drawing/2014/main" id="{246B242B-8540-7305-A8B0-D35AF93AD6C5}"/>
              </a:ext>
            </a:extLst>
          </p:cNvPr>
          <p:cNvSpPr/>
          <p:nvPr/>
        </p:nvSpPr>
        <p:spPr>
          <a:xfrm>
            <a:off x="3551078" y="1146042"/>
            <a:ext cx="210955" cy="110465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 name="Rectangle 25">
            <a:extLst>
              <a:ext uri="{FF2B5EF4-FFF2-40B4-BE49-F238E27FC236}">
                <a16:creationId xmlns:a16="http://schemas.microsoft.com/office/drawing/2014/main" id="{E78C72FC-C1B4-F793-C4DC-59F082936794}"/>
              </a:ext>
            </a:extLst>
          </p:cNvPr>
          <p:cNvSpPr/>
          <p:nvPr/>
        </p:nvSpPr>
        <p:spPr>
          <a:xfrm>
            <a:off x="2595457" y="1571155"/>
            <a:ext cx="848218" cy="345159"/>
          </a:xfrm>
          <a:prstGeom prst="rect">
            <a:avLst/>
          </a:prstGeom>
          <a:noFill/>
        </p:spPr>
        <p:txBody>
          <a:bodyPr wrap="square" lIns="121920" tIns="60960" rIns="121920" bIns="60960">
            <a:spAutoFit/>
          </a:bodyPr>
          <a:lstStyle/>
          <a:p>
            <a:pPr algn="ctr"/>
            <a:r>
              <a:rPr lang="en-US" sz="800" b="1">
                <a:ln w="0"/>
                <a:solidFill>
                  <a:srgbClr val="C00000"/>
                </a:solidFill>
              </a:rPr>
              <a:t>Debug LED indicators</a:t>
            </a:r>
          </a:p>
        </p:txBody>
      </p:sp>
      <p:sp>
        <p:nvSpPr>
          <p:cNvPr id="27" name="Rectangle 26">
            <a:extLst>
              <a:ext uri="{FF2B5EF4-FFF2-40B4-BE49-F238E27FC236}">
                <a16:creationId xmlns:a16="http://schemas.microsoft.com/office/drawing/2014/main" id="{AE2EE0EC-5730-7C69-E7F4-E724477BDF46}"/>
              </a:ext>
            </a:extLst>
          </p:cNvPr>
          <p:cNvSpPr/>
          <p:nvPr/>
        </p:nvSpPr>
        <p:spPr>
          <a:xfrm>
            <a:off x="2782469" y="530194"/>
            <a:ext cx="1207334" cy="218512"/>
          </a:xfrm>
          <a:prstGeom prst="rect">
            <a:avLst/>
          </a:prstGeom>
          <a:noFill/>
        </p:spPr>
        <p:txBody>
          <a:bodyPr wrap="square" lIns="121920" tIns="60960" rIns="121920" bIns="60960">
            <a:spAutoFit/>
          </a:bodyPr>
          <a:lstStyle/>
          <a:p>
            <a:pPr algn="ctr"/>
            <a:r>
              <a:rPr lang="en-US" sz="800" b="1">
                <a:ln w="0"/>
                <a:solidFill>
                  <a:srgbClr val="C00000"/>
                </a:solidFill>
              </a:rPr>
              <a:t>CRD Conn1</a:t>
            </a:r>
          </a:p>
        </p:txBody>
      </p:sp>
      <p:cxnSp>
        <p:nvCxnSpPr>
          <p:cNvPr id="28" name="Straight Arrow Connector 27">
            <a:extLst>
              <a:ext uri="{FF2B5EF4-FFF2-40B4-BE49-F238E27FC236}">
                <a16:creationId xmlns:a16="http://schemas.microsoft.com/office/drawing/2014/main" id="{C69AAA4D-0B4D-0F74-9FFC-3179E80387B9}"/>
              </a:ext>
            </a:extLst>
          </p:cNvPr>
          <p:cNvCxnSpPr>
            <a:cxnSpLocks/>
          </p:cNvCxnSpPr>
          <p:nvPr/>
        </p:nvCxnSpPr>
        <p:spPr>
          <a:xfrm>
            <a:off x="3700583" y="694308"/>
            <a:ext cx="169435" cy="543001"/>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956C83D6-A87A-4D0E-63C5-32F760ED5BC5}"/>
              </a:ext>
            </a:extLst>
          </p:cNvPr>
          <p:cNvSpPr/>
          <p:nvPr/>
        </p:nvSpPr>
        <p:spPr>
          <a:xfrm>
            <a:off x="2661204" y="2383078"/>
            <a:ext cx="827696" cy="234360"/>
          </a:xfrm>
          <a:prstGeom prst="rect">
            <a:avLst/>
          </a:prstGeom>
          <a:noFill/>
        </p:spPr>
        <p:txBody>
          <a:bodyPr wrap="square" lIns="121920" tIns="60960" rIns="121920" bIns="60960">
            <a:spAutoFit/>
          </a:bodyPr>
          <a:lstStyle/>
          <a:p>
            <a:pPr algn="ctr"/>
            <a:r>
              <a:rPr lang="en-US" sz="800" b="1">
                <a:ln w="0"/>
                <a:solidFill>
                  <a:srgbClr val="C00000"/>
                </a:solidFill>
              </a:rPr>
              <a:t>CRD Conn2</a:t>
            </a:r>
          </a:p>
        </p:txBody>
      </p:sp>
      <p:cxnSp>
        <p:nvCxnSpPr>
          <p:cNvPr id="30" name="Straight Arrow Connector 29">
            <a:extLst>
              <a:ext uri="{FF2B5EF4-FFF2-40B4-BE49-F238E27FC236}">
                <a16:creationId xmlns:a16="http://schemas.microsoft.com/office/drawing/2014/main" id="{F4FCE9CD-59DB-9029-CA43-60A3B74377D9}"/>
              </a:ext>
            </a:extLst>
          </p:cNvPr>
          <p:cNvCxnSpPr>
            <a:cxnSpLocks/>
          </p:cNvCxnSpPr>
          <p:nvPr/>
        </p:nvCxnSpPr>
        <p:spPr>
          <a:xfrm flipV="1">
            <a:off x="3466056" y="2210926"/>
            <a:ext cx="415392" cy="284233"/>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ounded Rectangle 217">
            <a:extLst>
              <a:ext uri="{FF2B5EF4-FFF2-40B4-BE49-F238E27FC236}">
                <a16:creationId xmlns:a16="http://schemas.microsoft.com/office/drawing/2014/main" id="{74C95ECB-0223-5D23-C5E9-50FFF45FA95E}"/>
              </a:ext>
            </a:extLst>
          </p:cNvPr>
          <p:cNvSpPr/>
          <p:nvPr/>
        </p:nvSpPr>
        <p:spPr>
          <a:xfrm>
            <a:off x="6039730" y="1545751"/>
            <a:ext cx="286361" cy="14327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 name="Rectangle 32">
            <a:extLst>
              <a:ext uri="{FF2B5EF4-FFF2-40B4-BE49-F238E27FC236}">
                <a16:creationId xmlns:a16="http://schemas.microsoft.com/office/drawing/2014/main" id="{16914744-1472-6DD1-2D1A-5427519CDF5A}"/>
              </a:ext>
            </a:extLst>
          </p:cNvPr>
          <p:cNvSpPr/>
          <p:nvPr/>
        </p:nvSpPr>
        <p:spPr>
          <a:xfrm rot="16200000">
            <a:off x="5571098" y="2128914"/>
            <a:ext cx="1199217" cy="200638"/>
          </a:xfrm>
          <a:prstGeom prst="rect">
            <a:avLst/>
          </a:prstGeom>
          <a:noFill/>
        </p:spPr>
        <p:txBody>
          <a:bodyPr wrap="square" lIns="121920" tIns="60960" rIns="121920" bIns="60960">
            <a:spAutoFit/>
          </a:bodyPr>
          <a:lstStyle/>
          <a:p>
            <a:pPr algn="ctr"/>
            <a:r>
              <a:rPr lang="en-US" sz="700" b="1">
                <a:ln w="0"/>
                <a:solidFill>
                  <a:srgbClr val="FFC000"/>
                </a:solidFill>
              </a:rPr>
              <a:t>CPU Gen5 PCIe x8 lane</a:t>
            </a:r>
          </a:p>
        </p:txBody>
      </p:sp>
      <p:sp>
        <p:nvSpPr>
          <p:cNvPr id="36" name="Rectangle 35">
            <a:extLst>
              <a:ext uri="{FF2B5EF4-FFF2-40B4-BE49-F238E27FC236}">
                <a16:creationId xmlns:a16="http://schemas.microsoft.com/office/drawing/2014/main" id="{848E897A-0339-9BA1-4618-8649A5B98ECF}"/>
              </a:ext>
            </a:extLst>
          </p:cNvPr>
          <p:cNvSpPr/>
          <p:nvPr/>
        </p:nvSpPr>
        <p:spPr>
          <a:xfrm>
            <a:off x="6617606" y="808622"/>
            <a:ext cx="1207334" cy="234360"/>
          </a:xfrm>
          <a:prstGeom prst="rect">
            <a:avLst/>
          </a:prstGeom>
          <a:noFill/>
        </p:spPr>
        <p:txBody>
          <a:bodyPr wrap="square" lIns="121920" tIns="60960" rIns="121920" bIns="60960">
            <a:spAutoFit/>
          </a:bodyPr>
          <a:lstStyle/>
          <a:p>
            <a:pPr algn="ctr"/>
            <a:r>
              <a:rPr lang="en-US" sz="800" b="1" err="1">
                <a:ln w="0"/>
                <a:solidFill>
                  <a:srgbClr val="C00000"/>
                </a:solidFill>
              </a:rPr>
              <a:t>eDP</a:t>
            </a:r>
            <a:r>
              <a:rPr lang="en-US" sz="800" b="1">
                <a:ln w="0"/>
                <a:solidFill>
                  <a:srgbClr val="C00000"/>
                </a:solidFill>
              </a:rPr>
              <a:t> Conn</a:t>
            </a:r>
          </a:p>
        </p:txBody>
      </p:sp>
      <p:sp>
        <p:nvSpPr>
          <p:cNvPr id="37" name="Rounded Rectangle 217">
            <a:extLst>
              <a:ext uri="{FF2B5EF4-FFF2-40B4-BE49-F238E27FC236}">
                <a16:creationId xmlns:a16="http://schemas.microsoft.com/office/drawing/2014/main" id="{DB196B54-6ECD-9D99-98C0-19378357CB77}"/>
              </a:ext>
            </a:extLst>
          </p:cNvPr>
          <p:cNvSpPr/>
          <p:nvPr/>
        </p:nvSpPr>
        <p:spPr>
          <a:xfrm>
            <a:off x="6858373" y="863356"/>
            <a:ext cx="762897" cy="2914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8" name="Rectangle 37">
            <a:extLst>
              <a:ext uri="{FF2B5EF4-FFF2-40B4-BE49-F238E27FC236}">
                <a16:creationId xmlns:a16="http://schemas.microsoft.com/office/drawing/2014/main" id="{848F0F0A-4629-CCFB-4F18-15C864965A97}"/>
              </a:ext>
            </a:extLst>
          </p:cNvPr>
          <p:cNvSpPr/>
          <p:nvPr/>
        </p:nvSpPr>
        <p:spPr>
          <a:xfrm>
            <a:off x="7721600" y="462333"/>
            <a:ext cx="910050" cy="234360"/>
          </a:xfrm>
          <a:prstGeom prst="rect">
            <a:avLst/>
          </a:prstGeom>
          <a:noFill/>
        </p:spPr>
        <p:txBody>
          <a:bodyPr wrap="square" lIns="121920" tIns="60960" rIns="121920" bIns="60960">
            <a:spAutoFit/>
          </a:bodyPr>
          <a:lstStyle/>
          <a:p>
            <a:pPr algn="ctr"/>
            <a:r>
              <a:rPr lang="en-US" sz="800" b="1">
                <a:ln w="0"/>
                <a:solidFill>
                  <a:srgbClr val="C00000"/>
                </a:solidFill>
              </a:rPr>
              <a:t>Main Adapter</a:t>
            </a:r>
          </a:p>
        </p:txBody>
      </p:sp>
      <p:sp>
        <p:nvSpPr>
          <p:cNvPr id="39" name="Rectangle 38">
            <a:extLst>
              <a:ext uri="{FF2B5EF4-FFF2-40B4-BE49-F238E27FC236}">
                <a16:creationId xmlns:a16="http://schemas.microsoft.com/office/drawing/2014/main" id="{E9328CD0-0D1F-B400-C9C1-DC47869AC9FF}"/>
              </a:ext>
            </a:extLst>
          </p:cNvPr>
          <p:cNvSpPr/>
          <p:nvPr/>
        </p:nvSpPr>
        <p:spPr>
          <a:xfrm>
            <a:off x="6626787" y="539128"/>
            <a:ext cx="1207334" cy="234360"/>
          </a:xfrm>
          <a:prstGeom prst="rect">
            <a:avLst/>
          </a:prstGeom>
          <a:noFill/>
        </p:spPr>
        <p:txBody>
          <a:bodyPr wrap="square" lIns="121920" tIns="60960" rIns="121920" bIns="60960">
            <a:spAutoFit/>
          </a:bodyPr>
          <a:lstStyle/>
          <a:p>
            <a:pPr algn="ctr"/>
            <a:r>
              <a:rPr lang="en-US" sz="800" b="1">
                <a:ln w="0"/>
                <a:solidFill>
                  <a:srgbClr val="C00000"/>
                </a:solidFill>
              </a:rPr>
              <a:t>Auxiliary Adapter</a:t>
            </a:r>
          </a:p>
        </p:txBody>
      </p:sp>
      <p:cxnSp>
        <p:nvCxnSpPr>
          <p:cNvPr id="40" name="Straight Arrow Connector 39">
            <a:extLst>
              <a:ext uri="{FF2B5EF4-FFF2-40B4-BE49-F238E27FC236}">
                <a16:creationId xmlns:a16="http://schemas.microsoft.com/office/drawing/2014/main" id="{78C57D0F-C64A-8317-BF30-F8A3DD7BE897}"/>
              </a:ext>
            </a:extLst>
          </p:cNvPr>
          <p:cNvCxnSpPr>
            <a:cxnSpLocks/>
          </p:cNvCxnSpPr>
          <p:nvPr/>
        </p:nvCxnSpPr>
        <p:spPr>
          <a:xfrm>
            <a:off x="7665035" y="694308"/>
            <a:ext cx="148174" cy="17651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11B1DB4C-DC8A-7E1D-2CD7-983BCE9283F1}"/>
              </a:ext>
            </a:extLst>
          </p:cNvPr>
          <p:cNvCxnSpPr>
            <a:cxnSpLocks/>
          </p:cNvCxnSpPr>
          <p:nvPr/>
        </p:nvCxnSpPr>
        <p:spPr>
          <a:xfrm flipH="1">
            <a:off x="8104967" y="662456"/>
            <a:ext cx="52618" cy="19159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ounded Rectangle 217">
            <a:extLst>
              <a:ext uri="{FF2B5EF4-FFF2-40B4-BE49-F238E27FC236}">
                <a16:creationId xmlns:a16="http://schemas.microsoft.com/office/drawing/2014/main" id="{69624017-301D-69EC-E190-71839EFA6B5F}"/>
              </a:ext>
            </a:extLst>
          </p:cNvPr>
          <p:cNvSpPr/>
          <p:nvPr/>
        </p:nvSpPr>
        <p:spPr>
          <a:xfrm>
            <a:off x="8360549" y="810614"/>
            <a:ext cx="177587" cy="9710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3" name="Rectangle 42">
            <a:extLst>
              <a:ext uri="{FF2B5EF4-FFF2-40B4-BE49-F238E27FC236}">
                <a16:creationId xmlns:a16="http://schemas.microsoft.com/office/drawing/2014/main" id="{F2FB474D-3863-9457-8C47-2A1A469E76AC}"/>
              </a:ext>
            </a:extLst>
          </p:cNvPr>
          <p:cNvSpPr/>
          <p:nvPr/>
        </p:nvSpPr>
        <p:spPr>
          <a:xfrm>
            <a:off x="8447385" y="438244"/>
            <a:ext cx="840271" cy="234360"/>
          </a:xfrm>
          <a:prstGeom prst="rect">
            <a:avLst/>
          </a:prstGeom>
          <a:noFill/>
        </p:spPr>
        <p:txBody>
          <a:bodyPr wrap="square" lIns="121920" tIns="60960" rIns="121920" bIns="60960">
            <a:spAutoFit/>
          </a:bodyPr>
          <a:lstStyle/>
          <a:p>
            <a:pPr algn="ctr"/>
            <a:r>
              <a:rPr lang="en-US" sz="800" b="1">
                <a:ln w="0"/>
                <a:solidFill>
                  <a:srgbClr val="C00000"/>
                </a:solidFill>
              </a:rPr>
              <a:t>Touch Panel</a:t>
            </a:r>
          </a:p>
        </p:txBody>
      </p:sp>
      <p:cxnSp>
        <p:nvCxnSpPr>
          <p:cNvPr id="44" name="Straight Arrow Connector 43">
            <a:extLst>
              <a:ext uri="{FF2B5EF4-FFF2-40B4-BE49-F238E27FC236}">
                <a16:creationId xmlns:a16="http://schemas.microsoft.com/office/drawing/2014/main" id="{DAC52B1E-B889-7C18-E031-657773322066}"/>
              </a:ext>
            </a:extLst>
          </p:cNvPr>
          <p:cNvCxnSpPr>
            <a:cxnSpLocks/>
          </p:cNvCxnSpPr>
          <p:nvPr/>
        </p:nvCxnSpPr>
        <p:spPr>
          <a:xfrm flipH="1">
            <a:off x="8470242" y="644162"/>
            <a:ext cx="95277" cy="18323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B3F895B8-5ED9-75EF-AE85-6DEF7FCA76F0}"/>
              </a:ext>
            </a:extLst>
          </p:cNvPr>
          <p:cNvSpPr/>
          <p:nvPr/>
        </p:nvSpPr>
        <p:spPr>
          <a:xfrm>
            <a:off x="8911250" y="286341"/>
            <a:ext cx="840271" cy="234360"/>
          </a:xfrm>
          <a:prstGeom prst="rect">
            <a:avLst/>
          </a:prstGeom>
          <a:noFill/>
        </p:spPr>
        <p:txBody>
          <a:bodyPr wrap="square" lIns="121920" tIns="60960" rIns="121920" bIns="60960">
            <a:spAutoFit/>
          </a:bodyPr>
          <a:lstStyle/>
          <a:p>
            <a:pPr algn="ctr"/>
            <a:r>
              <a:rPr lang="en-US" sz="800" b="1">
                <a:ln w="0"/>
                <a:solidFill>
                  <a:srgbClr val="C00000"/>
                </a:solidFill>
              </a:rPr>
              <a:t>TCP2 TCSS</a:t>
            </a:r>
          </a:p>
        </p:txBody>
      </p:sp>
      <p:sp>
        <p:nvSpPr>
          <p:cNvPr id="46" name="Rounded Rectangle 217">
            <a:extLst>
              <a:ext uri="{FF2B5EF4-FFF2-40B4-BE49-F238E27FC236}">
                <a16:creationId xmlns:a16="http://schemas.microsoft.com/office/drawing/2014/main" id="{890E6D68-9A26-F6C2-DA51-56A61734A402}"/>
              </a:ext>
            </a:extLst>
          </p:cNvPr>
          <p:cNvSpPr/>
          <p:nvPr/>
        </p:nvSpPr>
        <p:spPr>
          <a:xfrm>
            <a:off x="8625471" y="867694"/>
            <a:ext cx="678531" cy="75056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47" name="Straight Arrow Connector 46">
            <a:extLst>
              <a:ext uri="{FF2B5EF4-FFF2-40B4-BE49-F238E27FC236}">
                <a16:creationId xmlns:a16="http://schemas.microsoft.com/office/drawing/2014/main" id="{C9D3FB47-6C2F-0815-6036-7747B406AFCB}"/>
              </a:ext>
            </a:extLst>
          </p:cNvPr>
          <p:cNvCxnSpPr>
            <a:cxnSpLocks/>
          </p:cNvCxnSpPr>
          <p:nvPr/>
        </p:nvCxnSpPr>
        <p:spPr>
          <a:xfrm flipH="1">
            <a:off x="9128760" y="459948"/>
            <a:ext cx="228675" cy="32327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89E7A330-F368-8245-705F-2D76644EDC27}"/>
              </a:ext>
            </a:extLst>
          </p:cNvPr>
          <p:cNvSpPr/>
          <p:nvPr/>
        </p:nvSpPr>
        <p:spPr>
          <a:xfrm>
            <a:off x="9266527" y="425967"/>
            <a:ext cx="708238" cy="234360"/>
          </a:xfrm>
          <a:prstGeom prst="rect">
            <a:avLst/>
          </a:prstGeom>
          <a:noFill/>
        </p:spPr>
        <p:txBody>
          <a:bodyPr wrap="square" lIns="121920" tIns="60960" rIns="121920" bIns="60960">
            <a:spAutoFit/>
          </a:bodyPr>
          <a:lstStyle/>
          <a:p>
            <a:pPr algn="ctr"/>
            <a:r>
              <a:rPr lang="en-US" sz="800" b="1">
                <a:ln w="0"/>
                <a:solidFill>
                  <a:srgbClr val="C00000"/>
                </a:solidFill>
              </a:rPr>
              <a:t>Fan HDR</a:t>
            </a:r>
          </a:p>
        </p:txBody>
      </p:sp>
      <p:cxnSp>
        <p:nvCxnSpPr>
          <p:cNvPr id="49" name="Straight Arrow Connector 48">
            <a:extLst>
              <a:ext uri="{FF2B5EF4-FFF2-40B4-BE49-F238E27FC236}">
                <a16:creationId xmlns:a16="http://schemas.microsoft.com/office/drawing/2014/main" id="{22A0D3AF-5F47-E9F1-8F2F-FF31B40AA663}"/>
              </a:ext>
            </a:extLst>
          </p:cNvPr>
          <p:cNvCxnSpPr>
            <a:cxnSpLocks/>
          </p:cNvCxnSpPr>
          <p:nvPr/>
        </p:nvCxnSpPr>
        <p:spPr>
          <a:xfrm flipH="1">
            <a:off x="9396618" y="612348"/>
            <a:ext cx="113217" cy="25847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512973BC-7B1E-3F04-8AFF-24103A18E7A7}"/>
              </a:ext>
            </a:extLst>
          </p:cNvPr>
          <p:cNvCxnSpPr>
            <a:cxnSpLocks/>
          </p:cNvCxnSpPr>
          <p:nvPr/>
        </p:nvCxnSpPr>
        <p:spPr>
          <a:xfrm flipH="1">
            <a:off x="9431090" y="694308"/>
            <a:ext cx="480901" cy="50650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4F6C93B2-6826-B310-514E-33CFB9398AA3}"/>
              </a:ext>
            </a:extLst>
          </p:cNvPr>
          <p:cNvSpPr/>
          <p:nvPr/>
        </p:nvSpPr>
        <p:spPr>
          <a:xfrm>
            <a:off x="9700883" y="541881"/>
            <a:ext cx="1091455" cy="234360"/>
          </a:xfrm>
          <a:prstGeom prst="rect">
            <a:avLst/>
          </a:prstGeom>
          <a:noFill/>
        </p:spPr>
        <p:txBody>
          <a:bodyPr wrap="square" lIns="121920" tIns="60960" rIns="121920" bIns="60960">
            <a:spAutoFit/>
          </a:bodyPr>
          <a:lstStyle/>
          <a:p>
            <a:pPr algn="ctr"/>
            <a:r>
              <a:rPr lang="en-US" sz="800" b="1">
                <a:ln w="0"/>
                <a:solidFill>
                  <a:srgbClr val="C00000"/>
                </a:solidFill>
              </a:rPr>
              <a:t>Fan W/ PWM</a:t>
            </a:r>
          </a:p>
        </p:txBody>
      </p:sp>
      <p:sp>
        <p:nvSpPr>
          <p:cNvPr id="54" name="Rounded Rectangle 217">
            <a:extLst>
              <a:ext uri="{FF2B5EF4-FFF2-40B4-BE49-F238E27FC236}">
                <a16:creationId xmlns:a16="http://schemas.microsoft.com/office/drawing/2014/main" id="{CEDCD8FC-EA28-5B64-4961-CE6EFD8EEBD7}"/>
              </a:ext>
            </a:extLst>
          </p:cNvPr>
          <p:cNvSpPr/>
          <p:nvPr/>
        </p:nvSpPr>
        <p:spPr>
          <a:xfrm>
            <a:off x="8873372" y="1680409"/>
            <a:ext cx="818547" cy="64469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5" name="Rounded Rectangle 217">
            <a:extLst>
              <a:ext uri="{FF2B5EF4-FFF2-40B4-BE49-F238E27FC236}">
                <a16:creationId xmlns:a16="http://schemas.microsoft.com/office/drawing/2014/main" id="{264AE822-D4CF-5A60-C0DF-0C78287A0F3F}"/>
              </a:ext>
            </a:extLst>
          </p:cNvPr>
          <p:cNvSpPr/>
          <p:nvPr/>
        </p:nvSpPr>
        <p:spPr>
          <a:xfrm>
            <a:off x="8867520" y="2333805"/>
            <a:ext cx="818547" cy="64469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56" name="Straight Arrow Connector 55">
            <a:extLst>
              <a:ext uri="{FF2B5EF4-FFF2-40B4-BE49-F238E27FC236}">
                <a16:creationId xmlns:a16="http://schemas.microsoft.com/office/drawing/2014/main" id="{E7CE2ABE-3F21-11A7-5AB7-5E2B09DB567F}"/>
              </a:ext>
            </a:extLst>
          </p:cNvPr>
          <p:cNvCxnSpPr>
            <a:cxnSpLocks/>
          </p:cNvCxnSpPr>
          <p:nvPr/>
        </p:nvCxnSpPr>
        <p:spPr>
          <a:xfrm flipH="1" flipV="1">
            <a:off x="9348418" y="2028200"/>
            <a:ext cx="425604" cy="217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AE10A7D9-2C7C-A110-44BF-CD781A6FF544}"/>
              </a:ext>
            </a:extLst>
          </p:cNvPr>
          <p:cNvSpPr/>
          <p:nvPr/>
        </p:nvSpPr>
        <p:spPr>
          <a:xfrm>
            <a:off x="9686067" y="1911020"/>
            <a:ext cx="1091455" cy="234360"/>
          </a:xfrm>
          <a:prstGeom prst="rect">
            <a:avLst/>
          </a:prstGeom>
          <a:noFill/>
        </p:spPr>
        <p:txBody>
          <a:bodyPr wrap="square" lIns="121920" tIns="60960" rIns="121920" bIns="60960">
            <a:spAutoFit/>
          </a:bodyPr>
          <a:lstStyle/>
          <a:p>
            <a:pPr algn="ctr"/>
            <a:r>
              <a:rPr lang="en-US" sz="800" b="1">
                <a:ln w="0"/>
                <a:solidFill>
                  <a:srgbClr val="C00000"/>
                </a:solidFill>
              </a:rPr>
              <a:t>TCP1 TCSS</a:t>
            </a:r>
          </a:p>
        </p:txBody>
      </p:sp>
      <p:cxnSp>
        <p:nvCxnSpPr>
          <p:cNvPr id="58" name="Straight Arrow Connector 57">
            <a:extLst>
              <a:ext uri="{FF2B5EF4-FFF2-40B4-BE49-F238E27FC236}">
                <a16:creationId xmlns:a16="http://schemas.microsoft.com/office/drawing/2014/main" id="{985B072C-F6F8-ABCA-2AEC-A71DDBF579A9}"/>
              </a:ext>
            </a:extLst>
          </p:cNvPr>
          <p:cNvCxnSpPr>
            <a:cxnSpLocks/>
          </p:cNvCxnSpPr>
          <p:nvPr/>
        </p:nvCxnSpPr>
        <p:spPr>
          <a:xfrm flipH="1" flipV="1">
            <a:off x="9348418" y="2610378"/>
            <a:ext cx="425604" cy="217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A6A7384D-8B7E-5DB8-1837-1EAB118BBE08}"/>
              </a:ext>
            </a:extLst>
          </p:cNvPr>
          <p:cNvSpPr/>
          <p:nvPr/>
        </p:nvSpPr>
        <p:spPr>
          <a:xfrm>
            <a:off x="9686067" y="2493198"/>
            <a:ext cx="1091455" cy="234360"/>
          </a:xfrm>
          <a:prstGeom prst="rect">
            <a:avLst/>
          </a:prstGeom>
          <a:noFill/>
        </p:spPr>
        <p:txBody>
          <a:bodyPr wrap="square" lIns="121920" tIns="60960" rIns="121920" bIns="60960">
            <a:spAutoFit/>
          </a:bodyPr>
          <a:lstStyle/>
          <a:p>
            <a:pPr algn="ctr"/>
            <a:r>
              <a:rPr lang="en-US" sz="800" b="1">
                <a:ln w="0"/>
                <a:solidFill>
                  <a:srgbClr val="C00000"/>
                </a:solidFill>
              </a:rPr>
              <a:t>TCP0 TCSS</a:t>
            </a:r>
          </a:p>
        </p:txBody>
      </p:sp>
      <p:sp>
        <p:nvSpPr>
          <p:cNvPr id="60" name="Rounded Rectangle 217">
            <a:extLst>
              <a:ext uri="{FF2B5EF4-FFF2-40B4-BE49-F238E27FC236}">
                <a16:creationId xmlns:a16="http://schemas.microsoft.com/office/drawing/2014/main" id="{78994A26-391C-0EC1-6021-7AF0EE8AEE9F}"/>
              </a:ext>
            </a:extLst>
          </p:cNvPr>
          <p:cNvSpPr/>
          <p:nvPr/>
        </p:nvSpPr>
        <p:spPr>
          <a:xfrm>
            <a:off x="8922134" y="4615929"/>
            <a:ext cx="243947" cy="43987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61" name="Straight Arrow Connector 60">
            <a:extLst>
              <a:ext uri="{FF2B5EF4-FFF2-40B4-BE49-F238E27FC236}">
                <a16:creationId xmlns:a16="http://schemas.microsoft.com/office/drawing/2014/main" id="{DFAA4F1A-DB09-A328-C718-1398385D94D5}"/>
              </a:ext>
            </a:extLst>
          </p:cNvPr>
          <p:cNvCxnSpPr>
            <a:cxnSpLocks/>
          </p:cNvCxnSpPr>
          <p:nvPr/>
        </p:nvCxnSpPr>
        <p:spPr>
          <a:xfrm flipH="1" flipV="1">
            <a:off x="9166081" y="4714469"/>
            <a:ext cx="713525" cy="5381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C0D6E3E7-0AFC-CF9F-163E-2F457E641ECF}"/>
              </a:ext>
            </a:extLst>
          </p:cNvPr>
          <p:cNvSpPr/>
          <p:nvPr/>
        </p:nvSpPr>
        <p:spPr>
          <a:xfrm>
            <a:off x="9862669" y="4657450"/>
            <a:ext cx="1091455" cy="234360"/>
          </a:xfrm>
          <a:prstGeom prst="rect">
            <a:avLst/>
          </a:prstGeom>
          <a:noFill/>
        </p:spPr>
        <p:txBody>
          <a:bodyPr wrap="square" lIns="121920" tIns="60960" rIns="121920" bIns="60960">
            <a:spAutoFit/>
          </a:bodyPr>
          <a:lstStyle/>
          <a:p>
            <a:pPr algn="ctr"/>
            <a:r>
              <a:rPr lang="en-US" sz="800" b="1">
                <a:ln w="0"/>
                <a:solidFill>
                  <a:srgbClr val="C00000"/>
                </a:solidFill>
              </a:rPr>
              <a:t>SF600/TPM HDR</a:t>
            </a:r>
          </a:p>
        </p:txBody>
      </p:sp>
      <p:sp>
        <p:nvSpPr>
          <p:cNvPr id="63" name="Rounded Rectangle 217">
            <a:extLst>
              <a:ext uri="{FF2B5EF4-FFF2-40B4-BE49-F238E27FC236}">
                <a16:creationId xmlns:a16="http://schemas.microsoft.com/office/drawing/2014/main" id="{FED621DC-4ACA-2E05-BA60-DCD5445518B7}"/>
              </a:ext>
            </a:extLst>
          </p:cNvPr>
          <p:cNvSpPr/>
          <p:nvPr/>
        </p:nvSpPr>
        <p:spPr>
          <a:xfrm>
            <a:off x="9268034" y="4781531"/>
            <a:ext cx="243947" cy="76783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64" name="Straight Arrow Connector 63">
            <a:extLst>
              <a:ext uri="{FF2B5EF4-FFF2-40B4-BE49-F238E27FC236}">
                <a16:creationId xmlns:a16="http://schemas.microsoft.com/office/drawing/2014/main" id="{FFE90EB6-4EFB-EC7A-25C7-3B7D9B7E5CA2}"/>
              </a:ext>
            </a:extLst>
          </p:cNvPr>
          <p:cNvCxnSpPr>
            <a:cxnSpLocks/>
            <a:endCxn id="63" idx="3"/>
          </p:cNvCxnSpPr>
          <p:nvPr/>
        </p:nvCxnSpPr>
        <p:spPr>
          <a:xfrm flipH="1">
            <a:off x="9511981" y="5159242"/>
            <a:ext cx="307496" cy="620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A73577B9-96DD-D7AE-2234-F32DFC0BB452}"/>
              </a:ext>
            </a:extLst>
          </p:cNvPr>
          <p:cNvSpPr/>
          <p:nvPr/>
        </p:nvSpPr>
        <p:spPr>
          <a:xfrm>
            <a:off x="9711391" y="5060653"/>
            <a:ext cx="1091455" cy="234360"/>
          </a:xfrm>
          <a:prstGeom prst="rect">
            <a:avLst/>
          </a:prstGeom>
          <a:noFill/>
        </p:spPr>
        <p:txBody>
          <a:bodyPr wrap="square" lIns="121920" tIns="60960" rIns="121920" bIns="60960">
            <a:spAutoFit/>
          </a:bodyPr>
          <a:lstStyle/>
          <a:p>
            <a:pPr algn="ctr"/>
            <a:r>
              <a:rPr lang="en-US" sz="800" b="1">
                <a:ln w="0"/>
                <a:solidFill>
                  <a:srgbClr val="C00000"/>
                </a:solidFill>
              </a:rPr>
              <a:t>TTK3 Connector</a:t>
            </a:r>
          </a:p>
        </p:txBody>
      </p:sp>
      <p:sp>
        <p:nvSpPr>
          <p:cNvPr id="66" name="Rounded Rectangle 217">
            <a:extLst>
              <a:ext uri="{FF2B5EF4-FFF2-40B4-BE49-F238E27FC236}">
                <a16:creationId xmlns:a16="http://schemas.microsoft.com/office/drawing/2014/main" id="{10AC53B3-7A66-811F-4387-49B386363FE5}"/>
              </a:ext>
            </a:extLst>
          </p:cNvPr>
          <p:cNvSpPr/>
          <p:nvPr/>
        </p:nvSpPr>
        <p:spPr>
          <a:xfrm>
            <a:off x="9315868" y="4262088"/>
            <a:ext cx="462918" cy="39926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67" name="Straight Arrow Connector 66">
            <a:extLst>
              <a:ext uri="{FF2B5EF4-FFF2-40B4-BE49-F238E27FC236}">
                <a16:creationId xmlns:a16="http://schemas.microsoft.com/office/drawing/2014/main" id="{053FF8CE-F596-781A-EAAB-88C05D916593}"/>
              </a:ext>
            </a:extLst>
          </p:cNvPr>
          <p:cNvCxnSpPr>
            <a:cxnSpLocks/>
          </p:cNvCxnSpPr>
          <p:nvPr/>
        </p:nvCxnSpPr>
        <p:spPr>
          <a:xfrm flipH="1">
            <a:off x="9782054" y="4181443"/>
            <a:ext cx="192711" cy="19682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159BE793-08CF-A1B2-8BBE-677A0C783A8B}"/>
              </a:ext>
            </a:extLst>
          </p:cNvPr>
          <p:cNvSpPr/>
          <p:nvPr/>
        </p:nvSpPr>
        <p:spPr>
          <a:xfrm>
            <a:off x="9758522" y="3982306"/>
            <a:ext cx="1091455" cy="345159"/>
          </a:xfrm>
          <a:prstGeom prst="rect">
            <a:avLst/>
          </a:prstGeom>
          <a:noFill/>
        </p:spPr>
        <p:txBody>
          <a:bodyPr wrap="square" lIns="121920" tIns="60960" rIns="121920" bIns="60960">
            <a:spAutoFit/>
          </a:bodyPr>
          <a:lstStyle/>
          <a:p>
            <a:pPr algn="ctr"/>
            <a:r>
              <a:rPr lang="en-US" sz="800" b="1">
                <a:ln w="0"/>
                <a:solidFill>
                  <a:srgbClr val="C00000"/>
                </a:solidFill>
              </a:rPr>
              <a:t>Stacked Type-A connector</a:t>
            </a:r>
          </a:p>
        </p:txBody>
      </p:sp>
      <p:sp>
        <p:nvSpPr>
          <p:cNvPr id="69" name="Rounded Rectangle 217">
            <a:extLst>
              <a:ext uri="{FF2B5EF4-FFF2-40B4-BE49-F238E27FC236}">
                <a16:creationId xmlns:a16="http://schemas.microsoft.com/office/drawing/2014/main" id="{5AF4751C-719C-CBBA-3147-FC06F4EE4BA4}"/>
              </a:ext>
            </a:extLst>
          </p:cNvPr>
          <p:cNvSpPr/>
          <p:nvPr/>
        </p:nvSpPr>
        <p:spPr>
          <a:xfrm>
            <a:off x="8872397" y="5720964"/>
            <a:ext cx="830532" cy="21309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70" name="Straight Arrow Connector 69">
            <a:extLst>
              <a:ext uri="{FF2B5EF4-FFF2-40B4-BE49-F238E27FC236}">
                <a16:creationId xmlns:a16="http://schemas.microsoft.com/office/drawing/2014/main" id="{DFBA46C4-DEF5-219A-6BCF-46243ADC3AD8}"/>
              </a:ext>
            </a:extLst>
          </p:cNvPr>
          <p:cNvCxnSpPr>
            <a:cxnSpLocks/>
          </p:cNvCxnSpPr>
          <p:nvPr/>
        </p:nvCxnSpPr>
        <p:spPr>
          <a:xfrm flipV="1">
            <a:off x="9494494" y="5949756"/>
            <a:ext cx="0" cy="17016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D0207EB5-27D2-FDFA-F96D-E148D2D7D84A}"/>
              </a:ext>
            </a:extLst>
          </p:cNvPr>
          <p:cNvSpPr/>
          <p:nvPr/>
        </p:nvSpPr>
        <p:spPr>
          <a:xfrm>
            <a:off x="9236326" y="5971941"/>
            <a:ext cx="1091455" cy="234360"/>
          </a:xfrm>
          <a:prstGeom prst="rect">
            <a:avLst/>
          </a:prstGeom>
          <a:noFill/>
        </p:spPr>
        <p:txBody>
          <a:bodyPr wrap="square" lIns="121920" tIns="60960" rIns="121920" bIns="60960">
            <a:spAutoFit/>
          </a:bodyPr>
          <a:lstStyle/>
          <a:p>
            <a:pPr algn="ctr"/>
            <a:r>
              <a:rPr lang="en-US" sz="800" b="1" err="1">
                <a:ln w="0"/>
                <a:solidFill>
                  <a:srgbClr val="C00000"/>
                </a:solidFill>
              </a:rPr>
              <a:t>eSPI</a:t>
            </a:r>
            <a:r>
              <a:rPr lang="en-US" sz="800" b="1">
                <a:ln w="0"/>
                <a:solidFill>
                  <a:srgbClr val="C00000"/>
                </a:solidFill>
              </a:rPr>
              <a:t> HDR</a:t>
            </a:r>
          </a:p>
        </p:txBody>
      </p:sp>
      <p:cxnSp>
        <p:nvCxnSpPr>
          <p:cNvPr id="72" name="Straight Arrow Connector 71">
            <a:extLst>
              <a:ext uri="{FF2B5EF4-FFF2-40B4-BE49-F238E27FC236}">
                <a16:creationId xmlns:a16="http://schemas.microsoft.com/office/drawing/2014/main" id="{B2E4E487-CF8D-DEEF-A0E4-D6D1F63B34DA}"/>
              </a:ext>
            </a:extLst>
          </p:cNvPr>
          <p:cNvCxnSpPr>
            <a:cxnSpLocks/>
          </p:cNvCxnSpPr>
          <p:nvPr/>
        </p:nvCxnSpPr>
        <p:spPr>
          <a:xfrm flipV="1">
            <a:off x="8608194" y="5979890"/>
            <a:ext cx="0" cy="17016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496DCD3A-6C7F-F72D-16D7-904102AB98AE}"/>
              </a:ext>
            </a:extLst>
          </p:cNvPr>
          <p:cNvSpPr/>
          <p:nvPr/>
        </p:nvSpPr>
        <p:spPr>
          <a:xfrm>
            <a:off x="8365522" y="6005394"/>
            <a:ext cx="1091455" cy="234360"/>
          </a:xfrm>
          <a:prstGeom prst="rect">
            <a:avLst/>
          </a:prstGeom>
          <a:noFill/>
        </p:spPr>
        <p:txBody>
          <a:bodyPr wrap="square" lIns="121920" tIns="60960" rIns="121920" bIns="60960">
            <a:spAutoFit/>
          </a:bodyPr>
          <a:lstStyle/>
          <a:p>
            <a:pPr algn="ctr"/>
            <a:r>
              <a:rPr lang="en-US" sz="800" b="1">
                <a:ln w="0"/>
                <a:solidFill>
                  <a:srgbClr val="C00000"/>
                </a:solidFill>
              </a:rPr>
              <a:t>Touch Pad</a:t>
            </a:r>
          </a:p>
        </p:txBody>
      </p:sp>
      <p:cxnSp>
        <p:nvCxnSpPr>
          <p:cNvPr id="74" name="Straight Arrow Connector 73">
            <a:extLst>
              <a:ext uri="{FF2B5EF4-FFF2-40B4-BE49-F238E27FC236}">
                <a16:creationId xmlns:a16="http://schemas.microsoft.com/office/drawing/2014/main" id="{9E0DBCF4-D226-B2CF-1ABD-06FF32547ECF}"/>
              </a:ext>
            </a:extLst>
          </p:cNvPr>
          <p:cNvCxnSpPr>
            <a:cxnSpLocks/>
          </p:cNvCxnSpPr>
          <p:nvPr/>
        </p:nvCxnSpPr>
        <p:spPr>
          <a:xfrm flipV="1">
            <a:off x="5593421" y="5934054"/>
            <a:ext cx="0" cy="231357"/>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EF07E3D9-44B8-38FC-82D8-6795AB971AF3}"/>
              </a:ext>
            </a:extLst>
          </p:cNvPr>
          <p:cNvSpPr/>
          <p:nvPr/>
        </p:nvSpPr>
        <p:spPr>
          <a:xfrm>
            <a:off x="5100802" y="6120283"/>
            <a:ext cx="1091455" cy="234360"/>
          </a:xfrm>
          <a:prstGeom prst="rect">
            <a:avLst/>
          </a:prstGeom>
          <a:noFill/>
        </p:spPr>
        <p:txBody>
          <a:bodyPr wrap="square" lIns="121920" tIns="60960" rIns="121920" bIns="60960">
            <a:spAutoFit/>
          </a:bodyPr>
          <a:lstStyle/>
          <a:p>
            <a:pPr algn="ctr"/>
            <a:r>
              <a:rPr lang="en-US" sz="800" b="1">
                <a:ln w="0"/>
                <a:solidFill>
                  <a:srgbClr val="C00000"/>
                </a:solidFill>
              </a:rPr>
              <a:t>FPS HDR</a:t>
            </a:r>
          </a:p>
        </p:txBody>
      </p:sp>
      <p:sp>
        <p:nvSpPr>
          <p:cNvPr id="81" name="Rounded Rectangle 217">
            <a:extLst>
              <a:ext uri="{FF2B5EF4-FFF2-40B4-BE49-F238E27FC236}">
                <a16:creationId xmlns:a16="http://schemas.microsoft.com/office/drawing/2014/main" id="{F1756790-7558-6E2A-5E98-F9FA94DB197B}"/>
              </a:ext>
            </a:extLst>
          </p:cNvPr>
          <p:cNvSpPr/>
          <p:nvPr/>
        </p:nvSpPr>
        <p:spPr>
          <a:xfrm>
            <a:off x="4302975" y="4523402"/>
            <a:ext cx="1822169" cy="5347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0000"/>
              </a:solidFill>
            </a:endParaRPr>
          </a:p>
        </p:txBody>
      </p:sp>
      <p:sp>
        <p:nvSpPr>
          <p:cNvPr id="83" name="Rectangle 82">
            <a:extLst>
              <a:ext uri="{FF2B5EF4-FFF2-40B4-BE49-F238E27FC236}">
                <a16:creationId xmlns:a16="http://schemas.microsoft.com/office/drawing/2014/main" id="{5CAF5598-8D5B-0C12-F9C6-E93A6A3E947B}"/>
              </a:ext>
            </a:extLst>
          </p:cNvPr>
          <p:cNvSpPr/>
          <p:nvPr/>
        </p:nvSpPr>
        <p:spPr>
          <a:xfrm>
            <a:off x="6573580" y="6049553"/>
            <a:ext cx="1091455" cy="234360"/>
          </a:xfrm>
          <a:prstGeom prst="rect">
            <a:avLst/>
          </a:prstGeom>
          <a:noFill/>
        </p:spPr>
        <p:txBody>
          <a:bodyPr wrap="square" lIns="121920" tIns="60960" rIns="121920" bIns="60960">
            <a:spAutoFit/>
          </a:bodyPr>
          <a:lstStyle/>
          <a:p>
            <a:pPr algn="ctr"/>
            <a:r>
              <a:rPr lang="en-US" sz="800" b="1">
                <a:ln w="0"/>
                <a:solidFill>
                  <a:srgbClr val="C00000"/>
                </a:solidFill>
              </a:rPr>
              <a:t>Intec HDR</a:t>
            </a:r>
          </a:p>
        </p:txBody>
      </p:sp>
      <p:cxnSp>
        <p:nvCxnSpPr>
          <p:cNvPr id="84" name="Straight Arrow Connector 83">
            <a:extLst>
              <a:ext uri="{FF2B5EF4-FFF2-40B4-BE49-F238E27FC236}">
                <a16:creationId xmlns:a16="http://schemas.microsoft.com/office/drawing/2014/main" id="{F677BD0A-8948-98B5-1EDF-4779574DFF0A}"/>
              </a:ext>
            </a:extLst>
          </p:cNvPr>
          <p:cNvCxnSpPr>
            <a:cxnSpLocks/>
          </p:cNvCxnSpPr>
          <p:nvPr/>
        </p:nvCxnSpPr>
        <p:spPr>
          <a:xfrm flipH="1" flipV="1">
            <a:off x="6691299" y="4961620"/>
            <a:ext cx="318206" cy="1127591"/>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50905243-86F0-F3A5-3B82-7BF54A7F58AF}"/>
              </a:ext>
            </a:extLst>
          </p:cNvPr>
          <p:cNvCxnSpPr>
            <a:cxnSpLocks/>
          </p:cNvCxnSpPr>
          <p:nvPr/>
        </p:nvCxnSpPr>
        <p:spPr>
          <a:xfrm>
            <a:off x="3261382" y="2861455"/>
            <a:ext cx="25906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22778D22-DD2E-5A92-5678-1383CC277919}"/>
              </a:ext>
            </a:extLst>
          </p:cNvPr>
          <p:cNvCxnSpPr>
            <a:cxnSpLocks/>
          </p:cNvCxnSpPr>
          <p:nvPr/>
        </p:nvCxnSpPr>
        <p:spPr>
          <a:xfrm>
            <a:off x="3248781" y="3352075"/>
            <a:ext cx="25906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a16="http://schemas.microsoft.com/office/drawing/2014/main" id="{938C1BD5-352A-3690-0D1B-2774BDD225C2}"/>
              </a:ext>
            </a:extLst>
          </p:cNvPr>
          <p:cNvSpPr/>
          <p:nvPr/>
        </p:nvSpPr>
        <p:spPr>
          <a:xfrm>
            <a:off x="2593074" y="4291993"/>
            <a:ext cx="869803" cy="234360"/>
          </a:xfrm>
          <a:prstGeom prst="rect">
            <a:avLst/>
          </a:prstGeom>
          <a:noFill/>
        </p:spPr>
        <p:txBody>
          <a:bodyPr wrap="square" lIns="121920" tIns="60960" rIns="121920" bIns="60960">
            <a:spAutoFit/>
          </a:bodyPr>
          <a:lstStyle/>
          <a:p>
            <a:pPr algn="ctr"/>
            <a:r>
              <a:rPr lang="en-US" sz="800" b="1">
                <a:ln w="0"/>
                <a:solidFill>
                  <a:srgbClr val="C00000"/>
                </a:solidFill>
              </a:rPr>
              <a:t>PCH 5V FAN</a:t>
            </a:r>
          </a:p>
        </p:txBody>
      </p:sp>
      <p:cxnSp>
        <p:nvCxnSpPr>
          <p:cNvPr id="88" name="Straight Arrow Connector 87">
            <a:extLst>
              <a:ext uri="{FF2B5EF4-FFF2-40B4-BE49-F238E27FC236}">
                <a16:creationId xmlns:a16="http://schemas.microsoft.com/office/drawing/2014/main" id="{05117D20-56DA-6307-781B-AC4A16B4A9A3}"/>
              </a:ext>
            </a:extLst>
          </p:cNvPr>
          <p:cNvCxnSpPr>
            <a:cxnSpLocks/>
          </p:cNvCxnSpPr>
          <p:nvPr/>
        </p:nvCxnSpPr>
        <p:spPr>
          <a:xfrm flipV="1">
            <a:off x="3351058" y="4407618"/>
            <a:ext cx="349525" cy="5369"/>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D799F4A3-C1AF-8177-1525-959881FEC1E4}"/>
              </a:ext>
            </a:extLst>
          </p:cNvPr>
          <p:cNvSpPr/>
          <p:nvPr/>
        </p:nvSpPr>
        <p:spPr>
          <a:xfrm>
            <a:off x="5570073" y="503168"/>
            <a:ext cx="1207334" cy="234360"/>
          </a:xfrm>
          <a:prstGeom prst="rect">
            <a:avLst/>
          </a:prstGeom>
          <a:noFill/>
        </p:spPr>
        <p:txBody>
          <a:bodyPr wrap="square" lIns="121920" tIns="60960" rIns="121920" bIns="60960">
            <a:spAutoFit/>
          </a:bodyPr>
          <a:lstStyle/>
          <a:p>
            <a:pPr algn="ctr"/>
            <a:r>
              <a:rPr lang="en-US" sz="800" b="1">
                <a:ln w="0"/>
                <a:solidFill>
                  <a:srgbClr val="C00000"/>
                </a:solidFill>
              </a:rPr>
              <a:t>CMOS Battery</a:t>
            </a:r>
          </a:p>
        </p:txBody>
      </p:sp>
      <p:cxnSp>
        <p:nvCxnSpPr>
          <p:cNvPr id="90" name="Straight Arrow Connector 89">
            <a:extLst>
              <a:ext uri="{FF2B5EF4-FFF2-40B4-BE49-F238E27FC236}">
                <a16:creationId xmlns:a16="http://schemas.microsoft.com/office/drawing/2014/main" id="{3D472671-877E-6EDF-2C03-3062A52709F1}"/>
              </a:ext>
            </a:extLst>
          </p:cNvPr>
          <p:cNvCxnSpPr>
            <a:cxnSpLocks/>
          </p:cNvCxnSpPr>
          <p:nvPr/>
        </p:nvCxnSpPr>
        <p:spPr>
          <a:xfrm>
            <a:off x="6527737" y="708709"/>
            <a:ext cx="202979" cy="638507"/>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E442AF-B8F6-2C50-84EC-B33B6DE518BB}"/>
              </a:ext>
            </a:extLst>
          </p:cNvPr>
          <p:cNvCxnSpPr>
            <a:cxnSpLocks/>
          </p:cNvCxnSpPr>
          <p:nvPr/>
        </p:nvCxnSpPr>
        <p:spPr>
          <a:xfrm>
            <a:off x="3296667" y="1739415"/>
            <a:ext cx="259069" cy="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CE684568-419C-DD88-43A5-0BC956637AF1}"/>
              </a:ext>
            </a:extLst>
          </p:cNvPr>
          <p:cNvSpPr/>
          <p:nvPr/>
        </p:nvSpPr>
        <p:spPr>
          <a:xfrm>
            <a:off x="3626713" y="554492"/>
            <a:ext cx="1207334" cy="234360"/>
          </a:xfrm>
          <a:prstGeom prst="rect">
            <a:avLst/>
          </a:prstGeom>
          <a:noFill/>
        </p:spPr>
        <p:txBody>
          <a:bodyPr wrap="square" lIns="121920" tIns="60960" rIns="121920" bIns="60960">
            <a:spAutoFit/>
          </a:bodyPr>
          <a:lstStyle/>
          <a:p>
            <a:pPr algn="ctr"/>
            <a:r>
              <a:rPr lang="en-US" sz="800" b="1">
                <a:ln w="0"/>
                <a:solidFill>
                  <a:srgbClr val="C00000"/>
                </a:solidFill>
              </a:rPr>
              <a:t>MCIO Conn</a:t>
            </a:r>
          </a:p>
        </p:txBody>
      </p:sp>
      <p:cxnSp>
        <p:nvCxnSpPr>
          <p:cNvPr id="93" name="Straight Arrow Connector 92">
            <a:extLst>
              <a:ext uri="{FF2B5EF4-FFF2-40B4-BE49-F238E27FC236}">
                <a16:creationId xmlns:a16="http://schemas.microsoft.com/office/drawing/2014/main" id="{A7DDF021-9A92-2AED-BFA4-B2DA57F84D3F}"/>
              </a:ext>
            </a:extLst>
          </p:cNvPr>
          <p:cNvCxnSpPr>
            <a:cxnSpLocks/>
            <a:stCxn id="95" idx="2"/>
          </p:cNvCxnSpPr>
          <p:nvPr/>
        </p:nvCxnSpPr>
        <p:spPr>
          <a:xfrm flipH="1">
            <a:off x="4989252" y="733596"/>
            <a:ext cx="66262" cy="656422"/>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4EBD58AD-60EE-3C07-DDEC-C7E0F88F1EAB}"/>
              </a:ext>
            </a:extLst>
          </p:cNvPr>
          <p:cNvCxnSpPr>
            <a:cxnSpLocks/>
          </p:cNvCxnSpPr>
          <p:nvPr/>
        </p:nvCxnSpPr>
        <p:spPr>
          <a:xfrm>
            <a:off x="4052434" y="763379"/>
            <a:ext cx="243618" cy="937369"/>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4DBB174F-630E-0D18-A7F0-BA76DA1B021E}"/>
              </a:ext>
            </a:extLst>
          </p:cNvPr>
          <p:cNvSpPr/>
          <p:nvPr/>
        </p:nvSpPr>
        <p:spPr>
          <a:xfrm>
            <a:off x="4446147" y="550120"/>
            <a:ext cx="1207334" cy="234360"/>
          </a:xfrm>
          <a:prstGeom prst="rect">
            <a:avLst/>
          </a:prstGeom>
          <a:noFill/>
        </p:spPr>
        <p:txBody>
          <a:bodyPr wrap="square" lIns="121920" tIns="60960" rIns="121920" bIns="60960">
            <a:spAutoFit/>
          </a:bodyPr>
          <a:lstStyle/>
          <a:p>
            <a:pPr algn="ctr"/>
            <a:r>
              <a:rPr lang="en-US" sz="800" b="1">
                <a:ln w="0"/>
                <a:solidFill>
                  <a:srgbClr val="C00000"/>
                </a:solidFill>
              </a:rPr>
              <a:t>CRD Conn3</a:t>
            </a:r>
          </a:p>
        </p:txBody>
      </p:sp>
      <p:sp>
        <p:nvSpPr>
          <p:cNvPr id="96" name="Rectangle 95">
            <a:extLst>
              <a:ext uri="{FF2B5EF4-FFF2-40B4-BE49-F238E27FC236}">
                <a16:creationId xmlns:a16="http://schemas.microsoft.com/office/drawing/2014/main" id="{A7C3C427-F657-DFB7-C2DA-518D290AF76B}"/>
              </a:ext>
            </a:extLst>
          </p:cNvPr>
          <p:cNvSpPr/>
          <p:nvPr/>
        </p:nvSpPr>
        <p:spPr>
          <a:xfrm>
            <a:off x="5408973" y="2643569"/>
            <a:ext cx="761733" cy="414344"/>
          </a:xfrm>
          <a:prstGeom prst="rect">
            <a:avLst/>
          </a:prstGeom>
          <a:noFill/>
        </p:spPr>
        <p:txBody>
          <a:bodyPr wrap="square" lIns="121920" tIns="60960" rIns="121920" bIns="60960">
            <a:spAutoFit/>
          </a:bodyPr>
          <a:lstStyle/>
          <a:p>
            <a:pPr algn="ctr">
              <a:spcBef>
                <a:spcPts val="0"/>
              </a:spcBef>
            </a:pPr>
            <a:r>
              <a:rPr lang="en-US" sz="700" b="1">
                <a:ln w="0"/>
                <a:solidFill>
                  <a:srgbClr val="FFFF00"/>
                </a:solidFill>
              </a:rPr>
              <a:t>CPU Gen4 SSD</a:t>
            </a:r>
          </a:p>
          <a:p>
            <a:pPr algn="ctr">
              <a:spcBef>
                <a:spcPts val="0"/>
              </a:spcBef>
            </a:pPr>
            <a:r>
              <a:rPr lang="en-US" sz="700" b="1">
                <a:ln w="0"/>
                <a:solidFill>
                  <a:srgbClr val="FFFF00"/>
                </a:solidFill>
              </a:rPr>
              <a:t>(Port-B)</a:t>
            </a:r>
          </a:p>
        </p:txBody>
      </p:sp>
      <p:sp>
        <p:nvSpPr>
          <p:cNvPr id="97" name="Rectangle 96">
            <a:extLst>
              <a:ext uri="{FF2B5EF4-FFF2-40B4-BE49-F238E27FC236}">
                <a16:creationId xmlns:a16="http://schemas.microsoft.com/office/drawing/2014/main" id="{D6CDDAE9-B10D-718E-7013-9A1B853741F1}"/>
              </a:ext>
            </a:extLst>
          </p:cNvPr>
          <p:cNvSpPr/>
          <p:nvPr/>
        </p:nvSpPr>
        <p:spPr>
          <a:xfrm>
            <a:off x="4421676" y="6250034"/>
            <a:ext cx="1234202" cy="234360"/>
          </a:xfrm>
          <a:prstGeom prst="rect">
            <a:avLst/>
          </a:prstGeom>
          <a:noFill/>
        </p:spPr>
        <p:txBody>
          <a:bodyPr wrap="square" lIns="121920" tIns="60960" rIns="121920" bIns="60960">
            <a:spAutoFit/>
          </a:bodyPr>
          <a:lstStyle/>
          <a:p>
            <a:pPr algn="ctr"/>
            <a:r>
              <a:rPr lang="en-US" sz="800" b="1">
                <a:ln w="0"/>
                <a:solidFill>
                  <a:srgbClr val="C00000"/>
                </a:solidFill>
              </a:rPr>
              <a:t>Debug </a:t>
            </a:r>
            <a:r>
              <a:rPr lang="en-US" sz="800" b="1" err="1">
                <a:ln w="0"/>
                <a:solidFill>
                  <a:srgbClr val="C00000"/>
                </a:solidFill>
              </a:rPr>
              <a:t>uUSB</a:t>
            </a:r>
            <a:endParaRPr lang="en-US" sz="800" b="1">
              <a:ln w="0"/>
              <a:solidFill>
                <a:srgbClr val="C00000"/>
              </a:solidFill>
            </a:endParaRPr>
          </a:p>
        </p:txBody>
      </p:sp>
      <p:cxnSp>
        <p:nvCxnSpPr>
          <p:cNvPr id="98" name="Straight Arrow Connector 97">
            <a:extLst>
              <a:ext uri="{FF2B5EF4-FFF2-40B4-BE49-F238E27FC236}">
                <a16:creationId xmlns:a16="http://schemas.microsoft.com/office/drawing/2014/main" id="{D2E79DC2-7048-89C5-F0EE-B35C864665E0}"/>
              </a:ext>
            </a:extLst>
          </p:cNvPr>
          <p:cNvCxnSpPr>
            <a:cxnSpLocks/>
          </p:cNvCxnSpPr>
          <p:nvPr/>
        </p:nvCxnSpPr>
        <p:spPr>
          <a:xfrm flipV="1">
            <a:off x="5276597" y="5988194"/>
            <a:ext cx="17709" cy="31139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8" name="Rounded Rectangle 217">
            <a:extLst>
              <a:ext uri="{FF2B5EF4-FFF2-40B4-BE49-F238E27FC236}">
                <a16:creationId xmlns:a16="http://schemas.microsoft.com/office/drawing/2014/main" id="{41F2A822-1555-4489-25B4-0CEA18214DD8}"/>
              </a:ext>
            </a:extLst>
          </p:cNvPr>
          <p:cNvSpPr/>
          <p:nvPr/>
        </p:nvSpPr>
        <p:spPr>
          <a:xfrm>
            <a:off x="6847923" y="4951713"/>
            <a:ext cx="1659165" cy="40071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9" name="Rectangle 108">
            <a:extLst>
              <a:ext uri="{FF2B5EF4-FFF2-40B4-BE49-F238E27FC236}">
                <a16:creationId xmlns:a16="http://schemas.microsoft.com/office/drawing/2014/main" id="{07C188AB-5E67-1051-4FDD-7A7B391D50A5}"/>
              </a:ext>
            </a:extLst>
          </p:cNvPr>
          <p:cNvSpPr/>
          <p:nvPr/>
        </p:nvSpPr>
        <p:spPr>
          <a:xfrm>
            <a:off x="6567268" y="4961881"/>
            <a:ext cx="2539185" cy="220445"/>
          </a:xfrm>
          <a:prstGeom prst="rect">
            <a:avLst/>
          </a:prstGeom>
          <a:noFill/>
        </p:spPr>
        <p:txBody>
          <a:bodyPr wrap="square" lIns="121920" tIns="60960" rIns="121920" bIns="60960">
            <a:spAutoFit/>
          </a:bodyPr>
          <a:lstStyle/>
          <a:p>
            <a:pPr algn="ctr"/>
            <a:r>
              <a:rPr lang="en-US" sz="700" b="1">
                <a:ln w="0"/>
                <a:solidFill>
                  <a:srgbClr val="FFFF00"/>
                </a:solidFill>
              </a:rPr>
              <a:t>Audio Header</a:t>
            </a:r>
          </a:p>
        </p:txBody>
      </p:sp>
      <p:sp>
        <p:nvSpPr>
          <p:cNvPr id="123" name="Rounded Rectangle 217">
            <a:extLst>
              <a:ext uri="{FF2B5EF4-FFF2-40B4-BE49-F238E27FC236}">
                <a16:creationId xmlns:a16="http://schemas.microsoft.com/office/drawing/2014/main" id="{B2B1A4B5-90C8-83F8-7CBA-56DFCE08A7F3}"/>
              </a:ext>
            </a:extLst>
          </p:cNvPr>
          <p:cNvSpPr/>
          <p:nvPr/>
        </p:nvSpPr>
        <p:spPr>
          <a:xfrm>
            <a:off x="4045278" y="1701406"/>
            <a:ext cx="888151" cy="91603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7" name="Rounded Rectangle 217">
            <a:extLst>
              <a:ext uri="{FF2B5EF4-FFF2-40B4-BE49-F238E27FC236}">
                <a16:creationId xmlns:a16="http://schemas.microsoft.com/office/drawing/2014/main" id="{60FE8C19-930F-0C06-C83E-C85E7F9B8D13}"/>
              </a:ext>
            </a:extLst>
          </p:cNvPr>
          <p:cNvSpPr/>
          <p:nvPr/>
        </p:nvSpPr>
        <p:spPr>
          <a:xfrm>
            <a:off x="5516343" y="1372719"/>
            <a:ext cx="488094" cy="166513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8" name="Rectangle 127">
            <a:extLst>
              <a:ext uri="{FF2B5EF4-FFF2-40B4-BE49-F238E27FC236}">
                <a16:creationId xmlns:a16="http://schemas.microsoft.com/office/drawing/2014/main" id="{69136CF7-4866-2109-1297-BC91049F85DC}"/>
              </a:ext>
            </a:extLst>
          </p:cNvPr>
          <p:cNvSpPr/>
          <p:nvPr/>
        </p:nvSpPr>
        <p:spPr>
          <a:xfrm rot="16200000">
            <a:off x="5035709" y="1865809"/>
            <a:ext cx="676297" cy="200638"/>
          </a:xfrm>
          <a:prstGeom prst="rect">
            <a:avLst/>
          </a:prstGeom>
          <a:noFill/>
        </p:spPr>
        <p:txBody>
          <a:bodyPr wrap="square" lIns="121920" tIns="60960" rIns="121920" bIns="60960">
            <a:spAutoFit/>
          </a:bodyPr>
          <a:lstStyle/>
          <a:p>
            <a:pPr algn="ctr"/>
            <a:r>
              <a:rPr lang="en-US" sz="700" b="1">
                <a:ln w="0"/>
                <a:solidFill>
                  <a:srgbClr val="FFC000"/>
                </a:solidFill>
              </a:rPr>
              <a:t>X1 Gen4</a:t>
            </a:r>
          </a:p>
        </p:txBody>
      </p:sp>
      <p:sp>
        <p:nvSpPr>
          <p:cNvPr id="131" name="Rectangle 130">
            <a:extLst>
              <a:ext uri="{FF2B5EF4-FFF2-40B4-BE49-F238E27FC236}">
                <a16:creationId xmlns:a16="http://schemas.microsoft.com/office/drawing/2014/main" id="{CC482BFC-8D2E-3AC0-03A1-3E0C1A760C96}"/>
              </a:ext>
            </a:extLst>
          </p:cNvPr>
          <p:cNvSpPr/>
          <p:nvPr/>
        </p:nvSpPr>
        <p:spPr>
          <a:xfrm>
            <a:off x="2519219" y="5121424"/>
            <a:ext cx="806206" cy="345159"/>
          </a:xfrm>
          <a:prstGeom prst="rect">
            <a:avLst/>
          </a:prstGeom>
          <a:noFill/>
        </p:spPr>
        <p:txBody>
          <a:bodyPr wrap="square" lIns="121920" tIns="60960" rIns="121920" bIns="60960">
            <a:spAutoFit/>
          </a:bodyPr>
          <a:lstStyle/>
          <a:p>
            <a:pPr algn="ctr"/>
            <a:r>
              <a:rPr lang="en-US" sz="800" b="1">
                <a:ln w="0"/>
                <a:solidFill>
                  <a:srgbClr val="C00000"/>
                </a:solidFill>
              </a:rPr>
              <a:t>Push buttons</a:t>
            </a:r>
          </a:p>
        </p:txBody>
      </p:sp>
      <p:cxnSp>
        <p:nvCxnSpPr>
          <p:cNvPr id="132" name="Straight Arrow Connector 131">
            <a:extLst>
              <a:ext uri="{FF2B5EF4-FFF2-40B4-BE49-F238E27FC236}">
                <a16:creationId xmlns:a16="http://schemas.microsoft.com/office/drawing/2014/main" id="{C24D3F14-0061-AF26-279F-856D9C4CE680}"/>
              </a:ext>
            </a:extLst>
          </p:cNvPr>
          <p:cNvCxnSpPr>
            <a:cxnSpLocks/>
          </p:cNvCxnSpPr>
          <p:nvPr/>
        </p:nvCxnSpPr>
        <p:spPr>
          <a:xfrm flipV="1">
            <a:off x="3149600" y="5286845"/>
            <a:ext cx="1519160" cy="15634"/>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465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D2736-4DA3-DF7F-A4D9-E8517CE0F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58623-C252-81C4-8B9F-8FB2FFC5AB07}"/>
              </a:ext>
            </a:extLst>
          </p:cNvPr>
          <p:cNvSpPr>
            <a:spLocks noGrp="1"/>
          </p:cNvSpPr>
          <p:nvPr>
            <p:ph type="title"/>
          </p:nvPr>
        </p:nvSpPr>
        <p:spPr>
          <a:xfrm>
            <a:off x="338499" y="95250"/>
            <a:ext cx="11010816" cy="952499"/>
          </a:xfrm>
        </p:spPr>
        <p:txBody>
          <a:bodyPr lIns="0" tIns="0" rIns="0" bIns="0" anchor="t">
            <a:noAutofit/>
          </a:bodyPr>
          <a:lstStyle/>
          <a:p>
            <a:r>
              <a:rPr lang="en-US">
                <a:latin typeface="Intel Clear Light"/>
              </a:rPr>
              <a:t>HX BOM SKU reuse for UPH</a:t>
            </a:r>
          </a:p>
        </p:txBody>
      </p:sp>
      <p:graphicFrame>
        <p:nvGraphicFramePr>
          <p:cNvPr id="5" name="Table 4">
            <a:extLst>
              <a:ext uri="{FF2B5EF4-FFF2-40B4-BE49-F238E27FC236}">
                <a16:creationId xmlns:a16="http://schemas.microsoft.com/office/drawing/2014/main" id="{59B8AC96-D855-FE05-B8C1-78A4C2E9131D}"/>
              </a:ext>
            </a:extLst>
          </p:cNvPr>
          <p:cNvGraphicFramePr>
            <a:graphicFrameLocks noGrp="1"/>
          </p:cNvGraphicFramePr>
          <p:nvPr/>
        </p:nvGraphicFramePr>
        <p:xfrm>
          <a:off x="338499" y="782460"/>
          <a:ext cx="11010817" cy="4394202"/>
        </p:xfrm>
        <a:graphic>
          <a:graphicData uri="http://schemas.openxmlformats.org/drawingml/2006/table">
            <a:tbl>
              <a:tblPr/>
              <a:tblGrid>
                <a:gridCol w="580235">
                  <a:extLst>
                    <a:ext uri="{9D8B030D-6E8A-4147-A177-3AD203B41FA5}">
                      <a16:colId xmlns:a16="http://schemas.microsoft.com/office/drawing/2014/main" val="2149648486"/>
                    </a:ext>
                  </a:extLst>
                </a:gridCol>
                <a:gridCol w="1854802">
                  <a:extLst>
                    <a:ext uri="{9D8B030D-6E8A-4147-A177-3AD203B41FA5}">
                      <a16:colId xmlns:a16="http://schemas.microsoft.com/office/drawing/2014/main" val="1719886392"/>
                    </a:ext>
                  </a:extLst>
                </a:gridCol>
                <a:gridCol w="2119155">
                  <a:extLst>
                    <a:ext uri="{9D8B030D-6E8A-4147-A177-3AD203B41FA5}">
                      <a16:colId xmlns:a16="http://schemas.microsoft.com/office/drawing/2014/main" val="1880205479"/>
                    </a:ext>
                  </a:extLst>
                </a:gridCol>
                <a:gridCol w="2119155">
                  <a:extLst>
                    <a:ext uri="{9D8B030D-6E8A-4147-A177-3AD203B41FA5}">
                      <a16:colId xmlns:a16="http://schemas.microsoft.com/office/drawing/2014/main" val="515201129"/>
                    </a:ext>
                  </a:extLst>
                </a:gridCol>
                <a:gridCol w="4337470">
                  <a:extLst>
                    <a:ext uri="{9D8B030D-6E8A-4147-A177-3AD203B41FA5}">
                      <a16:colId xmlns:a16="http://schemas.microsoft.com/office/drawing/2014/main" val="2869284829"/>
                    </a:ext>
                  </a:extLst>
                </a:gridCol>
              </a:tblGrid>
              <a:tr h="685800">
                <a:tc>
                  <a:txBody>
                    <a:bodyPr/>
                    <a:lstStyle/>
                    <a:p>
                      <a:pPr algn="ctr" fontAlgn="ctr"/>
                      <a:r>
                        <a:rPr lang="en-US" sz="1200" b="1" i="0" u="none" strike="noStrike">
                          <a:solidFill>
                            <a:srgbClr val="000000"/>
                          </a:solidFill>
                          <a:effectLst/>
                          <a:latin typeface="Calibri" panose="020F0502020204030204" pitchFamily="34" charset="0"/>
                        </a:rPr>
                        <a:t>Si#</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200" b="1" i="0" u="none" strike="noStrike">
                          <a:solidFill>
                            <a:srgbClr val="000000"/>
                          </a:solidFill>
                          <a:effectLst/>
                          <a:latin typeface="Calibri" panose="020F0502020204030204" pitchFamily="34" charset="0"/>
                        </a:rPr>
                        <a:t>Item</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200" b="1" i="0" u="none" strike="noStrike">
                          <a:solidFill>
                            <a:srgbClr val="000000"/>
                          </a:solidFill>
                          <a:effectLst/>
                          <a:latin typeface="Calibri" panose="020F0502020204030204" pitchFamily="34" charset="0"/>
                        </a:rPr>
                        <a:t>Hx BOM SKU default configuration</a:t>
                      </a:r>
                      <a:br>
                        <a:rPr lang="en-US" sz="1200" b="1" i="0" u="none" strike="noStrike">
                          <a:solidFill>
                            <a:srgbClr val="000000"/>
                          </a:solidFill>
                          <a:effectLst/>
                          <a:latin typeface="Calibri" panose="020F0502020204030204" pitchFamily="34" charset="0"/>
                        </a:rPr>
                      </a:br>
                      <a:r>
                        <a:rPr lang="en-US" sz="1200" b="1" i="0" u="none" strike="noStrike">
                          <a:solidFill>
                            <a:schemeClr val="bg1"/>
                          </a:solidFill>
                          <a:effectLst/>
                          <a:latin typeface="Calibri" panose="020F0502020204030204" pitchFamily="34" charset="0"/>
                        </a:rPr>
                        <a:t>(RVP01, RVP02, RVP03, RVP04, RVP04m)</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200" b="1" i="0" u="none" strike="noStrike">
                          <a:solidFill>
                            <a:srgbClr val="000000"/>
                          </a:solidFill>
                          <a:effectLst/>
                          <a:latin typeface="Calibri" panose="020F0502020204030204" pitchFamily="34" charset="0"/>
                        </a:rPr>
                        <a:t>UPH BOM SKU default configuration</a:t>
                      </a:r>
                      <a:br>
                        <a:rPr lang="en-US" sz="1200" b="1" i="0" u="none" strike="noStrike">
                          <a:solidFill>
                            <a:srgbClr val="000000"/>
                          </a:solidFill>
                          <a:effectLst/>
                          <a:latin typeface="Calibri" panose="020F0502020204030204" pitchFamily="34" charset="0"/>
                        </a:rPr>
                      </a:br>
                      <a:r>
                        <a:rPr lang="en-US" sz="1200" b="1" i="0" u="none" strike="noStrike">
                          <a:solidFill>
                            <a:schemeClr val="bg1"/>
                          </a:solidFill>
                          <a:effectLst/>
                          <a:latin typeface="Calibri" panose="020F0502020204030204" pitchFamily="34" charset="0"/>
                        </a:rPr>
                        <a:t>(RVP 01, RVP04, RVP04m, RVP05, RVP06</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200" b="1" i="0" u="none" strike="noStrike">
                          <a:solidFill>
                            <a:srgbClr val="000000"/>
                          </a:solidFill>
                          <a:effectLst/>
                          <a:latin typeface="Calibri" panose="020F0502020204030204" pitchFamily="34" charset="0"/>
                        </a:rPr>
                        <a:t>Hx BOM SKU for UPH Usage Recommendation</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2710242086"/>
                  </a:ext>
                </a:extLst>
              </a:tr>
              <a:tr h="962917">
                <a:tc>
                  <a:txBody>
                    <a:bodyPr/>
                    <a:lstStyle/>
                    <a:p>
                      <a:pPr algn="ctr" fontAlgn="ctr"/>
                      <a:r>
                        <a:rPr lang="en-US" sz="1200" b="0" i="0" u="none" strike="noStrike">
                          <a:solidFill>
                            <a:srgbClr val="000000"/>
                          </a:solidFill>
                          <a:effectLst/>
                          <a:latin typeface="Calibri"/>
                        </a:rPr>
                        <a:t>1</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a:rPr>
                        <a:t>PD LL (Power Delivery Load line)</a:t>
                      </a:r>
                    </a:p>
                  </a:txBody>
                  <a:tcPr marL="10001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Hx LL </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(IA = 2mOhm &amp; GT 5mOhm)</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sv-SE" sz="1200" b="0" i="0" u="none" strike="noStrike">
                          <a:solidFill>
                            <a:srgbClr val="000000"/>
                          </a:solidFill>
                          <a:effectLst/>
                          <a:latin typeface="Calibri" panose="020F0502020204030204" pitchFamily="34" charset="0"/>
                        </a:rPr>
                        <a:t>UPH LL </a:t>
                      </a:r>
                      <a:br>
                        <a:rPr lang="sv-SE" sz="1200" b="0" i="0" u="none" strike="noStrike">
                          <a:solidFill>
                            <a:srgbClr val="000000"/>
                          </a:solidFill>
                          <a:effectLst/>
                          <a:latin typeface="Calibri" panose="020F0502020204030204" pitchFamily="34" charset="0"/>
                        </a:rPr>
                      </a:br>
                      <a:r>
                        <a:rPr lang="sv-SE" sz="1200" b="0" i="0" u="none" strike="noStrike">
                          <a:solidFill>
                            <a:srgbClr val="000000"/>
                          </a:solidFill>
                          <a:effectLst/>
                          <a:latin typeface="Calibri" panose="020F0502020204030204" pitchFamily="34" charset="0"/>
                        </a:rPr>
                        <a:t>(IA = 4mOhm &amp; GT 4mOhm)</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228600" indent="-228600" algn="l" fontAlgn="ctr">
                        <a:buFont typeface="+mj-lt"/>
                        <a:buAutoNum type="arabicPeriod"/>
                      </a:pPr>
                      <a:r>
                        <a:rPr lang="en-US" sz="1200" b="0" i="0" u="none" strike="noStrike">
                          <a:solidFill>
                            <a:srgbClr val="000000"/>
                          </a:solidFill>
                          <a:effectLst/>
                          <a:latin typeface="Calibri" panose="020F0502020204030204" pitchFamily="34" charset="0"/>
                        </a:rPr>
                        <a:t>Use the Hx BOM SKU only for the </a:t>
                      </a:r>
                      <a:r>
                        <a:rPr lang="en-US" sz="1200" b="1" i="0" u="none" strike="noStrike">
                          <a:solidFill>
                            <a:srgbClr val="0070C0"/>
                          </a:solidFill>
                          <a:effectLst/>
                          <a:latin typeface="Calibri" panose="020F0502020204030204" pitchFamily="34" charset="0"/>
                        </a:rPr>
                        <a:t>functional validation of UPH</a:t>
                      </a:r>
                      <a:r>
                        <a:rPr lang="en-US" sz="1200" b="0" i="0" u="none" strike="noStrike">
                          <a:solidFill>
                            <a:srgbClr val="000000"/>
                          </a:solidFill>
                          <a:effectLst/>
                          <a:latin typeface="Calibri" panose="020F0502020204030204" pitchFamily="34" charset="0"/>
                        </a:rPr>
                        <a:t>. HX GT LL can potentially affect the P segment </a:t>
                      </a:r>
                      <a:r>
                        <a:rPr lang="en-US" sz="1200" b="0" i="0" u="none" strike="noStrike">
                          <a:solidFill>
                            <a:srgbClr val="FF0000"/>
                          </a:solidFill>
                          <a:effectLst/>
                          <a:latin typeface="Calibri" panose="020F0502020204030204" pitchFamily="34" charset="0"/>
                        </a:rPr>
                        <a:t>192EU GT max freq. throttling.</a:t>
                      </a:r>
                    </a:p>
                    <a:p>
                      <a:pPr marL="228600" indent="-228600" algn="l" fontAlgn="ctr">
                        <a:buFont typeface="+mj-lt"/>
                        <a:buAutoNum type="arabicPeriod"/>
                      </a:pPr>
                      <a:r>
                        <a:rPr lang="en-US" sz="1200" b="0" i="0" u="none" strike="noStrike">
                          <a:solidFill>
                            <a:srgbClr val="000000"/>
                          </a:solidFill>
                          <a:effectLst/>
                          <a:latin typeface="Calibri" panose="020F0502020204030204" pitchFamily="34" charset="0"/>
                        </a:rPr>
                        <a:t>For </a:t>
                      </a:r>
                      <a:r>
                        <a:rPr lang="en-US" sz="1200" b="1" i="0" u="none" strike="noStrike">
                          <a:solidFill>
                            <a:srgbClr val="0070C0"/>
                          </a:solidFill>
                          <a:effectLst/>
                          <a:latin typeface="Calibri" panose="020F0502020204030204" pitchFamily="34" charset="0"/>
                        </a:rPr>
                        <a:t>UPH PnP, use only the UPH PD LL BOM SKU</a:t>
                      </a:r>
                    </a:p>
                    <a:p>
                      <a:pPr marL="228600" indent="-228600" algn="l" fontAlgn="ctr">
                        <a:buFont typeface="+mj-lt"/>
                        <a:buAutoNum type="arabicPeriod"/>
                      </a:pPr>
                      <a:r>
                        <a:rPr lang="en-US" sz="1200" b="1" i="0" u="none" strike="noStrike">
                          <a:solidFill>
                            <a:srgbClr val="FF0000"/>
                          </a:solidFill>
                          <a:effectLst/>
                          <a:latin typeface="Calibri" panose="020F0502020204030204" pitchFamily="34" charset="0"/>
                        </a:rPr>
                        <a:t>Not recommending to use </a:t>
                      </a:r>
                      <a:r>
                        <a:rPr lang="en-US" sz="1200" b="1" i="0" u="sng" strike="noStrike">
                          <a:solidFill>
                            <a:srgbClr val="FF0000"/>
                          </a:solidFill>
                          <a:effectLst/>
                          <a:latin typeface="Calibri" panose="020F0502020204030204" pitchFamily="34" charset="0"/>
                        </a:rPr>
                        <a:t>Hx silicon to use on UPH BOM SKU</a:t>
                      </a:r>
                      <a:br>
                        <a:rPr lang="en-US" sz="1200" b="1" i="0" u="none" strike="noStrike">
                          <a:solidFill>
                            <a:srgbClr val="0070C0"/>
                          </a:solidFill>
                          <a:effectLst/>
                          <a:latin typeface="Calibri" panose="020F0502020204030204" pitchFamily="34" charset="0"/>
                        </a:rPr>
                      </a:br>
                      <a:endParaRPr lang="en-US" sz="1200" b="1" i="0" u="none" strike="noStrike">
                        <a:solidFill>
                          <a:srgbClr val="0070C0"/>
                        </a:solidFill>
                        <a:effectLst/>
                        <a:latin typeface="Calibri" panose="020F0502020204030204" pitchFamily="34" charset="0"/>
                      </a:endParaRPr>
                    </a:p>
                  </a:txBody>
                  <a:tcPr marL="10001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6850241"/>
                  </a:ext>
                </a:extLst>
              </a:tr>
              <a:tr h="361950">
                <a:tc>
                  <a:txBody>
                    <a:bodyPr/>
                    <a:lstStyle/>
                    <a:p>
                      <a:pPr algn="ctr" fontAlgn="ctr"/>
                      <a:r>
                        <a:rPr lang="en-US" sz="1200" b="0" i="0" u="none" strike="noStrike">
                          <a:solidFill>
                            <a:srgbClr val="000000"/>
                          </a:solidFill>
                          <a:effectLst/>
                          <a:latin typeface="Calibri"/>
                        </a:rPr>
                        <a:t>2</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a:rPr>
                        <a:t>PCH IOE POR Status</a:t>
                      </a:r>
                    </a:p>
                  </a:txBody>
                  <a:tcPr marL="10001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POR </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(for client and ECG)</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Not POR (for client) &amp; </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POR (for ECG – RVP033)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lvl="0" indent="-171450" algn="l">
                        <a:buFont typeface="Arial" panose="020B0604020202020204" pitchFamily="34" charset="0"/>
                        <a:buChar char="•"/>
                      </a:pPr>
                      <a:r>
                        <a:rPr lang="en-US" sz="1200" b="0" i="0" u="none" strike="noStrike" noProof="0">
                          <a:solidFill>
                            <a:srgbClr val="0070C0"/>
                          </a:solidFill>
                          <a:effectLst/>
                          <a:latin typeface="Arial"/>
                        </a:rPr>
                        <a:t>•</a:t>
                      </a:r>
                      <a:r>
                        <a:rPr lang="en-US" sz="1200" b="0" i="0" u="none" strike="noStrike" noProof="0">
                          <a:solidFill>
                            <a:srgbClr val="000000"/>
                          </a:solidFill>
                          <a:effectLst/>
                          <a:latin typeface="Calibri"/>
                        </a:rPr>
                        <a:t>Need to change the </a:t>
                      </a:r>
                      <a:r>
                        <a:rPr lang="en-US" sz="1200" b="1" i="0" u="none" strike="noStrike" noProof="0">
                          <a:solidFill>
                            <a:srgbClr val="0070C0"/>
                          </a:solidFill>
                          <a:effectLst/>
                          <a:latin typeface="Calibri"/>
                        </a:rPr>
                        <a:t>board  straps (2no’s) settings &amp; use correct IFWI</a:t>
                      </a:r>
                      <a:endParaRPr lang="en-US" noProof="0">
                        <a:latin typeface="Calibri"/>
                      </a:endParaRPr>
                    </a:p>
                  </a:txBody>
                  <a:tcPr marL="10001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9586799"/>
                  </a:ext>
                </a:extLst>
              </a:tr>
              <a:tr h="361950">
                <a:tc>
                  <a:txBody>
                    <a:bodyPr/>
                    <a:lstStyle/>
                    <a:p>
                      <a:pPr algn="ctr" fontAlgn="ctr"/>
                      <a:r>
                        <a:rPr lang="en-US" sz="1200" b="0" i="0" u="none" strike="noStrike">
                          <a:solidFill>
                            <a:srgbClr val="000000"/>
                          </a:solidFill>
                          <a:effectLst/>
                          <a:latin typeface="Calibri"/>
                        </a:rPr>
                        <a:t>3</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it-IT" sz="1200" b="0" i="0" u="none" strike="noStrike">
                          <a:solidFill>
                            <a:srgbClr val="000000"/>
                          </a:solidFill>
                          <a:effectLst/>
                          <a:latin typeface="Calibri"/>
                        </a:rPr>
                        <a:t>PXPE (</a:t>
                      </a:r>
                      <a:r>
                        <a:rPr lang="it-IT" sz="1200" b="0" i="0" u="none" strike="noStrike" err="1">
                          <a:solidFill>
                            <a:srgbClr val="000000"/>
                          </a:solidFill>
                          <a:effectLst/>
                          <a:latin typeface="Calibri"/>
                        </a:rPr>
                        <a:t>PCIe</a:t>
                      </a:r>
                      <a:r>
                        <a:rPr lang="it-IT" sz="1200" b="0" i="0" u="none" strike="noStrike">
                          <a:solidFill>
                            <a:srgbClr val="000000"/>
                          </a:solidFill>
                          <a:effectLst/>
                          <a:latin typeface="Calibri"/>
                        </a:rPr>
                        <a:t> E) port Silicon IO POR</a:t>
                      </a:r>
                    </a:p>
                  </a:txBody>
                  <a:tcPr marL="10001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a:rPr>
                        <a:t>POR for </a:t>
                      </a:r>
                      <a:r>
                        <a:rPr lang="en-US" sz="1200" b="0" i="0" u="none" strike="noStrike" err="1">
                          <a:solidFill>
                            <a:srgbClr val="000000"/>
                          </a:solidFill>
                          <a:effectLst/>
                          <a:latin typeface="Calibri"/>
                        </a:rPr>
                        <a:t>Hx</a:t>
                      </a:r>
                      <a:r>
                        <a:rPr lang="en-US" sz="1200" b="0" i="0" u="none" strike="noStrike">
                          <a:solidFill>
                            <a:srgbClr val="000000"/>
                          </a:solidFill>
                          <a:effectLst/>
                          <a:latin typeface="Calibri"/>
                        </a:rPr>
                        <a:t> and H upsell as </a:t>
                      </a:r>
                      <a:r>
                        <a:rPr lang="en-US" sz="1200" b="0" i="0" u="none" strike="noStrike" err="1">
                          <a:solidFill>
                            <a:srgbClr val="000000"/>
                          </a:solidFill>
                          <a:effectLst/>
                          <a:latin typeface="Calibri"/>
                        </a:rPr>
                        <a:t>Hx</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FF0000"/>
                          </a:solidFill>
                          <a:effectLst/>
                          <a:latin typeface="Calibri" panose="020F0502020204030204" pitchFamily="34" charset="0"/>
                        </a:rPr>
                        <a:t>NOT POR for UPH &amp; UL (Fuse off)</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l" fontAlgn="ctr">
                        <a:buFont typeface="Arial" panose="020B0604020202020204" pitchFamily="34" charset="0"/>
                        <a:buChar char="•"/>
                      </a:pPr>
                      <a:r>
                        <a:rPr lang="en-US" sz="1200" b="0" i="0" u="none" strike="noStrike">
                          <a:solidFill>
                            <a:srgbClr val="000000"/>
                          </a:solidFill>
                          <a:effectLst/>
                          <a:latin typeface="Calibri" panose="020F0502020204030204" pitchFamily="34" charset="0"/>
                        </a:rPr>
                        <a:t>Refer to point #4 for details on the impact.</a:t>
                      </a:r>
                    </a:p>
                  </a:txBody>
                  <a:tcPr marL="10001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5141969"/>
                  </a:ext>
                </a:extLst>
              </a:tr>
              <a:tr h="1085850">
                <a:tc>
                  <a:txBody>
                    <a:bodyPr/>
                    <a:lstStyle/>
                    <a:p>
                      <a:pPr algn="ctr" fontAlgn="ctr"/>
                      <a:r>
                        <a:rPr lang="en-US" sz="1200" b="0" i="0" u="none" strike="noStrike">
                          <a:solidFill>
                            <a:srgbClr val="000000"/>
                          </a:solidFill>
                          <a:effectLst/>
                          <a:latin typeface="Calibri"/>
                        </a:rPr>
                        <a:t>4</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a:rPr>
                        <a:t>Gen5 Boot SSD</a:t>
                      </a:r>
                    </a:p>
                  </a:txBody>
                  <a:tcPr marL="10001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200" b="0" i="0" u="none" strike="noStrike" noProof="0">
                          <a:solidFill>
                            <a:srgbClr val="000000"/>
                          </a:solidFill>
                          <a:effectLst/>
                          <a:latin typeface="Calibri"/>
                        </a:rPr>
                        <a:t>Use any of the available M.2 SSD ports from the </a:t>
                      </a:r>
                      <a:r>
                        <a:rPr lang="en-US" sz="1200" b="0" i="0" u="none" strike="noStrike" noProof="0" err="1">
                          <a:solidFill>
                            <a:srgbClr val="000000"/>
                          </a:solidFill>
                          <a:effectLst/>
                          <a:latin typeface="Calibri"/>
                        </a:rPr>
                        <a:t>Hx</a:t>
                      </a:r>
                      <a:r>
                        <a:rPr lang="en-US" sz="1200" b="0" i="0" u="none" strike="noStrike" noProof="0">
                          <a:solidFill>
                            <a:srgbClr val="000000"/>
                          </a:solidFill>
                          <a:effectLst/>
                          <a:latin typeface="Calibri"/>
                        </a:rPr>
                        <a:t> SoC or PCH IOE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70C0"/>
                          </a:solidFill>
                          <a:effectLst/>
                          <a:latin typeface="Calibri" panose="020F0502020204030204" pitchFamily="34" charset="0"/>
                        </a:rPr>
                        <a:t>PXPC configured as Gen5 Boot SSD</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228600" indent="-228600" algn="l" fontAlgn="ctr">
                        <a:buFont typeface="+mj-lt"/>
                        <a:buAutoNum type="arabicPeriod"/>
                      </a:pPr>
                      <a:r>
                        <a:rPr lang="en-US" sz="1200" b="0" i="0" u="none" strike="noStrike">
                          <a:solidFill>
                            <a:srgbClr val="000000"/>
                          </a:solidFill>
                          <a:effectLst/>
                          <a:latin typeface="Calibri" panose="020F0502020204030204" pitchFamily="34" charset="0"/>
                        </a:rPr>
                        <a:t>RVP 01, the Hx BOM SKU </a:t>
                      </a:r>
                      <a:r>
                        <a:rPr lang="en-US" sz="1200" b="1" i="0" u="none" strike="noStrike">
                          <a:solidFill>
                            <a:srgbClr val="0070C0"/>
                          </a:solidFill>
                          <a:effectLst/>
                          <a:latin typeface="Calibri" panose="020F0502020204030204" pitchFamily="34" charset="0"/>
                        </a:rPr>
                        <a:t>requires a CEM to M.2 SSD adapter</a:t>
                      </a:r>
                      <a:r>
                        <a:rPr lang="en-US" sz="1200" b="0" i="0" u="none" strike="noStrike">
                          <a:solidFill>
                            <a:srgbClr val="000000"/>
                          </a:solidFill>
                          <a:effectLst/>
                          <a:latin typeface="Calibri" panose="020F0502020204030204" pitchFamily="34" charset="0"/>
                        </a:rPr>
                        <a:t>.</a:t>
                      </a:r>
                    </a:p>
                    <a:p>
                      <a:pPr marL="228600" indent="-228600" algn="l" fontAlgn="ctr">
                        <a:buFont typeface="+mj-lt"/>
                        <a:buAutoNum type="arabicPeriod"/>
                      </a:pPr>
                      <a:r>
                        <a:rPr lang="en-US" sz="1200" b="0" i="0" u="none" strike="noStrike">
                          <a:solidFill>
                            <a:srgbClr val="000000"/>
                          </a:solidFill>
                          <a:effectLst/>
                          <a:latin typeface="Calibri" panose="020F0502020204030204" pitchFamily="34" charset="0"/>
                        </a:rPr>
                        <a:t>RVP04/RVP04m Hx BOM SKU can </a:t>
                      </a:r>
                      <a:r>
                        <a:rPr lang="en-US" sz="1200" b="1" i="0" u="none" strike="noStrike">
                          <a:solidFill>
                            <a:srgbClr val="0070C0"/>
                          </a:solidFill>
                          <a:effectLst/>
                          <a:latin typeface="Calibri" panose="020F0502020204030204" pitchFamily="34" charset="0"/>
                        </a:rPr>
                        <a:t>utilize the PXPB Gen4 SSD </a:t>
                      </a:r>
                      <a:r>
                        <a:rPr lang="en-US" sz="1200" b="0" i="0" u="none" strike="noStrike">
                          <a:solidFill>
                            <a:srgbClr val="000000"/>
                          </a:solidFill>
                          <a:effectLst/>
                          <a:latin typeface="Calibri" panose="020F0502020204030204" pitchFamily="34" charset="0"/>
                        </a:rPr>
                        <a:t>port.</a:t>
                      </a:r>
                    </a:p>
                    <a:p>
                      <a:pPr marL="228600" indent="-228600" algn="l" fontAlgn="ctr">
                        <a:buFont typeface="+mj-lt"/>
                        <a:buAutoNum type="arabicPeriod"/>
                      </a:pPr>
                      <a:r>
                        <a:rPr lang="en-US" sz="1200" b="0" i="0" u="none" strike="noStrike">
                          <a:solidFill>
                            <a:srgbClr val="000000"/>
                          </a:solidFill>
                          <a:effectLst/>
                          <a:latin typeface="Calibri" panose="020F0502020204030204" pitchFamily="34" charset="0"/>
                        </a:rPr>
                        <a:t>RVP03 with a non-ECG BOM SKU offers a Gen5 SSD (no constrains).</a:t>
                      </a:r>
                    </a:p>
                  </a:txBody>
                  <a:tcPr marL="10001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54178506"/>
                  </a:ext>
                </a:extLst>
              </a:tr>
              <a:tr h="728980">
                <a:tc>
                  <a:txBody>
                    <a:bodyPr/>
                    <a:lstStyle/>
                    <a:p>
                      <a:pPr algn="ctr" fontAlgn="ctr"/>
                      <a:r>
                        <a:rPr lang="en-US" sz="1200" b="0" i="0" u="none" strike="noStrike">
                          <a:solidFill>
                            <a:srgbClr val="000000"/>
                          </a:solidFill>
                          <a:effectLst/>
                          <a:latin typeface="Calibri"/>
                        </a:rPr>
                        <a:t>5</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a:rPr>
                        <a:t>HX vs UPH package height differences &amp; Thermal Heatsink solution</a:t>
                      </a:r>
                    </a:p>
                  </a:txBody>
                  <a:tcPr marL="10001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Remove 4x of spring clips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Mount 4x of spring clips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71450" indent="-171450" algn="l" fontAlgn="ctr">
                        <a:buFont typeface="Arial"/>
                        <a:buChar char="•"/>
                      </a:pPr>
                      <a:r>
                        <a:rPr lang="en-US" sz="1200" b="0" i="0" u="none" strike="noStrike">
                          <a:solidFill>
                            <a:srgbClr val="000000"/>
                          </a:solidFill>
                          <a:effectLst/>
                          <a:latin typeface="Calibri" panose="020F0502020204030204" pitchFamily="34" charset="0"/>
                        </a:rPr>
                        <a:t>Refer Mechanical assembly guide</a:t>
                      </a:r>
                    </a:p>
                  </a:txBody>
                  <a:tcPr marL="10001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5964116"/>
                  </a:ext>
                </a:extLst>
              </a:tr>
            </a:tbl>
          </a:graphicData>
        </a:graphic>
      </p:graphicFrame>
      <p:sp>
        <p:nvSpPr>
          <p:cNvPr id="6" name="TextBox 5">
            <a:extLst>
              <a:ext uri="{FF2B5EF4-FFF2-40B4-BE49-F238E27FC236}">
                <a16:creationId xmlns:a16="http://schemas.microsoft.com/office/drawing/2014/main" id="{B186B4CE-2651-ADE0-7C0E-2086F9734F32}"/>
              </a:ext>
            </a:extLst>
          </p:cNvPr>
          <p:cNvSpPr txBox="1"/>
          <p:nvPr/>
        </p:nvSpPr>
        <p:spPr>
          <a:xfrm>
            <a:off x="10712729" y="33854"/>
            <a:ext cx="140823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latin typeface="Intel Clear"/>
                <a:ea typeface="Intel Clear" panose="020B0604020203020204" pitchFamily="34" charset="0"/>
                <a:cs typeface="Intel Clear" panose="020B0604020203020204" pitchFamily="34" charset="0"/>
                <a:sym typeface="Helvetica Neue"/>
              </a:rPr>
              <a:t>WW32p3Y2025</a:t>
            </a:r>
          </a:p>
        </p:txBody>
      </p:sp>
      <p:sp>
        <p:nvSpPr>
          <p:cNvPr id="7" name="TextBox 6">
            <a:extLst>
              <a:ext uri="{FF2B5EF4-FFF2-40B4-BE49-F238E27FC236}">
                <a16:creationId xmlns:a16="http://schemas.microsoft.com/office/drawing/2014/main" id="{76BABAEC-A116-54BB-6553-9B1FDBF8E616}"/>
              </a:ext>
            </a:extLst>
          </p:cNvPr>
          <p:cNvSpPr txBox="1"/>
          <p:nvPr/>
        </p:nvSpPr>
        <p:spPr>
          <a:xfrm>
            <a:off x="10237580" y="132372"/>
            <a:ext cx="2026261"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1219169" rtl="0" eaLnBrk="1" fontAlgn="auto" latinLnBrk="0" hangingPunct="0">
              <a:lnSpc>
                <a:spcPct val="90000"/>
              </a:lnSpc>
              <a:spcBef>
                <a:spcPts val="225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latin typeface="Intel Clear"/>
                <a:sym typeface="Helvetica Neue"/>
                <a:hlinkClick r:id="rId2"/>
              </a:rPr>
              <a:t>Latest RVP Strategy link</a:t>
            </a:r>
            <a:endParaRPr kumimoji="0" lang="en-US" sz="1000" b="1" i="0" u="none" strike="noStrike" kern="0" cap="none" spc="0" normalizeH="0" baseline="0" noProof="0">
              <a:ln>
                <a:noFill/>
              </a:ln>
              <a:solidFill>
                <a:srgbClr val="0070C0"/>
              </a:solidFill>
              <a:effectLst/>
              <a:uLnTx/>
              <a:uFillTx/>
              <a:latin typeface="Intel Clear"/>
              <a:sym typeface="Helvetica Neue"/>
            </a:endParaRPr>
          </a:p>
        </p:txBody>
      </p:sp>
      <p:sp>
        <p:nvSpPr>
          <p:cNvPr id="8" name="TextBox 7">
            <a:extLst>
              <a:ext uri="{FF2B5EF4-FFF2-40B4-BE49-F238E27FC236}">
                <a16:creationId xmlns:a16="http://schemas.microsoft.com/office/drawing/2014/main" id="{A6F8B597-1CAB-4C19-AD4F-E6C378E0A757}"/>
              </a:ext>
            </a:extLst>
          </p:cNvPr>
          <p:cNvSpPr txBox="1"/>
          <p:nvPr/>
        </p:nvSpPr>
        <p:spPr>
          <a:xfrm>
            <a:off x="10855604" y="308413"/>
            <a:ext cx="1408237"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1219169" rtl="0" eaLnBrk="1" fontAlgn="auto" latinLnBrk="0" hangingPunct="0">
              <a:lnSpc>
                <a:spcPct val="90000"/>
              </a:lnSpc>
              <a:spcBef>
                <a:spcPts val="225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latin typeface="Intel Clear"/>
                <a:sym typeface="Helvetica Neue"/>
                <a:hlinkClick r:id="rId3"/>
              </a:rPr>
              <a:t>Latest RVP LZ link</a:t>
            </a:r>
            <a:endParaRPr kumimoji="0" lang="en-US" sz="1000" b="1" i="0" u="none" strike="noStrike" kern="0" cap="none" spc="0" normalizeH="0" baseline="0" noProof="0">
              <a:ln>
                <a:noFill/>
              </a:ln>
              <a:solidFill>
                <a:srgbClr val="0070C0"/>
              </a:solidFill>
              <a:effectLst/>
              <a:uLnTx/>
              <a:uFillTx/>
              <a:latin typeface="Intel Clear"/>
              <a:sym typeface="Helvetica Neue"/>
            </a:endParaRPr>
          </a:p>
        </p:txBody>
      </p:sp>
      <p:sp>
        <p:nvSpPr>
          <p:cNvPr id="3" name="TextBox 2">
            <a:extLst>
              <a:ext uri="{FF2B5EF4-FFF2-40B4-BE49-F238E27FC236}">
                <a16:creationId xmlns:a16="http://schemas.microsoft.com/office/drawing/2014/main" id="{FFD05618-0864-60D8-111A-8C9BAADE7A55}"/>
              </a:ext>
            </a:extLst>
          </p:cNvPr>
          <p:cNvSpPr txBox="1"/>
          <p:nvPr/>
        </p:nvSpPr>
        <p:spPr>
          <a:xfrm>
            <a:off x="8963686" y="33854"/>
            <a:ext cx="103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hlinkClick r:id="rId4" action="ppaction://hlinksldjump"/>
              </a:rPr>
              <a:t>Back</a:t>
            </a:r>
            <a:endPar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endParaRPr>
          </a:p>
        </p:txBody>
      </p:sp>
      <p:sp>
        <p:nvSpPr>
          <p:cNvPr id="4" name="Arrow: Right 3">
            <a:extLst>
              <a:ext uri="{FF2B5EF4-FFF2-40B4-BE49-F238E27FC236}">
                <a16:creationId xmlns:a16="http://schemas.microsoft.com/office/drawing/2014/main" id="{E28E6222-6CA4-A010-9A2A-BD964FFC0D85}"/>
              </a:ext>
            </a:extLst>
          </p:cNvPr>
          <p:cNvSpPr/>
          <p:nvPr/>
        </p:nvSpPr>
        <p:spPr>
          <a:xfrm>
            <a:off x="9635145" y="127080"/>
            <a:ext cx="364861" cy="182880"/>
          </a:xfrm>
          <a:prstGeom prst="rightArrow">
            <a:avLst/>
          </a:prstGeom>
          <a:solidFill>
            <a:srgbClr val="9F5F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19257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FF419-319D-896E-F642-C43C10599596}"/>
              </a:ext>
            </a:extLst>
          </p:cNvPr>
          <p:cNvSpPr>
            <a:spLocks noGrp="1"/>
          </p:cNvSpPr>
          <p:nvPr>
            <p:ph type="title"/>
          </p:nvPr>
        </p:nvSpPr>
        <p:spPr>
          <a:xfrm>
            <a:off x="571370" y="0"/>
            <a:ext cx="11010816" cy="952499"/>
          </a:xfrm>
        </p:spPr>
        <p:txBody>
          <a:bodyPr anchor="ctr"/>
          <a:lstStyle/>
          <a:p>
            <a:r>
              <a:rPr lang="en-US" sz="3200"/>
              <a:t>RVP 01, RVP03 and RVP 04 </a:t>
            </a:r>
            <a:r>
              <a:rPr lang="en-US" sz="3200" b="1">
                <a:highlight>
                  <a:srgbClr val="FFFF00"/>
                </a:highlight>
              </a:rPr>
              <a:t>Hx BOM SKU </a:t>
            </a:r>
            <a:r>
              <a:rPr lang="en-US" sz="3200"/>
              <a:t>reuse for UPH</a:t>
            </a:r>
            <a:br>
              <a:rPr lang="en-US" sz="3200"/>
            </a:br>
            <a:r>
              <a:rPr lang="en-US" sz="3200"/>
              <a:t>(</a:t>
            </a:r>
            <a:r>
              <a:rPr lang="en-US" sz="3200" b="1"/>
              <a:t>PXPE fusing </a:t>
            </a:r>
            <a:r>
              <a:rPr lang="en-US" sz="3200"/>
              <a:t>perspective)</a:t>
            </a:r>
          </a:p>
        </p:txBody>
      </p:sp>
      <p:sp>
        <p:nvSpPr>
          <p:cNvPr id="3" name="Content Placeholder 2">
            <a:extLst>
              <a:ext uri="{FF2B5EF4-FFF2-40B4-BE49-F238E27FC236}">
                <a16:creationId xmlns:a16="http://schemas.microsoft.com/office/drawing/2014/main" id="{095C58EB-3617-7948-F431-4C3840B7AA73}"/>
              </a:ext>
            </a:extLst>
          </p:cNvPr>
          <p:cNvSpPr>
            <a:spLocks noGrp="1"/>
          </p:cNvSpPr>
          <p:nvPr>
            <p:ph sz="quarter" idx="28"/>
          </p:nvPr>
        </p:nvSpPr>
        <p:spPr>
          <a:xfrm>
            <a:off x="590550" y="1029906"/>
            <a:ext cx="11010900" cy="5327558"/>
          </a:xfrm>
        </p:spPr>
        <p:txBody>
          <a:bodyPr>
            <a:noAutofit/>
          </a:bodyPr>
          <a:lstStyle/>
          <a:p>
            <a:pPr marL="0" indent="0">
              <a:spcBef>
                <a:spcPts val="300"/>
              </a:spcBef>
              <a:buNone/>
            </a:pPr>
            <a:r>
              <a:rPr lang="en-US" sz="1800" b="1" u="sng">
                <a:solidFill>
                  <a:srgbClr val="0070C0"/>
                </a:solidFill>
              </a:rPr>
              <a:t>For reusing Hx 011/ Hx012 RVP for UPH validation </a:t>
            </a:r>
          </a:p>
          <a:p>
            <a:pPr marL="660400" lvl="1" indent="-457200">
              <a:spcBef>
                <a:spcPts val="300"/>
              </a:spcBef>
              <a:buFont typeface="+mj-lt"/>
              <a:buAutoNum type="arabicPeriod"/>
            </a:pPr>
            <a:r>
              <a:rPr lang="en-US" sz="1600"/>
              <a:t>For Gen4 SSD, use CEM to M.2 Adaptor (Part No # </a:t>
            </a:r>
            <a:r>
              <a:rPr lang="en-US" sz="1600" b="1">
                <a:solidFill>
                  <a:srgbClr val="FF0000"/>
                </a:solidFill>
              </a:rPr>
              <a:t>TBD</a:t>
            </a:r>
            <a:r>
              <a:rPr lang="en-US" sz="1600"/>
              <a:t>) or</a:t>
            </a:r>
          </a:p>
          <a:p>
            <a:pPr marL="685800" lvl="1" indent="-457200">
              <a:spcBef>
                <a:spcPts val="300"/>
              </a:spcBef>
              <a:buFont typeface="+mj-lt"/>
              <a:buAutoNum type="arabicPeriod"/>
            </a:pPr>
            <a:r>
              <a:rPr lang="en-US" sz="1600"/>
              <a:t>For ECG customers with PCH IOE, use PCH IOE Gen5 SSD's</a:t>
            </a:r>
          </a:p>
          <a:p>
            <a:pPr marL="685800" lvl="1" indent="-457200">
              <a:spcBef>
                <a:spcPts val="300"/>
              </a:spcBef>
              <a:buFont typeface="+mj-lt"/>
              <a:buAutoNum type="arabicPeriod"/>
            </a:pPr>
            <a:r>
              <a:rPr lang="en-US" sz="1600">
                <a:solidFill>
                  <a:srgbClr val="FF0000"/>
                </a:solidFill>
              </a:rPr>
              <a:t>NOT Recommended: </a:t>
            </a:r>
            <a:r>
              <a:rPr lang="en-US" sz="1600"/>
              <a:t>Manual rework of DMI to Gen5 SSD (~40x+ rework  &amp; Load line change reworks are not included in this rework count)</a:t>
            </a:r>
          </a:p>
          <a:p>
            <a:pPr marL="228600" lvl="1" indent="0">
              <a:spcBef>
                <a:spcPts val="300"/>
              </a:spcBef>
              <a:buNone/>
            </a:pPr>
            <a:endParaRPr lang="en-US" sz="1600"/>
          </a:p>
          <a:p>
            <a:pPr marL="0" indent="0">
              <a:spcBef>
                <a:spcPts val="300"/>
              </a:spcBef>
              <a:buNone/>
            </a:pPr>
            <a:r>
              <a:rPr lang="en-US" sz="1800" b="1" u="sng">
                <a:solidFill>
                  <a:srgbClr val="0070C0"/>
                </a:solidFill>
              </a:rPr>
              <a:t>For reusing Hx 041m/ Hx 042m RVP for UPH validation</a:t>
            </a:r>
          </a:p>
          <a:p>
            <a:pPr marL="685800" lvl="1" indent="-457200">
              <a:spcBef>
                <a:spcPts val="300"/>
              </a:spcBef>
              <a:buFont typeface="+mj-lt"/>
              <a:buAutoNum type="arabicPeriod"/>
            </a:pPr>
            <a:r>
              <a:rPr lang="en-US" sz="1600">
                <a:solidFill>
                  <a:srgbClr val="00B050"/>
                </a:solidFill>
              </a:rPr>
              <a:t>Use Gen4 SSD already available on RVP</a:t>
            </a:r>
          </a:p>
          <a:p>
            <a:pPr marL="685800" lvl="1" indent="-457200">
              <a:spcBef>
                <a:spcPts val="300"/>
              </a:spcBef>
              <a:buFont typeface="+mj-lt"/>
              <a:buAutoNum type="arabicPeriod"/>
            </a:pPr>
            <a:r>
              <a:rPr lang="en-US" sz="1600"/>
              <a:t>For ECG customers with PCH IOE, use PCH IOE SSD's</a:t>
            </a:r>
          </a:p>
          <a:p>
            <a:pPr marL="685800" lvl="1" indent="-457200">
              <a:spcBef>
                <a:spcPts val="300"/>
              </a:spcBef>
              <a:buFont typeface="+mj-lt"/>
              <a:buAutoNum type="arabicPeriod"/>
            </a:pPr>
            <a:r>
              <a:rPr lang="en-US" sz="1600">
                <a:solidFill>
                  <a:srgbClr val="FF0000"/>
                </a:solidFill>
              </a:rPr>
              <a:t>NOT Recommended: </a:t>
            </a:r>
            <a:r>
              <a:rPr lang="en-US" sz="1600"/>
              <a:t>Manual rework of DMI to Gen5 SSD (~20x+ rework &amp; Load line change reworks are not included in this rework count)</a:t>
            </a:r>
          </a:p>
          <a:p>
            <a:pPr marL="685800" lvl="1" indent="-457200">
              <a:spcBef>
                <a:spcPts val="300"/>
              </a:spcBef>
              <a:buFont typeface="+mj-lt"/>
              <a:buAutoNum type="arabicPeriod"/>
            </a:pPr>
            <a:endParaRPr lang="en-US" sz="1600"/>
          </a:p>
          <a:p>
            <a:pPr marL="0" indent="0">
              <a:spcBef>
                <a:spcPts val="300"/>
              </a:spcBef>
              <a:buNone/>
            </a:pPr>
            <a:r>
              <a:rPr lang="en-US" sz="1800" b="1" u="sng">
                <a:solidFill>
                  <a:srgbClr val="0070C0"/>
                </a:solidFill>
              </a:rPr>
              <a:t>For reusing Hx 031/ Hx 032 RVP for UPH validation</a:t>
            </a:r>
          </a:p>
          <a:p>
            <a:pPr marL="685800" lvl="1" indent="-457200">
              <a:spcBef>
                <a:spcPts val="300"/>
              </a:spcBef>
              <a:buFont typeface="+mj-lt"/>
              <a:buAutoNum type="arabicPeriod"/>
            </a:pPr>
            <a:r>
              <a:rPr lang="en-US" sz="1600">
                <a:solidFill>
                  <a:srgbClr val="00B050"/>
                </a:solidFill>
              </a:rPr>
              <a:t>No limitation.</a:t>
            </a:r>
            <a:r>
              <a:rPr lang="en-US" sz="1600"/>
              <a:t> PXPC (DMI) is routed default to Gen5 SSD</a:t>
            </a:r>
            <a:endParaRPr lang="en-US" sz="1800"/>
          </a:p>
          <a:p>
            <a:pPr marL="25400" indent="0">
              <a:spcBef>
                <a:spcPts val="300"/>
              </a:spcBef>
              <a:buNone/>
            </a:pPr>
            <a:r>
              <a:rPr lang="en-US" sz="1800" b="1" u="sng">
                <a:solidFill>
                  <a:srgbClr val="0070C0"/>
                </a:solidFill>
              </a:rPr>
              <a:t>For reusing Hx 033 RVP for UPH validation</a:t>
            </a:r>
            <a:endParaRPr lang="en-US" sz="1800"/>
          </a:p>
          <a:p>
            <a:pPr marL="685800" lvl="1" indent="-457200">
              <a:spcBef>
                <a:spcPts val="300"/>
              </a:spcBef>
              <a:buFont typeface="+mj-lt"/>
              <a:buAutoNum type="arabicPeriod"/>
            </a:pPr>
            <a:r>
              <a:rPr lang="en-US" sz="1600">
                <a:solidFill>
                  <a:srgbClr val="00B050"/>
                </a:solidFill>
              </a:rPr>
              <a:t>Use Gen4 SSD already available on RVP</a:t>
            </a:r>
          </a:p>
          <a:p>
            <a:pPr marL="685800" lvl="1" indent="-457200">
              <a:spcBef>
                <a:spcPts val="300"/>
              </a:spcBef>
              <a:buFont typeface="+mj-lt"/>
              <a:buAutoNum type="arabicPeriod"/>
            </a:pPr>
            <a:r>
              <a:rPr lang="en-US" sz="1600"/>
              <a:t>For ECG customers with PCH IOE, use PCH IOE SSD's</a:t>
            </a:r>
          </a:p>
          <a:p>
            <a:pPr marL="685800" lvl="1" indent="-457200">
              <a:spcBef>
                <a:spcPts val="300"/>
              </a:spcBef>
              <a:buFont typeface="+mj-lt"/>
              <a:buAutoNum type="arabicPeriod"/>
            </a:pPr>
            <a:r>
              <a:rPr lang="en-US" sz="1600">
                <a:solidFill>
                  <a:srgbClr val="FF0000"/>
                </a:solidFill>
              </a:rPr>
              <a:t>NOT Recommended: </a:t>
            </a:r>
            <a:r>
              <a:rPr lang="en-US" sz="1600"/>
              <a:t>Manual rework of DMI to Gen5 SSD (~20x+ rework &amp; Load line change reworks are not included in this rework count)</a:t>
            </a:r>
            <a:endParaRPr lang="en-US"/>
          </a:p>
        </p:txBody>
      </p:sp>
      <p:sp>
        <p:nvSpPr>
          <p:cNvPr id="4" name="TextBox 3">
            <a:extLst>
              <a:ext uri="{FF2B5EF4-FFF2-40B4-BE49-F238E27FC236}">
                <a16:creationId xmlns:a16="http://schemas.microsoft.com/office/drawing/2014/main" id="{27C66F1F-4884-3FD4-6372-25EB411645E9}"/>
              </a:ext>
            </a:extLst>
          </p:cNvPr>
          <p:cNvSpPr txBox="1"/>
          <p:nvPr/>
        </p:nvSpPr>
        <p:spPr>
          <a:xfrm>
            <a:off x="10712729" y="33854"/>
            <a:ext cx="140823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ea typeface="Intel Clear" panose="020B0604020203020204" pitchFamily="34" charset="0"/>
                <a:cs typeface="Intel Clear" panose="020B0604020203020204" pitchFamily="34" charset="0"/>
                <a:sym typeface="Helvetica Neue"/>
              </a:rPr>
              <a:t>WW30p3Y2025</a:t>
            </a:r>
          </a:p>
        </p:txBody>
      </p:sp>
      <p:sp>
        <p:nvSpPr>
          <p:cNvPr id="5" name="TextBox 4">
            <a:extLst>
              <a:ext uri="{FF2B5EF4-FFF2-40B4-BE49-F238E27FC236}">
                <a16:creationId xmlns:a16="http://schemas.microsoft.com/office/drawing/2014/main" id="{91D33796-7626-A8F5-75C4-F2886A6CD2AE}"/>
              </a:ext>
            </a:extLst>
          </p:cNvPr>
          <p:cNvSpPr txBox="1"/>
          <p:nvPr/>
        </p:nvSpPr>
        <p:spPr>
          <a:xfrm>
            <a:off x="10237580" y="132372"/>
            <a:ext cx="2026261"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2"/>
              </a:rPr>
              <a:t>Latest RVP Strategy link</a:t>
            </a:r>
            <a:endParaRPr lang="en-US" sz="1000" b="1">
              <a:solidFill>
                <a:srgbClr val="0070C0"/>
              </a:solidFill>
            </a:endParaRPr>
          </a:p>
        </p:txBody>
      </p:sp>
      <p:sp>
        <p:nvSpPr>
          <p:cNvPr id="6" name="TextBox 5">
            <a:extLst>
              <a:ext uri="{FF2B5EF4-FFF2-40B4-BE49-F238E27FC236}">
                <a16:creationId xmlns:a16="http://schemas.microsoft.com/office/drawing/2014/main" id="{96F9AFCB-C7D0-89EF-6817-BFFD7218C196}"/>
              </a:ext>
            </a:extLst>
          </p:cNvPr>
          <p:cNvSpPr txBox="1"/>
          <p:nvPr/>
        </p:nvSpPr>
        <p:spPr>
          <a:xfrm>
            <a:off x="10855604" y="308413"/>
            <a:ext cx="1408237"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3"/>
              </a:rPr>
              <a:t>Latest RVP LZ link</a:t>
            </a:r>
            <a:endParaRPr lang="en-US" sz="1000" b="1">
              <a:solidFill>
                <a:srgbClr val="0070C0"/>
              </a:solidFill>
            </a:endParaRPr>
          </a:p>
        </p:txBody>
      </p:sp>
      <p:sp>
        <p:nvSpPr>
          <p:cNvPr id="7" name="TextBox 6">
            <a:extLst>
              <a:ext uri="{FF2B5EF4-FFF2-40B4-BE49-F238E27FC236}">
                <a16:creationId xmlns:a16="http://schemas.microsoft.com/office/drawing/2014/main" id="{EE286245-1A60-0F81-64E7-21A39F87DC69}"/>
              </a:ext>
            </a:extLst>
          </p:cNvPr>
          <p:cNvSpPr txBox="1"/>
          <p:nvPr/>
        </p:nvSpPr>
        <p:spPr>
          <a:xfrm>
            <a:off x="10712729" y="806537"/>
            <a:ext cx="103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hlinkClick r:id="rId4" action="ppaction://hlinksldjump"/>
              </a:rPr>
              <a:t>Back</a:t>
            </a:r>
            <a:endPar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endParaRPr>
          </a:p>
        </p:txBody>
      </p:sp>
      <p:sp>
        <p:nvSpPr>
          <p:cNvPr id="8" name="Arrow: Right 7">
            <a:extLst>
              <a:ext uri="{FF2B5EF4-FFF2-40B4-BE49-F238E27FC236}">
                <a16:creationId xmlns:a16="http://schemas.microsoft.com/office/drawing/2014/main" id="{68842D3E-FD26-4548-CAF0-15F79BB117BA}"/>
              </a:ext>
            </a:extLst>
          </p:cNvPr>
          <p:cNvSpPr/>
          <p:nvPr/>
        </p:nvSpPr>
        <p:spPr>
          <a:xfrm>
            <a:off x="11384188" y="899763"/>
            <a:ext cx="364861" cy="182880"/>
          </a:xfrm>
          <a:prstGeom prst="rightArrow">
            <a:avLst/>
          </a:prstGeom>
          <a:solidFill>
            <a:srgbClr val="9F5F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70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C5D4-81F5-EA2E-989D-A6DB009D8B37}"/>
              </a:ext>
            </a:extLst>
          </p:cNvPr>
          <p:cNvSpPr>
            <a:spLocks noGrp="1"/>
          </p:cNvSpPr>
          <p:nvPr>
            <p:ph type="title"/>
          </p:nvPr>
        </p:nvSpPr>
        <p:spPr>
          <a:xfrm>
            <a:off x="571370" y="133349"/>
            <a:ext cx="11010816" cy="952499"/>
          </a:xfrm>
        </p:spPr>
        <p:txBody>
          <a:bodyPr/>
          <a:lstStyle/>
          <a:p>
            <a:r>
              <a:rPr lang="en-US"/>
              <a:t>NVL HX &amp; UPH PCIe lane mapping</a:t>
            </a:r>
          </a:p>
        </p:txBody>
      </p:sp>
      <p:graphicFrame>
        <p:nvGraphicFramePr>
          <p:cNvPr id="7" name="Table 6">
            <a:extLst>
              <a:ext uri="{FF2B5EF4-FFF2-40B4-BE49-F238E27FC236}">
                <a16:creationId xmlns:a16="http://schemas.microsoft.com/office/drawing/2014/main" id="{9F9769D2-70F2-348D-FB8E-8ED196ACAC84}"/>
              </a:ext>
            </a:extLst>
          </p:cNvPr>
          <p:cNvGraphicFramePr>
            <a:graphicFrameLocks noGrp="1"/>
          </p:cNvGraphicFramePr>
          <p:nvPr/>
        </p:nvGraphicFramePr>
        <p:xfrm>
          <a:off x="106768" y="716438"/>
          <a:ext cx="11576746" cy="5485019"/>
        </p:xfrm>
        <a:graphic>
          <a:graphicData uri="http://schemas.openxmlformats.org/drawingml/2006/table">
            <a:tbl>
              <a:tblPr/>
              <a:tblGrid>
                <a:gridCol w="779242">
                  <a:extLst>
                    <a:ext uri="{9D8B030D-6E8A-4147-A177-3AD203B41FA5}">
                      <a16:colId xmlns:a16="http://schemas.microsoft.com/office/drawing/2014/main" val="1280889253"/>
                    </a:ext>
                  </a:extLst>
                </a:gridCol>
                <a:gridCol w="1349688">
                  <a:extLst>
                    <a:ext uri="{9D8B030D-6E8A-4147-A177-3AD203B41FA5}">
                      <a16:colId xmlns:a16="http://schemas.microsoft.com/office/drawing/2014/main" val="2056341068"/>
                    </a:ext>
                  </a:extLst>
                </a:gridCol>
                <a:gridCol w="1349688">
                  <a:extLst>
                    <a:ext uri="{9D8B030D-6E8A-4147-A177-3AD203B41FA5}">
                      <a16:colId xmlns:a16="http://schemas.microsoft.com/office/drawing/2014/main" val="3646315011"/>
                    </a:ext>
                  </a:extLst>
                </a:gridCol>
                <a:gridCol w="1349688">
                  <a:extLst>
                    <a:ext uri="{9D8B030D-6E8A-4147-A177-3AD203B41FA5}">
                      <a16:colId xmlns:a16="http://schemas.microsoft.com/office/drawing/2014/main" val="2930122189"/>
                    </a:ext>
                  </a:extLst>
                </a:gridCol>
                <a:gridCol w="1349688">
                  <a:extLst>
                    <a:ext uri="{9D8B030D-6E8A-4147-A177-3AD203B41FA5}">
                      <a16:colId xmlns:a16="http://schemas.microsoft.com/office/drawing/2014/main" val="3160295164"/>
                    </a:ext>
                  </a:extLst>
                </a:gridCol>
                <a:gridCol w="1349688">
                  <a:extLst>
                    <a:ext uri="{9D8B030D-6E8A-4147-A177-3AD203B41FA5}">
                      <a16:colId xmlns:a16="http://schemas.microsoft.com/office/drawing/2014/main" val="3323239104"/>
                    </a:ext>
                  </a:extLst>
                </a:gridCol>
                <a:gridCol w="1349688">
                  <a:extLst>
                    <a:ext uri="{9D8B030D-6E8A-4147-A177-3AD203B41FA5}">
                      <a16:colId xmlns:a16="http://schemas.microsoft.com/office/drawing/2014/main" val="1243900957"/>
                    </a:ext>
                  </a:extLst>
                </a:gridCol>
                <a:gridCol w="1349688">
                  <a:extLst>
                    <a:ext uri="{9D8B030D-6E8A-4147-A177-3AD203B41FA5}">
                      <a16:colId xmlns:a16="http://schemas.microsoft.com/office/drawing/2014/main" val="1675832650"/>
                    </a:ext>
                  </a:extLst>
                </a:gridCol>
                <a:gridCol w="1349688">
                  <a:extLst>
                    <a:ext uri="{9D8B030D-6E8A-4147-A177-3AD203B41FA5}">
                      <a16:colId xmlns:a16="http://schemas.microsoft.com/office/drawing/2014/main" val="2193368858"/>
                    </a:ext>
                  </a:extLst>
                </a:gridCol>
              </a:tblGrid>
              <a:tr h="530656">
                <a:tc rowSpan="2">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UFS/ PCIe Lane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 01: NVL Hx-UPH-UL DDR5 SODIMM 1DPC T3 with PCH IOE RVP</a:t>
                      </a:r>
                      <a:b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(10L premium </a:t>
                      </a:r>
                      <a:r>
                        <a:rPr lang="en-US" sz="700" b="1" i="0" u="none" strike="noStrike" err="1">
                          <a:solidFill>
                            <a:srgbClr val="FFFFFF"/>
                          </a:solidFill>
                          <a:effectLst/>
                          <a:latin typeface="Calibri" panose="020F0502020204030204" pitchFamily="34" charset="0"/>
                          <a:ea typeface="Calibri" panose="020F0502020204030204" pitchFamily="34" charset="0"/>
                          <a:cs typeface="Calibri" panose="020F0502020204030204" pitchFamily="34" charset="0"/>
                        </a:rPr>
                        <a:t>midloss</a:t>
                      </a: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 material)</a:t>
                      </a:r>
                      <a:endPar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 02: NVL Hx DDR5 SODIMM 2DPC T3 dTBT with PCH IOE RVP</a:t>
                      </a:r>
                      <a:b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(10L premium midloss material)</a:t>
                      </a:r>
                      <a:endPar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 03: NVL Hx-UPH-UL LP5x CAMM w/DBI T3 without PCH IOE MB down RVP</a:t>
                      </a:r>
                      <a:b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(10L premium midloss material)</a:t>
                      </a:r>
                      <a:endPar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RVP 04:</a:t>
                      </a: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NVL Hx-UPH LP5x Solder down/ Socketed T4 RVP with PCH IOE</a:t>
                      </a:r>
                      <a:b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(10L premium midloss material)</a:t>
                      </a:r>
                      <a:endPar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RVP 04m:</a:t>
                      </a: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NVL Hx-UPH LP5x Solder down/ Socketed T4 RVP with PCH IOE</a:t>
                      </a:r>
                      <a:b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(10L premium midloss material)</a:t>
                      </a:r>
                      <a:endPar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RVP05: NVL UPH LP5x Solder down/ Socketed T3 RVP w/o PCH IOE</a:t>
                      </a:r>
                      <a:b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(10L premium midloss material)</a:t>
                      </a:r>
                      <a:endPar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 06: NVL Hx-UPH LP5x CAMM T3 without PCH IOE MB down RVP</a:t>
                      </a:r>
                      <a:b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(8L mainstream midloss material)</a:t>
                      </a:r>
                      <a:endPar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 07: NVL UL DDR5 T3 without PCH IOE MB down RVP</a:t>
                      </a:r>
                      <a:b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(8L mainstream midloss material)</a:t>
                      </a:r>
                      <a:endPar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3472568669"/>
                  </a:ext>
                </a:extLst>
              </a:tr>
              <a:tr h="132664">
                <a:tc vMerge="1">
                  <a:txBody>
                    <a:bodyPr/>
                    <a:lstStyle/>
                    <a:p>
                      <a:endParaRPr lang="en-US"/>
                    </a:p>
                  </a:txBody>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PPV (Hx) &amp; Volume runner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Delta SKU</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Delta SKU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PPV (UPH), PCIe HSIO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PPV (UPH), PCIe HSIO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Volume runner (UPH)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Delta SKU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7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Volume runner (UL)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2448527296"/>
                  </a:ext>
                </a:extLst>
              </a:tr>
              <a:tr h="265328">
                <a:tc>
                  <a:txBody>
                    <a:bodyPr/>
                    <a:lstStyle/>
                    <a:p>
                      <a:pPr algn="l" fontAlgn="ct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UFS4 Gear5</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ct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NC (No connect pin in RVP) </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NC (No connect pin in RVP) </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2060"/>
                          </a:solidFill>
                          <a:effectLst/>
                          <a:latin typeface="Calibri" panose="020F0502020204030204" pitchFamily="34" charset="0"/>
                          <a:ea typeface="Calibri" panose="020F0502020204030204" pitchFamily="34" charset="0"/>
                          <a:cs typeface="Calibri" panose="020F0502020204030204" pitchFamily="34" charset="0"/>
                        </a:rPr>
                        <a:t>UFS M.2 Module</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 w/ re-driver</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pl-PL"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UFS M.2 Module w/o re-driver</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===&gt; Same as RVP04'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2060"/>
                          </a:solidFill>
                          <a:effectLst/>
                          <a:latin typeface="Calibri" panose="020F0502020204030204" pitchFamily="34" charset="0"/>
                          <a:ea typeface="Calibri" panose="020F0502020204030204" pitchFamily="34" charset="0"/>
                          <a:cs typeface="Calibri" panose="020F0502020204030204" pitchFamily="34" charset="0"/>
                        </a:rPr>
                        <a:t>UFS M.2 Module</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 w/ re-driver</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NC (No connect pin in RVP) </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2060"/>
                          </a:solidFill>
                          <a:effectLst/>
                          <a:latin typeface="Calibri" panose="020F0502020204030204" pitchFamily="34" charset="0"/>
                          <a:ea typeface="Calibri" panose="020F0502020204030204" pitchFamily="34" charset="0"/>
                          <a:cs typeface="Calibri" panose="020F0502020204030204" pitchFamily="34" charset="0"/>
                        </a:rPr>
                        <a:t>UFS M.2 Module</a:t>
                      </a:r>
                      <a:r>
                        <a:rPr lang="en-US" sz="7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w/ MUX + re-driver</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 </a:t>
                      </a: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(ccb Pending)</a:t>
                      </a:r>
                      <a:endPar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2750866"/>
                  </a:ext>
                </a:extLst>
              </a:tr>
              <a:tr h="265328">
                <a:tc>
                  <a:txBody>
                    <a:bodyPr/>
                    <a:lstStyle/>
                    <a:p>
                      <a:pPr algn="l" fontAlgn="ctr"/>
                      <a:r>
                        <a:rPr lang="es-E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A0/ Gbe LAN</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Support</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Support</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Support</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Support</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===&gt; Same as RVP04'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Support</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Support</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Support</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2211477"/>
                  </a:ext>
                </a:extLst>
              </a:tr>
              <a:tr h="530656">
                <a:tc>
                  <a:txBody>
                    <a:bodyPr/>
                    <a:lstStyle/>
                    <a:p>
                      <a:pPr algn="l" fontAlgn="ctr"/>
                      <a:r>
                        <a:rPr lang="es-E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A1</a:t>
                      </a:r>
                      <a:r>
                        <a:rPr lang="es-ES" sz="700" b="1"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 Gbe LAN</a:t>
                      </a:r>
                      <a:endParaRPr lang="es-E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 PCIe Gen4 CEM Slot #2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nl-NL"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 PCIe Gen4 CEM Slot #2 </a:t>
                      </a:r>
                      <a:r>
                        <a:rPr lang="nl-NL"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(TBD)</a:t>
                      </a:r>
                      <a:endParaRPr lang="nl-NL"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 PCIe Gen4 CEM Slot #2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 PCIe Gen4 CEM Slot #2 (default)/</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Gbe LAN </a:t>
                      </a: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(Rework to  first LAN connector - NEX ECG POR)</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===&gt; Same as RVP04'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 PCIe Gen4 CEM Slot #2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 PCIe Gen4 CEM Slot #2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 PCIe Gen4 CEM Slot #1</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005465013"/>
                  </a:ext>
                </a:extLst>
              </a:tr>
              <a:tr h="397992">
                <a:tc>
                  <a:txBody>
                    <a:bodyPr/>
                    <a:lstStyle/>
                    <a:p>
                      <a:pPr algn="l" fontAlgn="ct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A2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WLAN Key E/</a:t>
                      </a:r>
                      <a:r>
                        <a:rPr lang="en-US" sz="7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(M.2 SSDKey-M 2242  - x2mode rework option for PPV only in Lane Reverse mode)</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WLAN Key E</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WLAN Key E</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WLAN Key E/</a:t>
                      </a:r>
                      <a:r>
                        <a:rPr lang="en-US" sz="7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(M.2 SSDKey-M 2242  - x2mode rework option for PPV only in Lane Reverse mode)</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===&gt; Same as RVP04'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WLAN Key E</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WLAN Key E</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WLAN Key E/</a:t>
                      </a:r>
                      <a:r>
                        <a:rPr lang="en-US" sz="7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(M.2 SSDKey-M 2242  - x2mode rework option for PPV only in Lane Reverse mode)</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9041180"/>
                  </a:ext>
                </a:extLst>
              </a:tr>
              <a:tr h="132664">
                <a:tc>
                  <a:txBody>
                    <a:bodyPr/>
                    <a:lstStyle/>
                    <a:p>
                      <a:pPr algn="l" fontAlgn="ct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A3</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 M.2 SSD Key-M 2242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WWAN Key B</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NC (No connect pin in RVP) </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 M.2 SSD Key-M 2242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===&gt; Same as RVP04'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WWAN Key B</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NC (No connect pin in RVP) </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 M.2 SSD Key-M 2242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0539537"/>
                  </a:ext>
                </a:extLst>
              </a:tr>
              <a:tr h="132664">
                <a:tc>
                  <a:txBody>
                    <a:bodyPr/>
                    <a:lstStyle/>
                    <a:p>
                      <a:pPr algn="l" fontAlgn="ct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B0</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Gen4 CEM Slot #3</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dTBT Barlo Ridge #1 +</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7030A0"/>
                          </a:solidFill>
                          <a:effectLst/>
                          <a:latin typeface="Calibri" panose="020F0502020204030204" pitchFamily="34" charset="0"/>
                          <a:ea typeface="Calibri" panose="020F0502020204030204" pitchFamily="34" charset="0"/>
                          <a:cs typeface="Calibri" panose="020F0502020204030204" pitchFamily="34" charset="0"/>
                        </a:rPr>
                        <a:t>(MCIO side band HDR w/ 1x SRC CLK for x2+x2 support)</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Gen4 CEM Slot #3</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dTBT Barlo Ridge #1</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a:t>
                      </a:r>
                      <a:r>
                        <a:rPr lang="en-US" sz="700" b="0" i="0" u="none" strike="noStrike" err="1">
                          <a:solidFill>
                            <a:srgbClr val="000000"/>
                          </a:solidFill>
                          <a:effectLst/>
                          <a:latin typeface="Calibri" panose="020F0502020204030204" pitchFamily="34" charset="0"/>
                          <a:ea typeface="Calibri" panose="020F0502020204030204" pitchFamily="34" charset="0"/>
                          <a:cs typeface="Calibri" panose="020F0502020204030204" pitchFamily="34" charset="0"/>
                        </a:rPr>
                        <a:t>NVMe</a:t>
                      </a: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SSD #3</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NVMe SSD #3</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===&gt; Same as RVP04'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NVMe SSD #3 </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Gen4 CEM Slot #3</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dTBT Barlo Ridge #1</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NVMe SSD #2 (x4 PCIe Gen4)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66811012"/>
                  </a:ext>
                </a:extLst>
              </a:tr>
              <a:tr h="132664">
                <a:tc>
                  <a:txBody>
                    <a:bodyPr/>
                    <a:lstStyle/>
                    <a:p>
                      <a:pPr algn="l" fontAlgn="ct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B1</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47102038"/>
                  </a:ext>
                </a:extLst>
              </a:tr>
              <a:tr h="132664">
                <a:tc>
                  <a:txBody>
                    <a:bodyPr/>
                    <a:lstStyle/>
                    <a:p>
                      <a:pPr algn="l" fontAlgn="ct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B2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57673619"/>
                  </a:ext>
                </a:extLst>
              </a:tr>
              <a:tr h="132664">
                <a:tc>
                  <a:txBody>
                    <a:bodyPr/>
                    <a:lstStyle/>
                    <a:p>
                      <a:pPr algn="l" fontAlgn="ctr"/>
                      <a:r>
                        <a:rPr lang="en-US" sz="7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B3</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58741257"/>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DMI/ PCIe Gen5 C0</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DMI (PCIe Gen5)</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DMI MID BUS PROBE Gen 4/</a:t>
                      </a:r>
                      <a:br>
                        <a:rPr lang="en-US" sz="7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M.2 NVMe SSD #1</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(rework for UPH segment for SSD1 to enable via PCIe C port)</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DMI (PCIe Gen5)</a:t>
                      </a:r>
                      <a:r>
                        <a:rPr lang="en-US" sz="700" b="1"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br>
                        <a:rPr lang="en-US" sz="700" b="1"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(Polarity Raversed)</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DMI MID BUS PROBE Gen 5</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l" fontAlgn="ct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M.2 NVMe SSD #2 (x4 PCIe Gen5)</a:t>
                      </a:r>
                      <a:br>
                        <a:rPr lang="en-US" sz="700" b="1" i="0" u="none" strike="noStrike">
                          <a:solidFill>
                            <a:srgbClr val="7030A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7030A0"/>
                          </a:solidFill>
                          <a:effectLst/>
                          <a:latin typeface="Calibri" panose="020F0502020204030204" pitchFamily="34" charset="0"/>
                          <a:ea typeface="Calibri" panose="020F0502020204030204" pitchFamily="34" charset="0"/>
                          <a:cs typeface="Calibri" panose="020F0502020204030204" pitchFamily="34" charset="0"/>
                        </a:rPr>
                        <a:t>+ (MCIO side band HDR w/ 1x SRC CLK for x2+x2 support)/</a:t>
                      </a:r>
                      <a:br>
                        <a:rPr lang="en-US" sz="700" b="1" i="0" u="none" strike="noStrike">
                          <a:solidFill>
                            <a:srgbClr val="7030A0"/>
                          </a:solidFill>
                          <a:effectLst/>
                          <a:latin typeface="Calibri" panose="020F0502020204030204" pitchFamily="34" charset="0"/>
                          <a:ea typeface="Calibri" panose="020F0502020204030204" pitchFamily="34" charset="0"/>
                          <a:cs typeface="Calibri" panose="020F0502020204030204" pitchFamily="34" charset="0"/>
                        </a:rPr>
                      </a:b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 </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x4 DMI (PCIe Gen5)</a:t>
                      </a:r>
                      <a:r>
                        <a:rPr lang="en-US" sz="7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700" b="1"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rework option for PCH IOE AIC (for NEX usage)</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No DMI MID BUS PROBE</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DMI (PCIe Gen5) default/</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M.2 </a:t>
                      </a:r>
                      <a:r>
                        <a:rPr lang="en-US" sz="700" b="1" i="0" u="none" strike="noStrike" err="1">
                          <a:solidFill>
                            <a:srgbClr val="00B0F0"/>
                          </a:solidFill>
                          <a:effectLst/>
                          <a:latin typeface="Calibri" panose="020F0502020204030204" pitchFamily="34" charset="0"/>
                          <a:ea typeface="Calibri" panose="020F0502020204030204" pitchFamily="34" charset="0"/>
                          <a:cs typeface="Calibri" panose="020F0502020204030204" pitchFamily="34" charset="0"/>
                        </a:rPr>
                        <a:t>NVMe</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 SSD #2 (x4 PCIe Gen5)</a:t>
                      </a: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(rework for UPH segment 2nd SSD)</a:t>
                      </a:r>
                      <a:b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No DMI MID BUS PROBE</a:t>
                      </a:r>
                      <a:b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w/ I3C/I2C for NIST </a:t>
                      </a:r>
                      <a:r>
                        <a:rPr lang="en-US" sz="700" b="1"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(via Rework)</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===&gt; Same as RVP04'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NVMe SSD #2</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a:t>
                      </a:r>
                      <a:r>
                        <a:rPr lang="en-US" sz="7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w/ I3C/I2C for NIST </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NVMe SSD #2</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a:t>
                      </a:r>
                      <a:r>
                        <a:rPr lang="en-US" sz="7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w/ I3C/I2C for NIST</a:t>
                      </a:r>
                      <a:b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Short Channel (TBD)</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NVMe SSD #1</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a:t>
                      </a:r>
                      <a:r>
                        <a:rPr lang="en-US" sz="7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w/ I3C/I2C for NIST</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102650356"/>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DMI/ PCIe Gen5 C1</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5970983"/>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DMI/ PCIe Gen5 C2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63892304"/>
                  </a:ext>
                </a:extLst>
              </a:tr>
              <a:tr h="530656">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DMI/ PCIe Gen5 C3</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13948423"/>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D0</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rowSpan="8">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x8 PCIe Gen5 CEM Slot #1</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rowSpan="8">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x8 PCIe Gen5 CEM Slot #1</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(Lane reversed)</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rowSpan="8">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x8 PCIe Gen5 CEM Slot #1</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rowSpan="8">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x8 PCIe Gen5 CEM Slot #1 +</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7030A0"/>
                          </a:solidFill>
                          <a:effectLst/>
                          <a:latin typeface="Calibri" panose="020F0502020204030204" pitchFamily="34" charset="0"/>
                          <a:ea typeface="Calibri" panose="020F0502020204030204" pitchFamily="34" charset="0"/>
                          <a:cs typeface="Calibri" panose="020F0502020204030204" pitchFamily="34" charset="0"/>
                        </a:rPr>
                        <a:t>MCIO Con #1 (x4+x4 Bifurcation)</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rowSpan="8">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===&gt; Same as RVP04'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8">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x8 PCIe Gen5 CEM Slot #1</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rowSpan="8">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x8 PCIe Gen5 CEM Slot #1</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rowSpan="8">
                  <a:txBody>
                    <a:bodyPr/>
                    <a:lstStyle/>
                    <a:p>
                      <a:pPr algn="l" fontAlgn="ctr"/>
                      <a:r>
                        <a:rPr lang="en-US" sz="700" b="0" i="0" u="none" strike="noStrike">
                          <a:solidFill>
                            <a:srgbClr val="808080"/>
                          </a:solidFill>
                          <a:effectLst/>
                          <a:latin typeface="Calibri" panose="020F0502020204030204" pitchFamily="34" charset="0"/>
                          <a:ea typeface="Calibri" panose="020F0502020204030204" pitchFamily="34" charset="0"/>
                          <a:cs typeface="Calibri" panose="020F0502020204030204" pitchFamily="34" charset="0"/>
                        </a:rPr>
                        <a:t>NA  (not POR for UL)</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39944575"/>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D1</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3580566"/>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D2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82826427"/>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D3</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75100451"/>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D4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03321274"/>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D5</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10218779"/>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D6</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21024014"/>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D7</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75359677"/>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E0</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a:t>
                      </a:r>
                      <a:r>
                        <a:rPr lang="en-US" sz="700" b="0" i="0" u="none" strike="noStrike" err="1">
                          <a:solidFill>
                            <a:srgbClr val="000000"/>
                          </a:solidFill>
                          <a:effectLst/>
                          <a:latin typeface="Calibri" panose="020F0502020204030204" pitchFamily="34" charset="0"/>
                          <a:ea typeface="Calibri" panose="020F0502020204030204" pitchFamily="34" charset="0"/>
                          <a:cs typeface="Calibri" panose="020F0502020204030204" pitchFamily="34" charset="0"/>
                        </a:rPr>
                        <a:t>NVMe</a:t>
                      </a: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SSD #1</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a:t>
                      </a:r>
                      <a:r>
                        <a:rPr lang="en-US" sz="7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w/ I3C/I2C for NIST</a:t>
                      </a:r>
                      <a:b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(Not POR for UPH/ UL)</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NVMe SSD #1</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a:t>
                      </a:r>
                      <a:r>
                        <a:rPr lang="en-US" sz="7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w/ I3C/I2C for NIST</a:t>
                      </a:r>
                      <a:b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(Not POR for UPH/ UL)</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NVMe SSD #1</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a:t>
                      </a:r>
                      <a:r>
                        <a:rPr lang="en-US" sz="7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w/ Lane revarsed, w/ I3C/I2C for NIST</a:t>
                      </a:r>
                      <a:b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(Not POR for UPH/ UL)</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NVMe SSD #1</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a:t>
                      </a:r>
                      <a:r>
                        <a:rPr lang="en-US" sz="7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w/ I3C/I2C for NIST</a:t>
                      </a:r>
                      <a:b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(Not POR for UPH/ UL)</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===&gt; Same as RVP04'</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l" fontAlgn="ct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NVMe SSD #1</a:t>
                      </a:r>
                      <a:b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a:t>
                      </a:r>
                      <a:r>
                        <a:rPr lang="en-US" sz="7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w/ I3C/I2C for NIST</a:t>
                      </a:r>
                      <a:br>
                        <a:rPr lang="en-US" sz="7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br>
                      <a:r>
                        <a:rPr lang="en-US" sz="700" b="1" i="0" u="none" strike="noStrike">
                          <a:solidFill>
                            <a:srgbClr val="FF0000"/>
                          </a:solidFill>
                          <a:effectLst/>
                          <a:latin typeface="Calibri" panose="020F0502020204030204" pitchFamily="34" charset="0"/>
                          <a:ea typeface="Calibri" panose="020F0502020204030204" pitchFamily="34" charset="0"/>
                          <a:cs typeface="Calibri" panose="020F0502020204030204" pitchFamily="34" charset="0"/>
                        </a:rPr>
                        <a:t>(Not POR for UPH/ UL)</a:t>
                      </a:r>
                      <a:endPar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4">
                  <a:txBody>
                    <a:bodyPr/>
                    <a:lstStyle/>
                    <a:p>
                      <a:pPr algn="l" fontAlgn="ctr"/>
                      <a:r>
                        <a:rPr lang="pt-BR" sz="700" b="0" i="0" u="none" strike="noStrike">
                          <a:solidFill>
                            <a:srgbClr val="808080"/>
                          </a:solidFill>
                          <a:effectLst/>
                          <a:latin typeface="Calibri" panose="020F0502020204030204" pitchFamily="34" charset="0"/>
                          <a:ea typeface="Calibri" panose="020F0502020204030204" pitchFamily="34" charset="0"/>
                          <a:cs typeface="Calibri" panose="020F0502020204030204" pitchFamily="34" charset="0"/>
                        </a:rPr>
                        <a:t>NA  (not POR for UPH*)</a:t>
                      </a:r>
                      <a:br>
                        <a:rPr lang="pt-BR" sz="700" b="0" i="0" u="none" strike="noStrike">
                          <a:solidFill>
                            <a:srgbClr val="808080"/>
                          </a:solidFill>
                          <a:effectLst/>
                          <a:latin typeface="Calibri" panose="020F0502020204030204" pitchFamily="34" charset="0"/>
                          <a:ea typeface="Calibri" panose="020F0502020204030204" pitchFamily="34" charset="0"/>
                          <a:cs typeface="Calibri" panose="020F0502020204030204" pitchFamily="34" charset="0"/>
                        </a:rPr>
                      </a:br>
                      <a:r>
                        <a:rPr lang="pt-BR" sz="700" b="0" i="0" u="none" strike="noStrike">
                          <a:solidFill>
                            <a:srgbClr val="808080"/>
                          </a:solidFill>
                          <a:effectLst/>
                          <a:latin typeface="Calibri" panose="020F0502020204030204" pitchFamily="34" charset="0"/>
                          <a:ea typeface="Calibri" panose="020F0502020204030204" pitchFamily="34" charset="0"/>
                          <a:cs typeface="Calibri" panose="020F0502020204030204" pitchFamily="34" charset="0"/>
                        </a:rPr>
                        <a:t>H* - POR for H upgrade as Hx</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4">
                  <a:txBody>
                    <a:bodyPr/>
                    <a:lstStyle/>
                    <a:p>
                      <a:pPr algn="l" fontAlgn="ctr"/>
                      <a:r>
                        <a:rPr lang="en-US" sz="700" b="0" i="0" u="none" strike="noStrike">
                          <a:solidFill>
                            <a:srgbClr val="808080"/>
                          </a:solidFill>
                          <a:effectLst/>
                          <a:latin typeface="Calibri" panose="020F0502020204030204" pitchFamily="34" charset="0"/>
                          <a:ea typeface="Calibri" panose="020F0502020204030204" pitchFamily="34" charset="0"/>
                          <a:cs typeface="Calibri" panose="020F0502020204030204" pitchFamily="34" charset="0"/>
                        </a:rPr>
                        <a:t>NA  (not POR for UL)</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170010813"/>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E1</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21767357"/>
                  </a:ext>
                </a:extLst>
              </a:tr>
              <a:tr h="132664">
                <a:tc>
                  <a:txBody>
                    <a:bodyPr/>
                    <a:lstStyle/>
                    <a:p>
                      <a:pPr algn="l" fontAlgn="ctr"/>
                      <a:r>
                        <a:rPr lang="en-US" sz="7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E2</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90982781"/>
                  </a:ext>
                </a:extLst>
              </a:tr>
              <a:tr h="311123">
                <a:tc>
                  <a:txBody>
                    <a:bodyPr/>
                    <a:lstStyle/>
                    <a:p>
                      <a:pPr algn="l" fontAlgn="ctr"/>
                      <a:r>
                        <a:rPr lang="en-US" sz="500" b="1" i="0" u="none" strike="noStrike">
                          <a:solidFill>
                            <a:srgbClr val="FFFF00"/>
                          </a:solidFill>
                          <a:effectLst/>
                          <a:latin typeface="Intel Clear" panose="020B0604020203020204" pitchFamily="34" charset="0"/>
                        </a:rPr>
                        <a:t>PCIe Gen5 E3</a:t>
                      </a:r>
                    </a:p>
                  </a:txBody>
                  <a:tcPr marL="5960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92051382"/>
                  </a:ext>
                </a:extLst>
              </a:tr>
            </a:tbl>
          </a:graphicData>
        </a:graphic>
      </p:graphicFrame>
      <p:sp>
        <p:nvSpPr>
          <p:cNvPr id="8" name="TextBox 7">
            <a:extLst>
              <a:ext uri="{FF2B5EF4-FFF2-40B4-BE49-F238E27FC236}">
                <a16:creationId xmlns:a16="http://schemas.microsoft.com/office/drawing/2014/main" id="{BE5770AF-0824-3C6B-C594-83A14594D520}"/>
              </a:ext>
            </a:extLst>
          </p:cNvPr>
          <p:cNvSpPr txBox="1"/>
          <p:nvPr/>
        </p:nvSpPr>
        <p:spPr>
          <a:xfrm>
            <a:off x="10712729" y="33854"/>
            <a:ext cx="140823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latin typeface="Intel Clear"/>
                <a:ea typeface="Intel Clear" panose="020B0604020203020204" pitchFamily="34" charset="0"/>
                <a:cs typeface="Intel Clear" panose="020B0604020203020204" pitchFamily="34" charset="0"/>
                <a:sym typeface="Helvetica Neue"/>
              </a:rPr>
              <a:t>WW32p3Y2025</a:t>
            </a:r>
          </a:p>
        </p:txBody>
      </p:sp>
      <p:sp>
        <p:nvSpPr>
          <p:cNvPr id="9" name="TextBox 8">
            <a:extLst>
              <a:ext uri="{FF2B5EF4-FFF2-40B4-BE49-F238E27FC236}">
                <a16:creationId xmlns:a16="http://schemas.microsoft.com/office/drawing/2014/main" id="{926F64A1-8B0E-35FC-2CA4-7E74769A6976}"/>
              </a:ext>
            </a:extLst>
          </p:cNvPr>
          <p:cNvSpPr txBox="1"/>
          <p:nvPr/>
        </p:nvSpPr>
        <p:spPr>
          <a:xfrm>
            <a:off x="10237580" y="132372"/>
            <a:ext cx="2026261"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1219169" rtl="0" eaLnBrk="1" fontAlgn="auto" latinLnBrk="0" hangingPunct="0">
              <a:lnSpc>
                <a:spcPct val="90000"/>
              </a:lnSpc>
              <a:spcBef>
                <a:spcPts val="225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latin typeface="Intel Clear"/>
                <a:sym typeface="Helvetica Neue"/>
                <a:hlinkClick r:id="rId2"/>
              </a:rPr>
              <a:t>Latest RVP Strategy link</a:t>
            </a:r>
            <a:endParaRPr kumimoji="0" lang="en-US" sz="1000" b="1" i="0" u="none" strike="noStrike" kern="0" cap="none" spc="0" normalizeH="0" baseline="0" noProof="0">
              <a:ln>
                <a:noFill/>
              </a:ln>
              <a:solidFill>
                <a:srgbClr val="0070C0"/>
              </a:solidFill>
              <a:effectLst/>
              <a:uLnTx/>
              <a:uFillTx/>
              <a:latin typeface="Intel Clear"/>
              <a:sym typeface="Helvetica Neue"/>
            </a:endParaRPr>
          </a:p>
        </p:txBody>
      </p:sp>
      <p:sp>
        <p:nvSpPr>
          <p:cNvPr id="10" name="TextBox 9">
            <a:extLst>
              <a:ext uri="{FF2B5EF4-FFF2-40B4-BE49-F238E27FC236}">
                <a16:creationId xmlns:a16="http://schemas.microsoft.com/office/drawing/2014/main" id="{CBA9CB7F-0058-DF12-937B-58E5F60C6F54}"/>
              </a:ext>
            </a:extLst>
          </p:cNvPr>
          <p:cNvSpPr txBox="1"/>
          <p:nvPr/>
        </p:nvSpPr>
        <p:spPr>
          <a:xfrm>
            <a:off x="10855604" y="308413"/>
            <a:ext cx="1408237"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1219169" rtl="0" eaLnBrk="1" fontAlgn="auto" latinLnBrk="0" hangingPunct="0">
              <a:lnSpc>
                <a:spcPct val="90000"/>
              </a:lnSpc>
              <a:spcBef>
                <a:spcPts val="225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latin typeface="Intel Clear"/>
                <a:sym typeface="Helvetica Neue"/>
                <a:hlinkClick r:id="rId3"/>
              </a:rPr>
              <a:t>Latest RVP LZ link</a:t>
            </a:r>
            <a:endParaRPr kumimoji="0" lang="en-US" sz="1000" b="1" i="0" u="none" strike="noStrike" kern="0" cap="none" spc="0" normalizeH="0" baseline="0" noProof="0">
              <a:ln>
                <a:noFill/>
              </a:ln>
              <a:solidFill>
                <a:srgbClr val="0070C0"/>
              </a:solidFill>
              <a:effectLst/>
              <a:uLnTx/>
              <a:uFillTx/>
              <a:latin typeface="Intel Clear"/>
              <a:sym typeface="Helvetica Neue"/>
            </a:endParaRPr>
          </a:p>
        </p:txBody>
      </p:sp>
      <p:sp>
        <p:nvSpPr>
          <p:cNvPr id="3" name="TextBox 2">
            <a:extLst>
              <a:ext uri="{FF2B5EF4-FFF2-40B4-BE49-F238E27FC236}">
                <a16:creationId xmlns:a16="http://schemas.microsoft.com/office/drawing/2014/main" id="{213CC03B-1952-5090-7C9B-84A0EF05BBC1}"/>
              </a:ext>
            </a:extLst>
          </p:cNvPr>
          <p:cNvSpPr txBox="1"/>
          <p:nvPr/>
        </p:nvSpPr>
        <p:spPr>
          <a:xfrm>
            <a:off x="9137628" y="33854"/>
            <a:ext cx="103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hlinkClick r:id="rId4" action="ppaction://hlinksldjump"/>
              </a:rPr>
              <a:t>Back</a:t>
            </a:r>
            <a:endPar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endParaRPr>
          </a:p>
        </p:txBody>
      </p:sp>
      <p:sp>
        <p:nvSpPr>
          <p:cNvPr id="4" name="Arrow: Right 3">
            <a:extLst>
              <a:ext uri="{FF2B5EF4-FFF2-40B4-BE49-F238E27FC236}">
                <a16:creationId xmlns:a16="http://schemas.microsoft.com/office/drawing/2014/main" id="{0F262031-EBF1-7D9C-B9F8-436CC3FBB6D3}"/>
              </a:ext>
            </a:extLst>
          </p:cNvPr>
          <p:cNvSpPr/>
          <p:nvPr/>
        </p:nvSpPr>
        <p:spPr>
          <a:xfrm>
            <a:off x="9809087" y="127080"/>
            <a:ext cx="364861" cy="182880"/>
          </a:xfrm>
          <a:prstGeom prst="rightArrow">
            <a:avLst/>
          </a:prstGeom>
          <a:solidFill>
            <a:srgbClr val="9F5F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05531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6DC9EBB-52A8-1A3D-5BD1-A45CC1DB49F2}"/>
              </a:ext>
            </a:extLst>
          </p:cNvPr>
          <p:cNvSpPr txBox="1">
            <a:spLocks/>
          </p:cNvSpPr>
          <p:nvPr/>
        </p:nvSpPr>
        <p:spPr>
          <a:xfrm>
            <a:off x="560260" y="177700"/>
            <a:ext cx="11010901" cy="70551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marL="0" marR="0" lvl="0" indent="0" algn="l" defTabSz="609600" rtl="0" eaLnBrk="1" fontAlgn="auto" latinLnBrk="0" hangingPunct="1">
              <a:lnSpc>
                <a:spcPct val="90000"/>
              </a:lnSpc>
              <a:spcBef>
                <a:spcPts val="0"/>
              </a:spcBef>
              <a:spcAft>
                <a:spcPts val="0"/>
              </a:spcAft>
              <a:buClrTx/>
              <a:buSzTx/>
              <a:buFontTx/>
              <a:buNone/>
              <a:tabLst/>
              <a:defRPr/>
            </a:pPr>
            <a:r>
              <a:rPr kumimoji="0" lang="en-US" sz="36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NVL </a:t>
            </a:r>
            <a:r>
              <a:rPr kumimoji="0" lang="en-US" sz="3600" b="0" i="0" u="none" strike="noStrike" kern="0" cap="none" spc="0" normalizeH="0" baseline="0" noProof="0" err="1">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Hx</a:t>
            </a:r>
            <a:r>
              <a:rPr lang="en-US" sz="3600">
                <a:solidFill>
                  <a:schemeClr val="bg2"/>
                </a:solidFill>
              </a:rPr>
              <a:t>, </a:t>
            </a:r>
            <a:r>
              <a:rPr kumimoji="0" lang="en-US" sz="36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UPH, UL RVP SKU</a:t>
            </a:r>
            <a:r>
              <a:rPr lang="en-US" sz="3600">
                <a:solidFill>
                  <a:schemeClr val="bg2"/>
                </a:solidFill>
              </a:rPr>
              <a:t> (</a:t>
            </a:r>
            <a:r>
              <a:rPr kumimoji="0" lang="en-US" sz="36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segment wise </a:t>
            </a:r>
            <a:r>
              <a:rPr lang="en-US" sz="3600">
                <a:solidFill>
                  <a:schemeClr val="bg2"/>
                </a:solidFill>
              </a:rPr>
              <a:t>mapping)</a:t>
            </a:r>
            <a:endParaRPr kumimoji="0" lang="en-US" sz="3600" b="0" i="0" u="none" strike="noStrike" kern="0" cap="none" spc="0" normalizeH="0" baseline="0" noProof="0">
              <a:ln>
                <a:noFill/>
              </a:ln>
              <a:solidFill>
                <a:srgbClr val="FF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sp>
        <p:nvSpPr>
          <p:cNvPr id="5" name="Content Placeholder 4">
            <a:extLst>
              <a:ext uri="{FF2B5EF4-FFF2-40B4-BE49-F238E27FC236}">
                <a16:creationId xmlns:a16="http://schemas.microsoft.com/office/drawing/2014/main" id="{3F435597-5954-E46E-9EF0-0CE5FBEE49E6}"/>
              </a:ext>
            </a:extLst>
          </p:cNvPr>
          <p:cNvSpPr>
            <a:spLocks noGrp="1"/>
          </p:cNvSpPr>
          <p:nvPr>
            <p:ph sz="quarter" idx="28"/>
          </p:nvPr>
        </p:nvSpPr>
        <p:spPr>
          <a:xfrm>
            <a:off x="571370" y="801822"/>
            <a:ext cx="11010900" cy="5138987"/>
          </a:xfrm>
        </p:spPr>
        <p:txBody>
          <a:bodyPr/>
          <a:lstStyle/>
          <a:p>
            <a:pPr>
              <a:spcBef>
                <a:spcPts val="300"/>
              </a:spcBef>
            </a:pPr>
            <a:r>
              <a:rPr lang="en-US" sz="2000" err="1"/>
              <a:t>Hx</a:t>
            </a:r>
            <a:r>
              <a:rPr lang="en-US" sz="2000"/>
              <a:t>/UPH/ UL RVP segment wise mapping </a:t>
            </a:r>
          </a:p>
          <a:p>
            <a:pPr lvl="1">
              <a:spcBef>
                <a:spcPts val="300"/>
              </a:spcBef>
            </a:pPr>
            <a:r>
              <a:rPr lang="en-US" sz="1600"/>
              <a:t>w/ Power delivery/ Load line target details </a:t>
            </a:r>
            <a:endParaRPr lang="en-US" sz="1800"/>
          </a:p>
        </p:txBody>
      </p:sp>
      <p:graphicFrame>
        <p:nvGraphicFramePr>
          <p:cNvPr id="11" name="Table 7">
            <a:extLst>
              <a:ext uri="{FF2B5EF4-FFF2-40B4-BE49-F238E27FC236}">
                <a16:creationId xmlns:a16="http://schemas.microsoft.com/office/drawing/2014/main" id="{2FE5FF34-2E0F-61A9-0481-68497D05291C}"/>
              </a:ext>
            </a:extLst>
          </p:cNvPr>
          <p:cNvGraphicFramePr>
            <a:graphicFrameLocks/>
          </p:cNvGraphicFramePr>
          <p:nvPr/>
        </p:nvGraphicFramePr>
        <p:xfrm>
          <a:off x="533565" y="1470576"/>
          <a:ext cx="11022011" cy="4622079"/>
        </p:xfrm>
        <a:graphic>
          <a:graphicData uri="http://schemas.openxmlformats.org/drawingml/2006/table">
            <a:tbl>
              <a:tblPr firstRow="1" bandRow="1">
                <a:tableStyleId>{C7B018BB-80A7-4F77-B60F-C8B233D01FF8}</a:tableStyleId>
              </a:tblPr>
              <a:tblGrid>
                <a:gridCol w="397864">
                  <a:extLst>
                    <a:ext uri="{9D8B030D-6E8A-4147-A177-3AD203B41FA5}">
                      <a16:colId xmlns:a16="http://schemas.microsoft.com/office/drawing/2014/main" val="4069523724"/>
                    </a:ext>
                  </a:extLst>
                </a:gridCol>
                <a:gridCol w="700185">
                  <a:extLst>
                    <a:ext uri="{9D8B030D-6E8A-4147-A177-3AD203B41FA5}">
                      <a16:colId xmlns:a16="http://schemas.microsoft.com/office/drawing/2014/main" val="328018895"/>
                    </a:ext>
                  </a:extLst>
                </a:gridCol>
                <a:gridCol w="1381699">
                  <a:extLst>
                    <a:ext uri="{9D8B030D-6E8A-4147-A177-3AD203B41FA5}">
                      <a16:colId xmlns:a16="http://schemas.microsoft.com/office/drawing/2014/main" val="2630295064"/>
                    </a:ext>
                  </a:extLst>
                </a:gridCol>
                <a:gridCol w="2184579">
                  <a:extLst>
                    <a:ext uri="{9D8B030D-6E8A-4147-A177-3AD203B41FA5}">
                      <a16:colId xmlns:a16="http://schemas.microsoft.com/office/drawing/2014/main" val="2360188745"/>
                    </a:ext>
                  </a:extLst>
                </a:gridCol>
                <a:gridCol w="1311681">
                  <a:extLst>
                    <a:ext uri="{9D8B030D-6E8A-4147-A177-3AD203B41FA5}">
                      <a16:colId xmlns:a16="http://schemas.microsoft.com/office/drawing/2014/main" val="4226749413"/>
                    </a:ext>
                  </a:extLst>
                </a:gridCol>
                <a:gridCol w="1311681">
                  <a:extLst>
                    <a:ext uri="{9D8B030D-6E8A-4147-A177-3AD203B41FA5}">
                      <a16:colId xmlns:a16="http://schemas.microsoft.com/office/drawing/2014/main" val="438862466"/>
                    </a:ext>
                  </a:extLst>
                </a:gridCol>
                <a:gridCol w="834793">
                  <a:extLst>
                    <a:ext uri="{9D8B030D-6E8A-4147-A177-3AD203B41FA5}">
                      <a16:colId xmlns:a16="http://schemas.microsoft.com/office/drawing/2014/main" val="1586519739"/>
                    </a:ext>
                  </a:extLst>
                </a:gridCol>
                <a:gridCol w="2899529">
                  <a:extLst>
                    <a:ext uri="{9D8B030D-6E8A-4147-A177-3AD203B41FA5}">
                      <a16:colId xmlns:a16="http://schemas.microsoft.com/office/drawing/2014/main" val="506186063"/>
                    </a:ext>
                  </a:extLst>
                </a:gridCol>
              </a:tblGrid>
              <a:tr h="474611">
                <a:tc>
                  <a:txBody>
                    <a:bodyPr/>
                    <a:lstStyle/>
                    <a:p>
                      <a:pPr algn="ctr"/>
                      <a:r>
                        <a:rPr lang="en-US" sz="1000">
                          <a:solidFill>
                            <a:schemeClr val="bg1"/>
                          </a:solidFill>
                        </a:rPr>
                        <a:t>Si#</a:t>
                      </a:r>
                    </a:p>
                  </a:txBody>
                  <a:tcPr marL="45720" marR="45720" anchor="ctr"/>
                </a:tc>
                <a:tc>
                  <a:txBody>
                    <a:bodyPr/>
                    <a:lstStyle/>
                    <a:p>
                      <a:pPr algn="ctr"/>
                      <a:r>
                        <a:rPr lang="en-US" sz="1000">
                          <a:solidFill>
                            <a:schemeClr val="bg1"/>
                          </a:solidFill>
                        </a:rPr>
                        <a:t>RVPs</a:t>
                      </a:r>
                    </a:p>
                  </a:txBody>
                  <a:tcPr marL="45720" marR="45720" anchor="ctr"/>
                </a:tc>
                <a:tc>
                  <a:txBody>
                    <a:bodyPr/>
                    <a:lstStyle/>
                    <a:p>
                      <a:pPr algn="ctr"/>
                      <a:r>
                        <a:rPr lang="en-US" sz="1000">
                          <a:solidFill>
                            <a:schemeClr val="bg1"/>
                          </a:solidFill>
                        </a:rPr>
                        <a:t>PCB (Type/ Layer count/ material) &amp; PCB size</a:t>
                      </a:r>
                    </a:p>
                  </a:txBody>
                  <a:tcPr marL="45720" marR="45720" anchor="ctr"/>
                </a:tc>
                <a:tc>
                  <a:txBody>
                    <a:bodyPr/>
                    <a:lstStyle/>
                    <a:p>
                      <a:pPr algn="ctr"/>
                      <a:r>
                        <a:rPr lang="en-US" sz="1000">
                          <a:solidFill>
                            <a:schemeClr val="bg1"/>
                          </a:solidFill>
                        </a:rPr>
                        <a:t>Memory &amp; </a:t>
                      </a:r>
                    </a:p>
                    <a:p>
                      <a:pPr algn="ctr"/>
                      <a:r>
                        <a:rPr lang="en-US" sz="1000">
                          <a:solidFill>
                            <a:schemeClr val="bg1"/>
                          </a:solidFill>
                        </a:rPr>
                        <a:t>PCH IOE support</a:t>
                      </a:r>
                    </a:p>
                  </a:txBody>
                  <a:tcPr marL="45720" marR="45720" anchor="ctr"/>
                </a:tc>
                <a:tc>
                  <a:txBody>
                    <a:bodyPr/>
                    <a:lstStyle/>
                    <a:p>
                      <a:pPr algn="ctr"/>
                      <a:r>
                        <a:rPr lang="en-US" sz="1000" err="1">
                          <a:solidFill>
                            <a:schemeClr val="bg1"/>
                          </a:solidFill>
                        </a:rPr>
                        <a:t>Hx</a:t>
                      </a:r>
                      <a:endParaRPr lang="en-US" sz="1000">
                        <a:solidFill>
                          <a:schemeClr val="bg1"/>
                        </a:solidFill>
                      </a:endParaRPr>
                    </a:p>
                    <a:p>
                      <a:pPr algn="ctr"/>
                      <a:r>
                        <a:rPr lang="en-US" sz="1000">
                          <a:solidFill>
                            <a:schemeClr val="bg1"/>
                          </a:solidFill>
                        </a:rPr>
                        <a:t>Segment support</a:t>
                      </a:r>
                    </a:p>
                  </a:txBody>
                  <a:tcPr marL="45720" marR="45720" anchor="ctr"/>
                </a:tc>
                <a:tc>
                  <a:txBody>
                    <a:bodyPr/>
                    <a:lstStyle/>
                    <a:p>
                      <a:pPr algn="ctr"/>
                      <a:r>
                        <a:rPr lang="en-US" sz="1000">
                          <a:solidFill>
                            <a:schemeClr val="bg1"/>
                          </a:solidFill>
                        </a:rPr>
                        <a:t>UPH</a:t>
                      </a:r>
                    </a:p>
                    <a:p>
                      <a:pPr algn="ctr"/>
                      <a:r>
                        <a:rPr lang="en-US" sz="1000">
                          <a:solidFill>
                            <a:schemeClr val="bg1"/>
                          </a:solidFill>
                        </a:rPr>
                        <a:t>Segment support</a:t>
                      </a:r>
                    </a:p>
                  </a:txBody>
                  <a:tcPr marL="45720" marR="45720" anchor="ctr"/>
                </a:tc>
                <a:tc>
                  <a:txBody>
                    <a:bodyPr/>
                    <a:lstStyle/>
                    <a:p>
                      <a:pPr algn="ctr"/>
                      <a:r>
                        <a:rPr lang="en-US" sz="1000">
                          <a:solidFill>
                            <a:schemeClr val="bg1"/>
                          </a:solidFill>
                        </a:rPr>
                        <a:t>UL</a:t>
                      </a:r>
                    </a:p>
                    <a:p>
                      <a:pPr algn="ctr"/>
                      <a:r>
                        <a:rPr lang="en-US" sz="1000">
                          <a:solidFill>
                            <a:schemeClr val="bg1"/>
                          </a:solidFill>
                        </a:rPr>
                        <a:t>Segment support</a:t>
                      </a:r>
                    </a:p>
                  </a:txBody>
                  <a:tcPr marL="45720" marR="4572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bg1"/>
                          </a:solidFill>
                        </a:rPr>
                        <a:t>Power Delivery/ load line (PD/ LL)</a:t>
                      </a:r>
                    </a:p>
                  </a:txBody>
                  <a:tcPr marL="45720" marR="45720" anchor="ctr"/>
                </a:tc>
                <a:extLst>
                  <a:ext uri="{0D108BD9-81ED-4DB2-BD59-A6C34878D82A}">
                    <a16:rowId xmlns:a16="http://schemas.microsoft.com/office/drawing/2014/main" val="959476093"/>
                  </a:ext>
                </a:extLst>
              </a:tr>
              <a:tr h="474611">
                <a:tc>
                  <a:txBody>
                    <a:bodyPr/>
                    <a:lstStyle/>
                    <a:p>
                      <a:pPr algn="ctr"/>
                      <a:r>
                        <a:rPr lang="en-US" sz="1000">
                          <a:solidFill>
                            <a:schemeClr val="tx1"/>
                          </a:solidFill>
                        </a:rPr>
                        <a:t>1</a:t>
                      </a:r>
                    </a:p>
                  </a:txBody>
                  <a:tcPr marL="45720" marR="45720" anchor="ctr"/>
                </a:tc>
                <a:tc>
                  <a:txBody>
                    <a:bodyPr/>
                    <a:lstStyle/>
                    <a:p>
                      <a:pPr algn="ctr"/>
                      <a:r>
                        <a:rPr lang="en-US" sz="1000">
                          <a:solidFill>
                            <a:schemeClr val="tx1"/>
                          </a:solidFill>
                        </a:rPr>
                        <a:t>RVP 01</a:t>
                      </a:r>
                    </a:p>
                  </a:txBody>
                  <a:tcPr marL="45720" marR="45720" anchor="ctr"/>
                </a:tc>
                <a:tc>
                  <a:txBody>
                    <a:bodyPr/>
                    <a:lstStyle/>
                    <a:p>
                      <a:pPr algn="ctr"/>
                      <a:r>
                        <a:rPr lang="en-US" sz="1000">
                          <a:solidFill>
                            <a:schemeClr val="tx1"/>
                          </a:solidFill>
                        </a:rPr>
                        <a:t>T3, 10L, </a:t>
                      </a:r>
                    </a:p>
                    <a:p>
                      <a:pPr algn="ctr"/>
                      <a:r>
                        <a:rPr lang="en-US" sz="1000">
                          <a:solidFill>
                            <a:schemeClr val="tx1"/>
                          </a:solidFill>
                        </a:rPr>
                        <a:t>Premium mid loss</a:t>
                      </a:r>
                    </a:p>
                    <a:p>
                      <a:pPr algn="ctr"/>
                      <a:r>
                        <a:rPr lang="en-US" sz="1000">
                          <a:solidFill>
                            <a:schemeClr val="tx1"/>
                          </a:solidFill>
                        </a:rPr>
                        <a:t>12”x10”</a:t>
                      </a:r>
                    </a:p>
                  </a:txBody>
                  <a:tcPr marL="45720" marR="45720" anchor="ctr"/>
                </a:tc>
                <a:tc>
                  <a:txBody>
                    <a:bodyPr/>
                    <a:lstStyle/>
                    <a:p>
                      <a:pPr algn="ctr"/>
                      <a:r>
                        <a:rPr lang="en-US" sz="1000">
                          <a:solidFill>
                            <a:schemeClr val="tx1"/>
                          </a:solidFill>
                        </a:rPr>
                        <a:t>DDR5 1DPC SODIMM @8000MT/s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w/ PCH-IOE Socketed</a:t>
                      </a:r>
                    </a:p>
                  </a:txBody>
                  <a:tcPr marL="45720" marR="45720" anchor="ctr"/>
                </a:tc>
                <a:tc>
                  <a:txBody>
                    <a:bodyPr/>
                    <a:lstStyle/>
                    <a:p>
                      <a:pPr algn="ctr"/>
                      <a:r>
                        <a:rPr lang="en-US" sz="1000">
                          <a:solidFill>
                            <a:schemeClr val="tx1"/>
                          </a:solidFill>
                          <a:highlight>
                            <a:srgbClr val="00FF00"/>
                          </a:highlight>
                        </a:rPr>
                        <a:t>Yes</a:t>
                      </a:r>
                    </a:p>
                  </a:txBody>
                  <a:tcPr marL="45720" marR="4572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highlight>
                            <a:srgbClr val="00FF00"/>
                          </a:highlight>
                        </a:rPr>
                        <a:t>Yes</a:t>
                      </a:r>
                    </a:p>
                  </a:txBody>
                  <a:tcPr marL="45720" marR="45720" anchor="ctr"/>
                </a:tc>
                <a:tc>
                  <a:txBody>
                    <a:bodyPr/>
                    <a:lstStyle/>
                    <a:p>
                      <a:pPr marL="0" marR="0" indent="0" algn="ctr" defTabSz="609600" latinLnBrk="0">
                        <a:lnSpc>
                          <a:spcPct val="100000"/>
                        </a:lnSpc>
                        <a:spcBef>
                          <a:spcPts val="0"/>
                        </a:spcBef>
                        <a:spcAft>
                          <a:spcPts val="0"/>
                        </a:spcAft>
                        <a:buClrTx/>
                        <a:buSzTx/>
                        <a:buFontTx/>
                        <a:buNone/>
                        <a:tabLst/>
                      </a:pPr>
                      <a:r>
                        <a:rPr lang="en-US" sz="1000" b="0" i="0" u="none" strike="noStrike" cap="none" spc="0" baseline="0">
                          <a:solidFill>
                            <a:schemeClr val="tx1"/>
                          </a:solidFill>
                          <a:highlight>
                            <a:srgbClr val="00FF00"/>
                          </a:highlight>
                          <a:uFillTx/>
                          <a:latin typeface="+mn-lt"/>
                          <a:ea typeface="+mn-ea"/>
                          <a:cs typeface="+mn-cs"/>
                          <a:sym typeface="Intel Clear"/>
                        </a:rPr>
                        <a:t>Yes</a:t>
                      </a:r>
                    </a:p>
                  </a:txBody>
                  <a:tcPr marL="45720" marR="45720" anchor="ctr"/>
                </a:tc>
                <a:tc>
                  <a:txBody>
                    <a:bodyPr/>
                    <a:lstStyle/>
                    <a:p>
                      <a:pPr marL="171450" indent="-171450" algn="l">
                        <a:buFont typeface="Arial" panose="020B0604020202020204" pitchFamily="34" charset="0"/>
                        <a:buChar char="•"/>
                      </a:pPr>
                      <a:r>
                        <a:rPr lang="en-US" sz="1000">
                          <a:solidFill>
                            <a:schemeClr val="tx1"/>
                          </a:solidFill>
                        </a:rPr>
                        <a:t>PD/ LL optimized for Hx &amp; UPH (BOM SKU)</a:t>
                      </a:r>
                    </a:p>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HPPB battery charger, 3S battery</a:t>
                      </a:r>
                    </a:p>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a:solidFill>
                            <a:srgbClr val="00B0F0"/>
                          </a:solidFill>
                        </a:rPr>
                        <a:t>Only reuse for UL </a:t>
                      </a:r>
                      <a:r>
                        <a:rPr lang="en-US" sz="1000">
                          <a:solidFill>
                            <a:schemeClr val="tx1"/>
                          </a:solidFill>
                        </a:rPr>
                        <a:t>(no new deployment)</a:t>
                      </a:r>
                    </a:p>
                  </a:txBody>
                  <a:tcPr marL="45720" marR="45720" anchor="ctr"/>
                </a:tc>
                <a:extLst>
                  <a:ext uri="{0D108BD9-81ED-4DB2-BD59-A6C34878D82A}">
                    <a16:rowId xmlns:a16="http://schemas.microsoft.com/office/drawing/2014/main" val="3189120986"/>
                  </a:ext>
                </a:extLst>
              </a:tr>
              <a:tr h="474611">
                <a:tc>
                  <a:txBody>
                    <a:bodyPr/>
                    <a:lstStyle/>
                    <a:p>
                      <a:pPr algn="ctr"/>
                      <a:r>
                        <a:rPr lang="en-US" sz="1000">
                          <a:solidFill>
                            <a:schemeClr val="tx1"/>
                          </a:solidFill>
                        </a:rPr>
                        <a:t>2</a:t>
                      </a:r>
                    </a:p>
                  </a:txBody>
                  <a:tcPr marL="45720" marR="45720" anchor="ctr"/>
                </a:tc>
                <a:tc>
                  <a:txBody>
                    <a:bodyPr/>
                    <a:lstStyle/>
                    <a:p>
                      <a:pPr algn="ctr"/>
                      <a:r>
                        <a:rPr lang="en-US" sz="1000">
                          <a:solidFill>
                            <a:schemeClr val="tx1"/>
                          </a:solidFill>
                        </a:rPr>
                        <a:t>RVP 02</a:t>
                      </a:r>
                    </a:p>
                  </a:txBody>
                  <a:tcPr marL="45720" marR="45720" anchor="ctr"/>
                </a:tc>
                <a:tc>
                  <a:txBody>
                    <a:bodyPr/>
                    <a:lstStyle/>
                    <a:p>
                      <a:pPr algn="ctr"/>
                      <a:r>
                        <a:rPr lang="en-US" sz="1000">
                          <a:solidFill>
                            <a:schemeClr val="tx1"/>
                          </a:solidFill>
                        </a:rPr>
                        <a:t>T3, 10L, </a:t>
                      </a:r>
                    </a:p>
                    <a:p>
                      <a:pPr algn="ctr"/>
                      <a:r>
                        <a:rPr lang="en-US" sz="1000">
                          <a:solidFill>
                            <a:schemeClr val="tx1"/>
                          </a:solidFill>
                        </a:rPr>
                        <a:t>Premium mid loss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12.5”x10”</a:t>
                      </a:r>
                    </a:p>
                  </a:txBody>
                  <a:tcPr marL="45720" marR="4572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DDR5 2DPC SODIMM @5600MT/s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w/ PCH-IOE Socketed</a:t>
                      </a:r>
                    </a:p>
                  </a:txBody>
                  <a:tcPr marL="45720" marR="45720" anchor="ctr"/>
                </a:tc>
                <a:tc>
                  <a:txBody>
                    <a:bodyPr/>
                    <a:lstStyle/>
                    <a:p>
                      <a:pPr algn="ctr"/>
                      <a:r>
                        <a:rPr lang="en-US" sz="1000">
                          <a:solidFill>
                            <a:schemeClr val="tx1"/>
                          </a:solidFill>
                          <a:highlight>
                            <a:srgbClr val="00FF00"/>
                          </a:highlight>
                        </a:rPr>
                        <a:t>Yes</a:t>
                      </a:r>
                    </a:p>
                  </a:txBody>
                  <a:tcPr marL="45720" marR="45720" anchor="ctr"/>
                </a:tc>
                <a:tc>
                  <a:txBody>
                    <a:bodyPr/>
                    <a:lstStyle/>
                    <a:p>
                      <a:pPr algn="ctr"/>
                      <a:r>
                        <a:rPr lang="en-US" sz="1000">
                          <a:solidFill>
                            <a:schemeClr val="tx1"/>
                          </a:solidFill>
                          <a:highlight>
                            <a:srgbClr val="C0C0C0"/>
                          </a:highlight>
                        </a:rPr>
                        <a:t>Not POR</a:t>
                      </a:r>
                    </a:p>
                  </a:txBody>
                  <a:tcPr marL="45720" marR="45720" anchor="ctr"/>
                </a:tc>
                <a:tc>
                  <a:txBody>
                    <a:bodyPr/>
                    <a:lstStyle/>
                    <a:p>
                      <a:pPr algn="ctr"/>
                      <a:r>
                        <a:rPr lang="en-US" sz="1000">
                          <a:solidFill>
                            <a:schemeClr val="tx1"/>
                          </a:solidFill>
                          <a:highlight>
                            <a:srgbClr val="C0C0C0"/>
                          </a:highlight>
                        </a:rPr>
                        <a:t>Not POR</a:t>
                      </a:r>
                    </a:p>
                  </a:txBody>
                  <a:tcPr marL="45720" marR="45720" anchor="ctr"/>
                </a:tc>
                <a:tc>
                  <a:txBody>
                    <a:bodyPr/>
                    <a:lstStyle/>
                    <a:p>
                      <a:pPr marL="171450" indent="-171450" algn="l">
                        <a:buFont typeface="Arial" panose="020B0604020202020204" pitchFamily="34" charset="0"/>
                        <a:buChar char="•"/>
                      </a:pPr>
                      <a:r>
                        <a:rPr lang="en-US" sz="1000">
                          <a:solidFill>
                            <a:schemeClr val="tx1"/>
                          </a:solidFill>
                        </a:rPr>
                        <a:t>PD/ LL optimized for Hx </a:t>
                      </a:r>
                      <a:r>
                        <a:rPr lang="en-US" sz="1000">
                          <a:solidFill>
                            <a:srgbClr val="FF0000"/>
                          </a:solidFill>
                        </a:rPr>
                        <a:t>(not optimized PD/ LL design for UPH segments)</a:t>
                      </a:r>
                    </a:p>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HPPB battery charger, 3S battery</a:t>
                      </a:r>
                    </a:p>
                  </a:txBody>
                  <a:tcPr marL="45720" marR="45720" anchor="ctr"/>
                </a:tc>
                <a:extLst>
                  <a:ext uri="{0D108BD9-81ED-4DB2-BD59-A6C34878D82A}">
                    <a16:rowId xmlns:a16="http://schemas.microsoft.com/office/drawing/2014/main" val="735846032"/>
                  </a:ext>
                </a:extLst>
              </a:tr>
              <a:tr h="575493">
                <a:tc>
                  <a:txBody>
                    <a:bodyPr/>
                    <a:lstStyle/>
                    <a:p>
                      <a:pPr algn="ctr"/>
                      <a:r>
                        <a:rPr lang="en-US" sz="1000">
                          <a:solidFill>
                            <a:schemeClr val="tx1"/>
                          </a:solidFill>
                        </a:rPr>
                        <a:t>3</a:t>
                      </a:r>
                    </a:p>
                  </a:txBody>
                  <a:tcPr marL="45720" marR="45720" anchor="ctr"/>
                </a:tc>
                <a:tc>
                  <a:txBody>
                    <a:bodyPr/>
                    <a:lstStyle/>
                    <a:p>
                      <a:pPr algn="ctr"/>
                      <a:r>
                        <a:rPr lang="en-US" sz="1000">
                          <a:solidFill>
                            <a:schemeClr val="tx1"/>
                          </a:solidFill>
                        </a:rPr>
                        <a:t>RVP 03</a:t>
                      </a:r>
                    </a:p>
                  </a:txBody>
                  <a:tcPr marL="45720" marR="45720" anchor="ctr"/>
                </a:tc>
                <a:tc>
                  <a:txBody>
                    <a:bodyPr/>
                    <a:lstStyle/>
                    <a:p>
                      <a:pPr algn="ctr"/>
                      <a:r>
                        <a:rPr lang="en-US" sz="1000">
                          <a:solidFill>
                            <a:schemeClr val="tx1"/>
                          </a:solidFill>
                        </a:rPr>
                        <a:t>T3, 10L, </a:t>
                      </a:r>
                    </a:p>
                    <a:p>
                      <a:pPr algn="ctr"/>
                      <a:r>
                        <a:rPr lang="en-US" sz="1000">
                          <a:solidFill>
                            <a:schemeClr val="tx1"/>
                          </a:solidFill>
                        </a:rPr>
                        <a:t>Premium mid loss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12”x10”</a:t>
                      </a:r>
                    </a:p>
                  </a:txBody>
                  <a:tcPr marL="45720" marR="45720" anchor="ctr"/>
                </a:tc>
                <a:tc>
                  <a:txBody>
                    <a:bodyPr/>
                    <a:lstStyle/>
                    <a:p>
                      <a:pPr algn="ctr"/>
                      <a:r>
                        <a:rPr lang="en-US" sz="1000">
                          <a:solidFill>
                            <a:schemeClr val="tx1"/>
                          </a:solidFill>
                        </a:rPr>
                        <a:t>LP5x CAMM</a:t>
                      </a:r>
                      <a:r>
                        <a:rPr lang="en-US" sz="1000">
                          <a:solidFill>
                            <a:schemeClr val="tx1"/>
                          </a:solidFill>
                          <a:highlight>
                            <a:srgbClr val="FFFF00"/>
                          </a:highlight>
                        </a:rPr>
                        <a:t> w/DBI  </a:t>
                      </a:r>
                      <a:r>
                        <a:rPr lang="en-US" sz="1000">
                          <a:solidFill>
                            <a:schemeClr val="tx1"/>
                          </a:solidFill>
                        </a:rPr>
                        <a:t>@8533MT/s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accent1"/>
                          </a:solidFill>
                        </a:rPr>
                        <a:t>w/ PCH-IOE via PCH IOE AIC (only for NEX ECG)</a:t>
                      </a:r>
                    </a:p>
                  </a:txBody>
                  <a:tcPr marL="45720" marR="45720" anchor="ctr"/>
                </a:tc>
                <a:tc>
                  <a:txBody>
                    <a:bodyPr/>
                    <a:lstStyle/>
                    <a:p>
                      <a:pPr algn="ctr"/>
                      <a:r>
                        <a:rPr lang="en-US" sz="1000">
                          <a:solidFill>
                            <a:schemeClr val="tx1"/>
                          </a:solidFill>
                          <a:highlight>
                            <a:srgbClr val="00FF00"/>
                          </a:highlight>
                        </a:rPr>
                        <a:t>Yes</a:t>
                      </a:r>
                    </a:p>
                  </a:txBody>
                  <a:tcPr marL="45720" marR="4572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highlight>
                            <a:srgbClr val="00FF00"/>
                          </a:highlight>
                        </a:rPr>
                        <a:t>Yes for ECG</a:t>
                      </a:r>
                    </a:p>
                  </a:txBody>
                  <a:tcPr marL="45720" marR="4572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highlight>
                            <a:srgbClr val="00FF00"/>
                          </a:highlight>
                        </a:rPr>
                        <a:t>Yes for ECG</a:t>
                      </a:r>
                    </a:p>
                  </a:txBody>
                  <a:tcPr marL="45720" marR="45720" anchor="ctr"/>
                </a:tc>
                <a:tc>
                  <a:txBody>
                    <a:bodyPr/>
                    <a:lstStyle/>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PD/ LL optimized for Hx </a:t>
                      </a:r>
                      <a:r>
                        <a:rPr lang="en-US" sz="1000">
                          <a:solidFill>
                            <a:srgbClr val="FF0000"/>
                          </a:solidFill>
                        </a:rPr>
                        <a:t>(not optimized PD/ LL design for UPH segments)</a:t>
                      </a:r>
                      <a:endParaRPr lang="en-US" sz="1000">
                        <a:solidFill>
                          <a:schemeClr val="tx1"/>
                        </a:solidFill>
                      </a:endParaRPr>
                    </a:p>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HPPB battery charger, 3S battery</a:t>
                      </a:r>
                    </a:p>
                  </a:txBody>
                  <a:tcPr marL="45720" marR="45720" anchor="ctr"/>
                </a:tc>
                <a:extLst>
                  <a:ext uri="{0D108BD9-81ED-4DB2-BD59-A6C34878D82A}">
                    <a16:rowId xmlns:a16="http://schemas.microsoft.com/office/drawing/2014/main" val="2431519389"/>
                  </a:ext>
                </a:extLst>
              </a:tr>
              <a:tr h="474611">
                <a:tc>
                  <a:txBody>
                    <a:bodyPr/>
                    <a:lstStyle/>
                    <a:p>
                      <a:pPr algn="ctr"/>
                      <a:r>
                        <a:rPr lang="en-US" sz="1000">
                          <a:solidFill>
                            <a:schemeClr val="tx1"/>
                          </a:solidFill>
                        </a:rPr>
                        <a:t>4</a:t>
                      </a:r>
                    </a:p>
                  </a:txBody>
                  <a:tcPr marL="45720" marR="45720" anchor="ctr"/>
                </a:tc>
                <a:tc>
                  <a:txBody>
                    <a:bodyPr/>
                    <a:lstStyle/>
                    <a:p>
                      <a:pPr algn="ctr"/>
                      <a:r>
                        <a:rPr lang="en-US" sz="1000">
                          <a:solidFill>
                            <a:schemeClr val="tx1"/>
                          </a:solidFill>
                        </a:rPr>
                        <a:t>RVP 04/</a:t>
                      </a:r>
                    </a:p>
                    <a:p>
                      <a:pPr algn="ctr"/>
                      <a:r>
                        <a:rPr lang="en-US" sz="1000" b="1">
                          <a:solidFill>
                            <a:srgbClr val="0070C0"/>
                          </a:solidFill>
                        </a:rPr>
                        <a:t>RVP04m</a:t>
                      </a:r>
                    </a:p>
                  </a:txBody>
                  <a:tcPr marL="45720" marR="45720" anchor="ctr"/>
                </a:tc>
                <a:tc>
                  <a:txBody>
                    <a:bodyPr/>
                    <a:lstStyle/>
                    <a:p>
                      <a:pPr algn="ctr"/>
                      <a:r>
                        <a:rPr lang="en-US" sz="1000" b="1">
                          <a:solidFill>
                            <a:srgbClr val="0070C0"/>
                          </a:solidFill>
                        </a:rPr>
                        <a:t>T4,</a:t>
                      </a:r>
                      <a:r>
                        <a:rPr lang="en-US" sz="1000">
                          <a:solidFill>
                            <a:schemeClr val="tx1"/>
                          </a:solidFill>
                        </a:rPr>
                        <a:t>10L, </a:t>
                      </a:r>
                    </a:p>
                    <a:p>
                      <a:pPr algn="ctr"/>
                      <a:r>
                        <a:rPr lang="en-US" sz="1000">
                          <a:solidFill>
                            <a:schemeClr val="tx1"/>
                          </a:solidFill>
                        </a:rPr>
                        <a:t>Premium mid loss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12”x10”</a:t>
                      </a:r>
                    </a:p>
                  </a:txBody>
                  <a:tcPr marL="45720" marR="4572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LP5x MD Solder down/ Socketed </a:t>
                      </a:r>
                      <a:r>
                        <a:rPr lang="en-US" sz="1000">
                          <a:solidFill>
                            <a:schemeClr val="tx1"/>
                          </a:solidFill>
                          <a:highlight>
                            <a:srgbClr val="FFFF00"/>
                          </a:highlight>
                        </a:rPr>
                        <a:t>RVP04 : 9.6GT/s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b="1">
                          <a:solidFill>
                            <a:srgbClr val="0070C0"/>
                          </a:solidFill>
                          <a:highlight>
                            <a:srgbClr val="FFFF00"/>
                          </a:highlight>
                        </a:rPr>
                        <a:t>RVP04m : 10.7GT/s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w/ PCH-IOE Socketed</a:t>
                      </a:r>
                    </a:p>
                  </a:txBody>
                  <a:tcPr marL="45720" marR="45720" anchor="ctr"/>
                </a:tc>
                <a:tc>
                  <a:txBody>
                    <a:bodyPr/>
                    <a:lstStyle/>
                    <a:p>
                      <a:pPr algn="ctr"/>
                      <a:r>
                        <a:rPr lang="en-US" sz="1000">
                          <a:solidFill>
                            <a:schemeClr val="tx1"/>
                          </a:solidFill>
                          <a:highlight>
                            <a:srgbClr val="00FF00"/>
                          </a:highlight>
                        </a:rPr>
                        <a:t>Yes</a:t>
                      </a:r>
                    </a:p>
                  </a:txBody>
                  <a:tcPr marL="45720" marR="45720" anchor="ctr"/>
                </a:tc>
                <a:tc>
                  <a:txBody>
                    <a:bodyPr/>
                    <a:lstStyle/>
                    <a:p>
                      <a:pPr algn="ctr"/>
                      <a:r>
                        <a:rPr lang="en-US" sz="1000">
                          <a:solidFill>
                            <a:schemeClr val="tx1"/>
                          </a:solidFill>
                          <a:highlight>
                            <a:srgbClr val="00FF00"/>
                          </a:highlight>
                        </a:rPr>
                        <a:t>Yes</a:t>
                      </a:r>
                    </a:p>
                  </a:txBody>
                  <a:tcPr marL="45720" marR="4572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highlight>
                            <a:srgbClr val="C0C0C0"/>
                          </a:highlight>
                        </a:rPr>
                        <a:t>Not POR</a:t>
                      </a:r>
                    </a:p>
                  </a:txBody>
                  <a:tcPr marL="45720" marR="45720" anchor="ctr"/>
                </a:tc>
                <a:tc>
                  <a:txBody>
                    <a:bodyPr/>
                    <a:lstStyle/>
                    <a:p>
                      <a:pPr marL="171450" indent="-171450" algn="l">
                        <a:buFont typeface="Arial" panose="020B0604020202020204" pitchFamily="34" charset="0"/>
                        <a:buChar char="•"/>
                      </a:pPr>
                      <a:r>
                        <a:rPr lang="en-US" sz="1000">
                          <a:solidFill>
                            <a:schemeClr val="tx1"/>
                          </a:solidFill>
                        </a:rPr>
                        <a:t>PD/ LL optimized for Hx and UPH (BOM SKU)</a:t>
                      </a:r>
                    </a:p>
                    <a:p>
                      <a:pPr marL="171450" indent="-171450" algn="l">
                        <a:buFont typeface="Arial" panose="020B0604020202020204" pitchFamily="34" charset="0"/>
                        <a:buChar char="•"/>
                      </a:pPr>
                      <a:r>
                        <a:rPr lang="en-US" sz="1000" b="1">
                          <a:solidFill>
                            <a:srgbClr val="0070C0"/>
                          </a:solidFill>
                        </a:rPr>
                        <a:t>UPH PPV usage w/ PI BOM optimization </a:t>
                      </a:r>
                    </a:p>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HPPB battery charger, 3S battery</a:t>
                      </a:r>
                    </a:p>
                  </a:txBody>
                  <a:tcPr marL="45720" marR="45720" anchor="ctr"/>
                </a:tc>
                <a:extLst>
                  <a:ext uri="{0D108BD9-81ED-4DB2-BD59-A6C34878D82A}">
                    <a16:rowId xmlns:a16="http://schemas.microsoft.com/office/drawing/2014/main" val="1292219463"/>
                  </a:ext>
                </a:extLst>
              </a:tr>
              <a:tr h="474611">
                <a:tc>
                  <a:txBody>
                    <a:bodyPr/>
                    <a:lstStyle/>
                    <a:p>
                      <a:pPr algn="ctr"/>
                      <a:r>
                        <a:rPr lang="en-US" sz="1000">
                          <a:solidFill>
                            <a:schemeClr val="tx1"/>
                          </a:solidFill>
                        </a:rPr>
                        <a:t>5</a:t>
                      </a:r>
                    </a:p>
                  </a:txBody>
                  <a:tcPr marL="45720" marR="45720" anchor="ctr"/>
                </a:tc>
                <a:tc>
                  <a:txBody>
                    <a:bodyPr/>
                    <a:lstStyle/>
                    <a:p>
                      <a:pPr algn="ctr"/>
                      <a:r>
                        <a:rPr lang="en-US" sz="1000">
                          <a:solidFill>
                            <a:schemeClr val="tx1"/>
                          </a:solidFill>
                        </a:rPr>
                        <a:t>RVP 05</a:t>
                      </a:r>
                    </a:p>
                  </a:txBody>
                  <a:tcPr marL="45720" marR="45720" anchor="ctr"/>
                </a:tc>
                <a:tc>
                  <a:txBody>
                    <a:bodyPr/>
                    <a:lstStyle/>
                    <a:p>
                      <a:pPr algn="ctr"/>
                      <a:r>
                        <a:rPr lang="en-US" sz="1000">
                          <a:solidFill>
                            <a:schemeClr val="tx1"/>
                          </a:solidFill>
                        </a:rPr>
                        <a:t>10L, </a:t>
                      </a:r>
                    </a:p>
                    <a:p>
                      <a:pPr algn="ctr"/>
                      <a:r>
                        <a:rPr lang="en-US" sz="1000">
                          <a:solidFill>
                            <a:schemeClr val="tx1"/>
                          </a:solidFill>
                        </a:rPr>
                        <a:t>Premium mid loss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12”x10”</a:t>
                      </a:r>
                    </a:p>
                  </a:txBody>
                  <a:tcPr marL="45720" marR="4572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LP5x MD Solder down/ Socketed @8533MT/s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accent1"/>
                          </a:solidFill>
                        </a:rPr>
                        <a:t>w/o PCH-IOE</a:t>
                      </a:r>
                    </a:p>
                  </a:txBody>
                  <a:tcPr marL="45720" marR="45720" anchor="ctr"/>
                </a:tc>
                <a:tc>
                  <a:txBody>
                    <a:bodyPr/>
                    <a:lstStyle/>
                    <a:p>
                      <a:pPr algn="ctr"/>
                      <a:r>
                        <a:rPr lang="en-US" sz="1000">
                          <a:solidFill>
                            <a:srgbClr val="FF0000"/>
                          </a:solidFill>
                          <a:highlight>
                            <a:srgbClr val="FFFF00"/>
                          </a:highlight>
                        </a:rPr>
                        <a:t>No </a:t>
                      </a:r>
                    </a:p>
                    <a:p>
                      <a:pPr algn="ctr"/>
                      <a:r>
                        <a:rPr lang="en-US" sz="1000">
                          <a:solidFill>
                            <a:srgbClr val="FF0000"/>
                          </a:solidFill>
                          <a:highlight>
                            <a:srgbClr val="FFFF00"/>
                          </a:highlight>
                        </a:rPr>
                        <a:t>(No Power Delivery/ LL support for </a:t>
                      </a:r>
                      <a:r>
                        <a:rPr lang="en-US" sz="1000" err="1">
                          <a:solidFill>
                            <a:srgbClr val="FF0000"/>
                          </a:solidFill>
                          <a:highlight>
                            <a:srgbClr val="FFFF00"/>
                          </a:highlight>
                        </a:rPr>
                        <a:t>Hx</a:t>
                      </a:r>
                      <a:r>
                        <a:rPr lang="en-US" sz="1000">
                          <a:solidFill>
                            <a:srgbClr val="FF0000"/>
                          </a:solidFill>
                          <a:highlight>
                            <a:srgbClr val="FFFF00"/>
                          </a:highlight>
                        </a:rPr>
                        <a:t>)</a:t>
                      </a:r>
                    </a:p>
                  </a:txBody>
                  <a:tcPr marL="45720" marR="45720" anchor="ctr"/>
                </a:tc>
                <a:tc>
                  <a:txBody>
                    <a:bodyPr/>
                    <a:lstStyle/>
                    <a:p>
                      <a:pPr algn="ctr"/>
                      <a:r>
                        <a:rPr lang="en-US" sz="1000">
                          <a:solidFill>
                            <a:schemeClr val="tx1"/>
                          </a:solidFill>
                          <a:highlight>
                            <a:srgbClr val="00FF00"/>
                          </a:highlight>
                        </a:rPr>
                        <a:t>Yes</a:t>
                      </a:r>
                    </a:p>
                  </a:txBody>
                  <a:tcPr marL="45720" marR="45720" anchor="ctr"/>
                </a:tc>
                <a:tc>
                  <a:txBody>
                    <a:bodyPr/>
                    <a:lstStyle/>
                    <a:p>
                      <a:pPr algn="ctr"/>
                      <a:r>
                        <a:rPr lang="en-US" sz="1000">
                          <a:solidFill>
                            <a:schemeClr val="tx1"/>
                          </a:solidFill>
                          <a:highlight>
                            <a:srgbClr val="00FF00"/>
                          </a:highlight>
                        </a:rPr>
                        <a:t>Yes</a:t>
                      </a:r>
                    </a:p>
                  </a:txBody>
                  <a:tcPr marL="45720" marR="45720" anchor="ctr"/>
                </a:tc>
                <a:tc>
                  <a:txBody>
                    <a:bodyPr/>
                    <a:lstStyle/>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PD/ LL </a:t>
                      </a:r>
                      <a:r>
                        <a:rPr lang="en-US" sz="1000" b="1">
                          <a:solidFill>
                            <a:srgbClr val="0070C0"/>
                          </a:solidFill>
                        </a:rPr>
                        <a:t>optimized for UPH </a:t>
                      </a:r>
                      <a:r>
                        <a:rPr lang="en-US" sz="1000">
                          <a:solidFill>
                            <a:srgbClr val="FF0000"/>
                          </a:solidFill>
                        </a:rPr>
                        <a:t>(not optimized PD/ LL design for UL segment)</a:t>
                      </a:r>
                      <a:endParaRPr lang="en-US" sz="1000" b="1">
                        <a:solidFill>
                          <a:srgbClr val="0070C0"/>
                        </a:solidFill>
                      </a:endParaRPr>
                    </a:p>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NVDC battery charger, 3S battery</a:t>
                      </a:r>
                    </a:p>
                  </a:txBody>
                  <a:tcPr marL="45720" marR="45720" anchor="ctr"/>
                </a:tc>
                <a:extLst>
                  <a:ext uri="{0D108BD9-81ED-4DB2-BD59-A6C34878D82A}">
                    <a16:rowId xmlns:a16="http://schemas.microsoft.com/office/drawing/2014/main" val="2766663320"/>
                  </a:ext>
                </a:extLst>
              </a:tr>
              <a:tr h="575493">
                <a:tc>
                  <a:txBody>
                    <a:bodyPr/>
                    <a:lstStyle/>
                    <a:p>
                      <a:pPr algn="ctr"/>
                      <a:r>
                        <a:rPr lang="en-US" sz="1000">
                          <a:solidFill>
                            <a:schemeClr val="tx1"/>
                          </a:solidFill>
                        </a:rPr>
                        <a:t>6</a:t>
                      </a:r>
                    </a:p>
                  </a:txBody>
                  <a:tcPr marL="45720" marR="45720" anchor="ctr"/>
                </a:tc>
                <a:tc>
                  <a:txBody>
                    <a:bodyPr/>
                    <a:lstStyle/>
                    <a:p>
                      <a:pPr algn="ctr"/>
                      <a:r>
                        <a:rPr lang="en-US" sz="1000">
                          <a:solidFill>
                            <a:schemeClr val="tx1"/>
                          </a:solidFill>
                        </a:rPr>
                        <a:t>RVP 06</a:t>
                      </a:r>
                    </a:p>
                  </a:txBody>
                  <a:tcPr marL="45720" marR="45720" anchor="ctr"/>
                </a:tc>
                <a:tc>
                  <a:txBody>
                    <a:bodyPr/>
                    <a:lstStyle/>
                    <a:p>
                      <a:pPr algn="ctr"/>
                      <a:r>
                        <a:rPr lang="en-US" sz="1000" b="0" i="0" u="none" strike="noStrike" cap="none" spc="0" baseline="0">
                          <a:solidFill>
                            <a:schemeClr val="tx1"/>
                          </a:solidFill>
                          <a:highlight>
                            <a:srgbClr val="FFFF00"/>
                          </a:highlight>
                          <a:uFillTx/>
                          <a:latin typeface="+mn-lt"/>
                          <a:ea typeface="+mn-ea"/>
                          <a:cs typeface="+mn-cs"/>
                          <a:sym typeface="Intel Clear"/>
                        </a:rPr>
                        <a:t>T3, </a:t>
                      </a:r>
                      <a:r>
                        <a:rPr lang="en-US" sz="1000" b="1">
                          <a:solidFill>
                            <a:srgbClr val="0070C0"/>
                          </a:solidFill>
                          <a:highlight>
                            <a:srgbClr val="FFFF00"/>
                          </a:highlight>
                        </a:rPr>
                        <a:t>8L, </a:t>
                      </a:r>
                    </a:p>
                    <a:p>
                      <a:pPr algn="ctr"/>
                      <a:r>
                        <a:rPr lang="en-US" sz="1000" b="1">
                          <a:solidFill>
                            <a:srgbClr val="0070C0"/>
                          </a:solidFill>
                          <a:highlight>
                            <a:srgbClr val="FFFF00"/>
                          </a:highlight>
                        </a:rPr>
                        <a:t>Mainstream  mid loss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12”x10”</a:t>
                      </a:r>
                    </a:p>
                  </a:txBody>
                  <a:tcPr marL="45720" marR="45720" anchor="ctr"/>
                </a:tc>
                <a:tc>
                  <a:txBody>
                    <a:bodyPr/>
                    <a:lstStyle/>
                    <a:p>
                      <a:pPr algn="ctr"/>
                      <a:r>
                        <a:rPr lang="en-US" sz="1000">
                          <a:solidFill>
                            <a:schemeClr val="tx1"/>
                          </a:solidFill>
                        </a:rPr>
                        <a:t>LP5x CAMM @8533MT/s</a:t>
                      </a:r>
                    </a:p>
                  </a:txBody>
                  <a:tcPr marL="45720" marR="45720" anchor="ctr"/>
                </a:tc>
                <a:tc>
                  <a:txBody>
                    <a:bodyPr/>
                    <a:lstStyle/>
                    <a:p>
                      <a:pPr algn="ctr"/>
                      <a:r>
                        <a:rPr lang="en-US" sz="1000">
                          <a:solidFill>
                            <a:srgbClr val="FF0000"/>
                          </a:solidFill>
                          <a:highlight>
                            <a:srgbClr val="FFFF00"/>
                          </a:highlight>
                        </a:rPr>
                        <a:t>No </a:t>
                      </a:r>
                    </a:p>
                    <a:p>
                      <a:pPr algn="ctr"/>
                      <a:r>
                        <a:rPr lang="en-US" sz="1000">
                          <a:solidFill>
                            <a:srgbClr val="FF0000"/>
                          </a:solidFill>
                          <a:highlight>
                            <a:srgbClr val="FFFF00"/>
                          </a:highlight>
                        </a:rPr>
                        <a:t>(No Power Delivery/ LL support for </a:t>
                      </a:r>
                      <a:r>
                        <a:rPr lang="en-US" sz="1000" err="1">
                          <a:solidFill>
                            <a:srgbClr val="FF0000"/>
                          </a:solidFill>
                          <a:highlight>
                            <a:srgbClr val="FFFF00"/>
                          </a:highlight>
                        </a:rPr>
                        <a:t>Hx</a:t>
                      </a:r>
                      <a:r>
                        <a:rPr lang="en-US" sz="1000">
                          <a:solidFill>
                            <a:srgbClr val="FF0000"/>
                          </a:solidFill>
                          <a:highlight>
                            <a:srgbClr val="FFFF00"/>
                          </a:highlight>
                        </a:rPr>
                        <a:t>)</a:t>
                      </a:r>
                    </a:p>
                  </a:txBody>
                  <a:tcPr marL="45720" marR="45720" anchor="ctr"/>
                </a:tc>
                <a:tc>
                  <a:txBody>
                    <a:bodyPr/>
                    <a:lstStyle/>
                    <a:p>
                      <a:pPr algn="ctr"/>
                      <a:r>
                        <a:rPr lang="en-US" sz="1000">
                          <a:solidFill>
                            <a:schemeClr val="tx1"/>
                          </a:solidFill>
                          <a:highlight>
                            <a:srgbClr val="00FF00"/>
                          </a:highlight>
                        </a:rPr>
                        <a:t>Yes</a:t>
                      </a:r>
                    </a:p>
                  </a:txBody>
                  <a:tcPr marL="45720" marR="45720" anchor="ctr"/>
                </a:tc>
                <a:tc>
                  <a:txBody>
                    <a:bodyPr/>
                    <a:lstStyle/>
                    <a:p>
                      <a:pPr algn="ctr"/>
                      <a:r>
                        <a:rPr lang="en-US" sz="1000">
                          <a:solidFill>
                            <a:schemeClr val="tx1"/>
                          </a:solidFill>
                          <a:highlight>
                            <a:srgbClr val="00FF00"/>
                          </a:highlight>
                        </a:rPr>
                        <a:t>Yes</a:t>
                      </a:r>
                    </a:p>
                  </a:txBody>
                  <a:tcPr marL="45720" marR="45720" anchor="ctr"/>
                </a:tc>
                <a:tc>
                  <a:txBody>
                    <a:bodyPr/>
                    <a:lstStyle/>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PD/ LL </a:t>
                      </a:r>
                      <a:r>
                        <a:rPr lang="en-US" sz="1000" b="1">
                          <a:solidFill>
                            <a:srgbClr val="0070C0"/>
                          </a:solidFill>
                        </a:rPr>
                        <a:t>optimized for UPH </a:t>
                      </a:r>
                      <a:r>
                        <a:rPr lang="en-US" sz="1000">
                          <a:solidFill>
                            <a:srgbClr val="FF0000"/>
                          </a:solidFill>
                        </a:rPr>
                        <a:t>(not optimized PD/ LL design for UL segment)</a:t>
                      </a:r>
                      <a:endParaRPr lang="en-US" sz="1000" b="1">
                        <a:solidFill>
                          <a:srgbClr val="0070C0"/>
                        </a:solidFill>
                      </a:endParaRPr>
                    </a:p>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NVDC battery charger, 3S battery</a:t>
                      </a:r>
                    </a:p>
                  </a:txBody>
                  <a:tcPr marL="45720" marR="45720" anchor="ctr"/>
                </a:tc>
                <a:extLst>
                  <a:ext uri="{0D108BD9-81ED-4DB2-BD59-A6C34878D82A}">
                    <a16:rowId xmlns:a16="http://schemas.microsoft.com/office/drawing/2014/main" val="3842237308"/>
                  </a:ext>
                </a:extLst>
              </a:tr>
              <a:tr h="575493">
                <a:tc>
                  <a:txBody>
                    <a:bodyPr/>
                    <a:lstStyle/>
                    <a:p>
                      <a:pPr algn="ctr"/>
                      <a:r>
                        <a:rPr lang="en-US" sz="1000">
                          <a:solidFill>
                            <a:schemeClr val="tx1"/>
                          </a:solidFill>
                        </a:rPr>
                        <a:t>7</a:t>
                      </a:r>
                    </a:p>
                  </a:txBody>
                  <a:tcPr marL="45720" marR="45720" anchor="ctr"/>
                </a:tc>
                <a:tc>
                  <a:txBody>
                    <a:bodyPr/>
                    <a:lstStyle/>
                    <a:p>
                      <a:pPr algn="ctr"/>
                      <a:r>
                        <a:rPr lang="en-US" sz="1000">
                          <a:solidFill>
                            <a:schemeClr val="tx1"/>
                          </a:solidFill>
                        </a:rPr>
                        <a:t>RVP 07</a:t>
                      </a:r>
                    </a:p>
                  </a:txBody>
                  <a:tcPr marL="45720" marR="45720" anchor="ctr"/>
                </a:tc>
                <a:tc>
                  <a:txBody>
                    <a:bodyPr/>
                    <a:lstStyle/>
                    <a:p>
                      <a:pPr algn="ctr"/>
                      <a:r>
                        <a:rPr lang="en-US" sz="1000" b="1">
                          <a:solidFill>
                            <a:srgbClr val="0070C0"/>
                          </a:solidFill>
                        </a:rPr>
                        <a:t>8L, </a:t>
                      </a:r>
                    </a:p>
                    <a:p>
                      <a:pPr algn="ctr"/>
                      <a:r>
                        <a:rPr lang="en-US" sz="1000" b="1">
                          <a:solidFill>
                            <a:srgbClr val="0070C0"/>
                          </a:solidFill>
                        </a:rPr>
                        <a:t>Mainstream mid loss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rgbClr val="FF0000"/>
                          </a:solidFill>
                        </a:rPr>
                        <a:t>11”x9”</a:t>
                      </a:r>
                      <a:r>
                        <a:rPr lang="en-US" sz="1000" b="1">
                          <a:solidFill>
                            <a:srgbClr val="FF0000"/>
                          </a:solidFill>
                        </a:rPr>
                        <a:t> </a:t>
                      </a:r>
                      <a:r>
                        <a:rPr lang="en-US" sz="1000" b="0">
                          <a:solidFill>
                            <a:srgbClr val="FF0000"/>
                          </a:solidFill>
                        </a:rPr>
                        <a:t>(smaller? TBD)</a:t>
                      </a:r>
                    </a:p>
                  </a:txBody>
                  <a:tcPr marL="45720" marR="4572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tx1"/>
                          </a:solidFill>
                        </a:rPr>
                        <a:t>DDR5 1DPC SODIMM @7200MT/s,</a:t>
                      </a:r>
                    </a:p>
                    <a:p>
                      <a:pPr marL="0" marR="0" lvl="0" indent="0" algn="ctr" defTabSz="609600" eaLnBrk="1" fontAlgn="auto" latinLnBrk="0" hangingPunct="1">
                        <a:lnSpc>
                          <a:spcPct val="100000"/>
                        </a:lnSpc>
                        <a:spcBef>
                          <a:spcPts val="0"/>
                        </a:spcBef>
                        <a:spcAft>
                          <a:spcPts val="0"/>
                        </a:spcAft>
                        <a:buClrTx/>
                        <a:buSzTx/>
                        <a:buFontTx/>
                        <a:buNone/>
                        <a:tabLst/>
                        <a:defRPr/>
                      </a:pPr>
                      <a:r>
                        <a:rPr lang="en-US" sz="1000">
                          <a:solidFill>
                            <a:schemeClr val="accent1"/>
                          </a:solidFill>
                        </a:rPr>
                        <a:t>w/o PCH-IOE (not POR)</a:t>
                      </a:r>
                    </a:p>
                  </a:txBody>
                  <a:tcPr marL="45720" marR="45720" anchor="ctr"/>
                </a:tc>
                <a:tc>
                  <a:txBody>
                    <a:bodyPr/>
                    <a:lstStyle/>
                    <a:p>
                      <a:pPr algn="ctr"/>
                      <a:r>
                        <a:rPr lang="en-US" sz="1000">
                          <a:solidFill>
                            <a:srgbClr val="FF0000"/>
                          </a:solidFill>
                          <a:highlight>
                            <a:srgbClr val="FFFF00"/>
                          </a:highlight>
                        </a:rPr>
                        <a:t>No </a:t>
                      </a:r>
                    </a:p>
                    <a:p>
                      <a:pPr algn="ctr"/>
                      <a:r>
                        <a:rPr lang="en-US" sz="1000">
                          <a:solidFill>
                            <a:srgbClr val="FF0000"/>
                          </a:solidFill>
                          <a:highlight>
                            <a:srgbClr val="FFFF00"/>
                          </a:highlight>
                        </a:rPr>
                        <a:t>(No Power Delivery/ LL support for </a:t>
                      </a:r>
                      <a:r>
                        <a:rPr lang="en-US" sz="1000" err="1">
                          <a:solidFill>
                            <a:srgbClr val="FF0000"/>
                          </a:solidFill>
                          <a:highlight>
                            <a:srgbClr val="FFFF00"/>
                          </a:highlight>
                        </a:rPr>
                        <a:t>Hx</a:t>
                      </a:r>
                      <a:r>
                        <a:rPr lang="en-US" sz="1000">
                          <a:solidFill>
                            <a:srgbClr val="FF0000"/>
                          </a:solidFill>
                          <a:highlight>
                            <a:srgbClr val="FFFF00"/>
                          </a:highlight>
                        </a:rPr>
                        <a:t>)</a:t>
                      </a:r>
                    </a:p>
                  </a:txBody>
                  <a:tcPr marL="45720" marR="45720" anchor="ctr"/>
                </a:tc>
                <a:tc>
                  <a:txBody>
                    <a:bodyPr/>
                    <a:lstStyle/>
                    <a:p>
                      <a:pPr algn="ctr"/>
                      <a:r>
                        <a:rPr lang="en-US" sz="1000">
                          <a:solidFill>
                            <a:srgbClr val="FF0000"/>
                          </a:solidFill>
                          <a:highlight>
                            <a:srgbClr val="FFFF00"/>
                          </a:highlight>
                        </a:rPr>
                        <a:t>No </a:t>
                      </a:r>
                    </a:p>
                    <a:p>
                      <a:pPr algn="ctr"/>
                      <a:r>
                        <a:rPr lang="en-US" sz="1000">
                          <a:solidFill>
                            <a:srgbClr val="FF0000"/>
                          </a:solidFill>
                          <a:highlight>
                            <a:srgbClr val="FFFF00"/>
                          </a:highlight>
                        </a:rPr>
                        <a:t>(No Power Delivery/ LL support for UPH)</a:t>
                      </a:r>
                    </a:p>
                  </a:txBody>
                  <a:tcPr marL="45720" marR="45720" anchor="ctr"/>
                </a:tc>
                <a:tc>
                  <a:txBody>
                    <a:bodyPr/>
                    <a:lstStyle/>
                    <a:p>
                      <a:pPr algn="ctr"/>
                      <a:r>
                        <a:rPr lang="en-US" sz="1000">
                          <a:solidFill>
                            <a:schemeClr val="tx1"/>
                          </a:solidFill>
                          <a:highlight>
                            <a:srgbClr val="00FF00"/>
                          </a:highlight>
                        </a:rPr>
                        <a:t>Yes</a:t>
                      </a:r>
                    </a:p>
                  </a:txBody>
                  <a:tcPr marL="45720" marR="45720" anchor="ctr"/>
                </a:tc>
                <a:tc>
                  <a:txBody>
                    <a:bodyPr/>
                    <a:lstStyle/>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PD/ LL </a:t>
                      </a:r>
                      <a:r>
                        <a:rPr lang="en-US" sz="1000" b="1">
                          <a:solidFill>
                            <a:srgbClr val="0070C0"/>
                          </a:solidFill>
                        </a:rPr>
                        <a:t>optimized for UL</a:t>
                      </a:r>
                    </a:p>
                    <a:p>
                      <a:pPr marL="171450" marR="0" lvl="0" indent="-17145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rPr>
                        <a:t>NVDC battery charger, 3S battery</a:t>
                      </a:r>
                    </a:p>
                  </a:txBody>
                  <a:tcPr marL="45720" marR="45720" anchor="ctr"/>
                </a:tc>
                <a:extLst>
                  <a:ext uri="{0D108BD9-81ED-4DB2-BD59-A6C34878D82A}">
                    <a16:rowId xmlns:a16="http://schemas.microsoft.com/office/drawing/2014/main" val="953851509"/>
                  </a:ext>
                </a:extLst>
              </a:tr>
            </a:tbl>
          </a:graphicData>
        </a:graphic>
      </p:graphicFrame>
      <p:sp>
        <p:nvSpPr>
          <p:cNvPr id="2" name="TextBox 1">
            <a:extLst>
              <a:ext uri="{FF2B5EF4-FFF2-40B4-BE49-F238E27FC236}">
                <a16:creationId xmlns:a16="http://schemas.microsoft.com/office/drawing/2014/main" id="{C783BCF3-DCF6-E9A4-D4E2-D79FEDE7A1CB}"/>
              </a:ext>
            </a:extLst>
          </p:cNvPr>
          <p:cNvSpPr txBox="1"/>
          <p:nvPr/>
        </p:nvSpPr>
        <p:spPr>
          <a:xfrm>
            <a:off x="10712729" y="33854"/>
            <a:ext cx="140823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ea typeface="Intel Clear" panose="020B0604020203020204" pitchFamily="34" charset="0"/>
                <a:cs typeface="Intel Clear" panose="020B0604020203020204" pitchFamily="34" charset="0"/>
                <a:sym typeface="Helvetica Neue"/>
              </a:rPr>
              <a:t>WW27p4Y2025</a:t>
            </a:r>
          </a:p>
        </p:txBody>
      </p:sp>
      <p:sp>
        <p:nvSpPr>
          <p:cNvPr id="3" name="TextBox 2">
            <a:extLst>
              <a:ext uri="{FF2B5EF4-FFF2-40B4-BE49-F238E27FC236}">
                <a16:creationId xmlns:a16="http://schemas.microsoft.com/office/drawing/2014/main" id="{FB6F162F-E323-CBC7-136F-66DAAA1B4763}"/>
              </a:ext>
            </a:extLst>
          </p:cNvPr>
          <p:cNvSpPr txBox="1"/>
          <p:nvPr/>
        </p:nvSpPr>
        <p:spPr>
          <a:xfrm>
            <a:off x="10237580" y="132372"/>
            <a:ext cx="2026261"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3"/>
              </a:rPr>
              <a:t>Latest RVP Strategy link</a:t>
            </a:r>
            <a:endParaRPr lang="en-US" sz="1000" b="1">
              <a:solidFill>
                <a:srgbClr val="0070C0"/>
              </a:solidFill>
            </a:endParaRPr>
          </a:p>
        </p:txBody>
      </p:sp>
      <p:sp>
        <p:nvSpPr>
          <p:cNvPr id="4" name="TextBox 3">
            <a:extLst>
              <a:ext uri="{FF2B5EF4-FFF2-40B4-BE49-F238E27FC236}">
                <a16:creationId xmlns:a16="http://schemas.microsoft.com/office/drawing/2014/main" id="{2AC0DB21-7FFF-214A-D8CB-670AF280CA4C}"/>
              </a:ext>
            </a:extLst>
          </p:cNvPr>
          <p:cNvSpPr txBox="1"/>
          <p:nvPr/>
        </p:nvSpPr>
        <p:spPr>
          <a:xfrm>
            <a:off x="10855604" y="308413"/>
            <a:ext cx="1408237"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4"/>
              </a:rPr>
              <a:t>Latest RVP LZ link</a:t>
            </a:r>
            <a:endParaRPr lang="en-US" sz="1000" b="1">
              <a:solidFill>
                <a:srgbClr val="0070C0"/>
              </a:solidFill>
            </a:endParaRPr>
          </a:p>
        </p:txBody>
      </p:sp>
      <p:sp>
        <p:nvSpPr>
          <p:cNvPr id="6" name="TextBox 5">
            <a:extLst>
              <a:ext uri="{FF2B5EF4-FFF2-40B4-BE49-F238E27FC236}">
                <a16:creationId xmlns:a16="http://schemas.microsoft.com/office/drawing/2014/main" id="{E689C47A-12A8-74FD-8B7A-08A0B497EE2F}"/>
              </a:ext>
            </a:extLst>
          </p:cNvPr>
          <p:cNvSpPr txBox="1"/>
          <p:nvPr/>
        </p:nvSpPr>
        <p:spPr>
          <a:xfrm>
            <a:off x="8963686" y="3076"/>
            <a:ext cx="103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hlinkClick r:id="rId5" action="ppaction://hlinksldjump"/>
              </a:rPr>
              <a:t>Back</a:t>
            </a:r>
            <a:endParaRPr kumimoji="0" lang="en-US" b="0" i="0" u="none" strike="noStrike" cap="none" spc="0" normalizeH="0" baseline="0">
              <a:ln>
                <a:noFill/>
              </a:ln>
              <a:solidFill>
                <a:schemeClr val="tx2"/>
              </a:solidFill>
              <a:effectLst/>
              <a:highlight>
                <a:srgbClr val="FFFF00"/>
              </a:highlight>
              <a:uFillTx/>
              <a:latin typeface="+mn-lt"/>
              <a:ea typeface="+mn-ea"/>
              <a:cs typeface="+mn-cs"/>
              <a:sym typeface="Helvetica Neue"/>
            </a:endParaRPr>
          </a:p>
        </p:txBody>
      </p:sp>
      <p:sp>
        <p:nvSpPr>
          <p:cNvPr id="7" name="Arrow: Right 6">
            <a:extLst>
              <a:ext uri="{FF2B5EF4-FFF2-40B4-BE49-F238E27FC236}">
                <a16:creationId xmlns:a16="http://schemas.microsoft.com/office/drawing/2014/main" id="{91A27BF7-A747-E6A2-B0D8-D2ED6027C46E}"/>
              </a:ext>
            </a:extLst>
          </p:cNvPr>
          <p:cNvSpPr/>
          <p:nvPr/>
        </p:nvSpPr>
        <p:spPr>
          <a:xfrm>
            <a:off x="9635144" y="96302"/>
            <a:ext cx="364861" cy="182880"/>
          </a:xfrm>
          <a:prstGeom prst="rightArrow">
            <a:avLst/>
          </a:prstGeom>
          <a:solidFill>
            <a:srgbClr val="9F5F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2011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A567A6-0D69-0D75-5204-5A32182B24FF}"/>
              </a:ext>
            </a:extLst>
          </p:cNvPr>
          <p:cNvSpPr>
            <a:spLocks noGrp="1"/>
          </p:cNvSpPr>
          <p:nvPr>
            <p:ph type="title"/>
          </p:nvPr>
        </p:nvSpPr>
        <p:spPr>
          <a:xfrm>
            <a:off x="590592" y="0"/>
            <a:ext cx="11010816" cy="952499"/>
          </a:xfrm>
        </p:spPr>
        <p:txBody>
          <a:bodyPr anchor="ctr"/>
          <a:lstStyle/>
          <a:p>
            <a:r>
              <a:rPr lang="en-US"/>
              <a:t>LP5x 10.7G NVL RVP support strategy</a:t>
            </a:r>
          </a:p>
        </p:txBody>
      </p:sp>
      <p:sp>
        <p:nvSpPr>
          <p:cNvPr id="6" name="Content Placeholder 5">
            <a:extLst>
              <a:ext uri="{FF2B5EF4-FFF2-40B4-BE49-F238E27FC236}">
                <a16:creationId xmlns:a16="http://schemas.microsoft.com/office/drawing/2014/main" id="{1EA231B4-941D-31AC-F099-E84B7F52C31F}"/>
              </a:ext>
            </a:extLst>
          </p:cNvPr>
          <p:cNvSpPr>
            <a:spLocks noGrp="1"/>
          </p:cNvSpPr>
          <p:nvPr>
            <p:ph sz="quarter" idx="28"/>
          </p:nvPr>
        </p:nvSpPr>
        <p:spPr>
          <a:xfrm>
            <a:off x="590508" y="818156"/>
            <a:ext cx="11010900" cy="5604312"/>
          </a:xfrm>
          <a:ln>
            <a:solidFill>
              <a:schemeClr val="bg1">
                <a:lumMod val="85000"/>
              </a:schemeClr>
            </a:solidFill>
          </a:ln>
        </p:spPr>
        <p:txBody>
          <a:bodyPr>
            <a:noAutofit/>
          </a:bodyPr>
          <a:lstStyle/>
          <a:p>
            <a:pPr>
              <a:spcBef>
                <a:spcPts val="500"/>
              </a:spcBef>
            </a:pPr>
            <a:r>
              <a:rPr lang="en-US" sz="2400" b="1">
                <a:solidFill>
                  <a:srgbClr val="0070C0"/>
                </a:solidFill>
              </a:rPr>
              <a:t>RVP04m </a:t>
            </a:r>
            <a:r>
              <a:rPr lang="en-US" sz="2400">
                <a:solidFill>
                  <a:schemeClr val="tx1"/>
                </a:solidFill>
              </a:rPr>
              <a:t>(aka. RVP04 Fab2)</a:t>
            </a:r>
            <a:r>
              <a:rPr lang="en-US" sz="2400" b="1">
                <a:solidFill>
                  <a:schemeClr val="tx1"/>
                </a:solidFill>
              </a:rPr>
              <a:t> </a:t>
            </a:r>
            <a:r>
              <a:rPr lang="en-US" sz="2400" b="1"/>
              <a:t>planned to support LP5x @ 10.7G</a:t>
            </a:r>
            <a:endParaRPr lang="en-US" sz="2400" b="1">
              <a:solidFill>
                <a:srgbClr val="FF0000"/>
              </a:solidFill>
            </a:endParaRPr>
          </a:p>
          <a:p>
            <a:pPr lvl="1">
              <a:spcBef>
                <a:spcPts val="500"/>
              </a:spcBef>
            </a:pPr>
            <a:r>
              <a:rPr lang="en-US" sz="2000" b="1">
                <a:solidFill>
                  <a:srgbClr val="0070C0"/>
                </a:solidFill>
              </a:rPr>
              <a:t>RVP04</a:t>
            </a:r>
            <a:r>
              <a:rPr lang="en-US" sz="2000"/>
              <a:t> (RVP04 Fab1) supports 9.6G (w/ existing SoC and memory socket hardware). </a:t>
            </a:r>
          </a:p>
          <a:p>
            <a:pPr lvl="2">
              <a:spcBef>
                <a:spcPts val="500"/>
              </a:spcBef>
            </a:pPr>
            <a:r>
              <a:rPr lang="en-US" sz="1600"/>
              <a:t>For RVP04: 10.7G support </a:t>
            </a:r>
            <a:r>
              <a:rPr lang="en-US" sz="1600">
                <a:solidFill>
                  <a:schemeClr val="accent4"/>
                </a:solidFill>
              </a:rPr>
              <a:t>not achievable through rework</a:t>
            </a:r>
            <a:r>
              <a:rPr lang="en-US" sz="1600"/>
              <a:t>.</a:t>
            </a:r>
          </a:p>
          <a:p>
            <a:pPr>
              <a:spcBef>
                <a:spcPts val="500"/>
              </a:spcBef>
            </a:pPr>
            <a:r>
              <a:rPr lang="en-US" sz="2400"/>
              <a:t>Feasibility status</a:t>
            </a:r>
          </a:p>
          <a:p>
            <a:pPr lvl="1">
              <a:spcBef>
                <a:spcPts val="500"/>
              </a:spcBef>
            </a:pPr>
            <a:r>
              <a:rPr lang="en-US" sz="2000"/>
              <a:t>Reduced MB routing trace length ~30mm (from 50mm) is the key ask</a:t>
            </a:r>
          </a:p>
          <a:p>
            <a:pPr lvl="2">
              <a:spcBef>
                <a:spcPts val="500"/>
              </a:spcBef>
            </a:pPr>
            <a:r>
              <a:rPr lang="en-US" sz="1600"/>
              <a:t>Current layout feasibility analysis </a:t>
            </a:r>
            <a:r>
              <a:rPr lang="en-US" sz="1600">
                <a:highlight>
                  <a:srgbClr val="FFFF00"/>
                </a:highlight>
              </a:rPr>
              <a:t>trending ~37.5mm (possibly can reduce another 2.5mm)</a:t>
            </a:r>
          </a:p>
          <a:p>
            <a:pPr lvl="2">
              <a:spcBef>
                <a:spcPts val="500"/>
              </a:spcBef>
            </a:pPr>
            <a:r>
              <a:rPr lang="en-US" sz="1600"/>
              <a:t>Further reduction need L shape memory placement + will block the HUB die view and debug pins breakout.</a:t>
            </a:r>
          </a:p>
          <a:p>
            <a:pPr lvl="1">
              <a:spcBef>
                <a:spcPts val="500"/>
              </a:spcBef>
            </a:pPr>
            <a:r>
              <a:rPr lang="en-US" sz="2000"/>
              <a:t>Need to reduce the SoC to memory spacing ~4mm (from 19.5mm)</a:t>
            </a:r>
          </a:p>
          <a:p>
            <a:pPr lvl="2">
              <a:spcBef>
                <a:spcPts val="500"/>
              </a:spcBef>
            </a:pPr>
            <a:r>
              <a:rPr lang="en-US" sz="1600"/>
              <a:t>Current trend : </a:t>
            </a:r>
            <a:r>
              <a:rPr lang="en-US" sz="1600" b="1">
                <a:highlight>
                  <a:srgbClr val="FFFF00"/>
                </a:highlight>
              </a:rPr>
              <a:t>SoC to Memory spacing 5mm &amp; MB trace length ~35mm</a:t>
            </a:r>
            <a:endParaRPr lang="en-US" b="1">
              <a:highlight>
                <a:srgbClr val="FFFF00"/>
              </a:highlight>
            </a:endParaRPr>
          </a:p>
          <a:p>
            <a:pPr>
              <a:spcBef>
                <a:spcPts val="500"/>
              </a:spcBef>
            </a:pPr>
            <a:r>
              <a:rPr lang="en-US" sz="2400"/>
              <a:t>Schedule</a:t>
            </a:r>
          </a:p>
          <a:p>
            <a:pPr lvl="1">
              <a:spcBef>
                <a:spcPts val="500"/>
              </a:spcBef>
            </a:pPr>
            <a:r>
              <a:rPr lang="en-US" sz="2000"/>
              <a:t>CVE (</a:t>
            </a:r>
            <a:r>
              <a:rPr lang="en-US" sz="2000" err="1"/>
              <a:t>iVE</a:t>
            </a:r>
            <a:r>
              <a:rPr lang="en-US" sz="2000"/>
              <a:t>) enabling plan for 10.7G starts by WW06Y2026</a:t>
            </a:r>
          </a:p>
          <a:p>
            <a:pPr lvl="1">
              <a:spcBef>
                <a:spcPts val="500"/>
              </a:spcBef>
            </a:pPr>
            <a:r>
              <a:rPr lang="en-US" sz="2000" b="1">
                <a:solidFill>
                  <a:srgbClr val="0070C0"/>
                </a:solidFill>
              </a:rPr>
              <a:t>RVP04m </a:t>
            </a:r>
            <a:r>
              <a:rPr lang="en-US" sz="2000"/>
              <a:t>TO by </a:t>
            </a:r>
            <a:r>
              <a:rPr lang="en-US" sz="2000">
                <a:highlight>
                  <a:srgbClr val="FFFF00"/>
                </a:highlight>
              </a:rPr>
              <a:t>WW44Y2025 w/ </a:t>
            </a:r>
            <a:r>
              <a:rPr lang="en-US" sz="2000">
                <a:solidFill>
                  <a:srgbClr val="0070C0"/>
                </a:solidFill>
                <a:highlight>
                  <a:srgbClr val="FFFF00"/>
                </a:highlight>
              </a:rPr>
              <a:t>RVP ship by WW51Y2025</a:t>
            </a:r>
          </a:p>
          <a:p>
            <a:pPr lvl="2">
              <a:spcBef>
                <a:spcPts val="500"/>
              </a:spcBef>
            </a:pPr>
            <a:r>
              <a:rPr lang="en-US" sz="1600" b="1">
                <a:solidFill>
                  <a:srgbClr val="0070C0"/>
                </a:solidFill>
              </a:rPr>
              <a:t>RVP04</a:t>
            </a:r>
            <a:r>
              <a:rPr lang="en-US" sz="1600"/>
              <a:t> supports 9.6G will be </a:t>
            </a:r>
            <a:r>
              <a:rPr lang="en-US" sz="1600">
                <a:solidFill>
                  <a:srgbClr val="0070C0"/>
                </a:solidFill>
              </a:rPr>
              <a:t>available at Hx PO week and </a:t>
            </a:r>
            <a:r>
              <a:rPr lang="en-US" sz="1600"/>
              <a:t>will be supported for full product cycle</a:t>
            </a:r>
          </a:p>
          <a:p>
            <a:pPr lvl="1">
              <a:spcBef>
                <a:spcPts val="500"/>
              </a:spcBef>
            </a:pPr>
            <a:r>
              <a:rPr lang="en-US" sz="2000"/>
              <a:t>Socket hardware W/ integrated memory : WW41Y2025</a:t>
            </a:r>
          </a:p>
          <a:p>
            <a:pPr lvl="2">
              <a:spcBef>
                <a:spcPts val="500"/>
              </a:spcBef>
            </a:pPr>
            <a:r>
              <a:rPr lang="en-US" sz="1600"/>
              <a:t>SOC Thermal tool : WW43; SOC Handler Thermal: WW45; Memory thermal tool : WW47; Memory probing WW49</a:t>
            </a:r>
          </a:p>
        </p:txBody>
      </p:sp>
      <p:sp>
        <p:nvSpPr>
          <p:cNvPr id="7" name="TextBox 6">
            <a:extLst>
              <a:ext uri="{FF2B5EF4-FFF2-40B4-BE49-F238E27FC236}">
                <a16:creationId xmlns:a16="http://schemas.microsoft.com/office/drawing/2014/main" id="{503F9DAF-6185-F053-76CB-CFB38D427323}"/>
              </a:ext>
            </a:extLst>
          </p:cNvPr>
          <p:cNvSpPr txBox="1"/>
          <p:nvPr/>
        </p:nvSpPr>
        <p:spPr>
          <a:xfrm>
            <a:off x="10712729" y="33854"/>
            <a:ext cx="140823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ea typeface="Intel Clear" panose="020B0604020203020204" pitchFamily="34" charset="0"/>
                <a:cs typeface="Intel Clear" panose="020B0604020203020204" pitchFamily="34" charset="0"/>
                <a:sym typeface="Helvetica Neue"/>
              </a:rPr>
              <a:t>WW28p2Y2025</a:t>
            </a:r>
          </a:p>
        </p:txBody>
      </p:sp>
      <p:sp>
        <p:nvSpPr>
          <p:cNvPr id="8" name="TextBox 7">
            <a:extLst>
              <a:ext uri="{FF2B5EF4-FFF2-40B4-BE49-F238E27FC236}">
                <a16:creationId xmlns:a16="http://schemas.microsoft.com/office/drawing/2014/main" id="{41F77180-0C95-17A9-67B5-D6DA1B049AAD}"/>
              </a:ext>
            </a:extLst>
          </p:cNvPr>
          <p:cNvSpPr txBox="1"/>
          <p:nvPr/>
        </p:nvSpPr>
        <p:spPr>
          <a:xfrm>
            <a:off x="10237580" y="132372"/>
            <a:ext cx="2026261"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2"/>
              </a:rPr>
              <a:t>Latest RVP Strategy link</a:t>
            </a:r>
            <a:endParaRPr lang="en-US" sz="1000" b="1">
              <a:solidFill>
                <a:srgbClr val="0070C0"/>
              </a:solidFill>
            </a:endParaRPr>
          </a:p>
        </p:txBody>
      </p:sp>
      <p:sp>
        <p:nvSpPr>
          <p:cNvPr id="9" name="TextBox 8">
            <a:extLst>
              <a:ext uri="{FF2B5EF4-FFF2-40B4-BE49-F238E27FC236}">
                <a16:creationId xmlns:a16="http://schemas.microsoft.com/office/drawing/2014/main" id="{03AB2A06-17C3-D9E9-D90F-36D3D843CB69}"/>
              </a:ext>
            </a:extLst>
          </p:cNvPr>
          <p:cNvSpPr txBox="1"/>
          <p:nvPr/>
        </p:nvSpPr>
        <p:spPr>
          <a:xfrm>
            <a:off x="10855604" y="308413"/>
            <a:ext cx="1408237"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3"/>
              </a:rPr>
              <a:t>Latest RVP LZ link</a:t>
            </a:r>
            <a:endParaRPr lang="en-US" sz="1000" b="1">
              <a:solidFill>
                <a:srgbClr val="0070C0"/>
              </a:solidFill>
            </a:endParaRPr>
          </a:p>
        </p:txBody>
      </p:sp>
    </p:spTree>
    <p:extLst>
      <p:ext uri="{BB962C8B-B14F-4D97-AF65-F5344CB8AC3E}">
        <p14:creationId xmlns:p14="http://schemas.microsoft.com/office/powerpoint/2010/main" val="327060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81DA0-01DC-756A-CFDF-76E2D5DAE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A3FB6-0E60-CC57-8676-4B239ACAE8DB}"/>
              </a:ext>
            </a:extLst>
          </p:cNvPr>
          <p:cNvSpPr>
            <a:spLocks noGrp="1"/>
          </p:cNvSpPr>
          <p:nvPr>
            <p:ph type="title"/>
          </p:nvPr>
        </p:nvSpPr>
        <p:spPr>
          <a:xfrm>
            <a:off x="444048" y="95250"/>
            <a:ext cx="11010816" cy="952499"/>
          </a:xfrm>
        </p:spPr>
        <p:txBody>
          <a:bodyPr/>
          <a:lstStyle/>
          <a:p>
            <a:r>
              <a:rPr lang="en-US"/>
              <a:t>TCSS module plan for NVL</a:t>
            </a:r>
          </a:p>
        </p:txBody>
      </p:sp>
      <p:graphicFrame>
        <p:nvGraphicFramePr>
          <p:cNvPr id="4" name="Content Placeholder 3">
            <a:extLst>
              <a:ext uri="{FF2B5EF4-FFF2-40B4-BE49-F238E27FC236}">
                <a16:creationId xmlns:a16="http://schemas.microsoft.com/office/drawing/2014/main" id="{606D7CEE-1BC7-18FF-CC71-71193C1CB354}"/>
              </a:ext>
            </a:extLst>
          </p:cNvPr>
          <p:cNvGraphicFramePr>
            <a:graphicFrameLocks noGrp="1"/>
          </p:cNvGraphicFramePr>
          <p:nvPr>
            <p:ph sz="quarter" idx="28"/>
          </p:nvPr>
        </p:nvGraphicFramePr>
        <p:xfrm>
          <a:off x="444048" y="660494"/>
          <a:ext cx="10972800" cy="5105400"/>
        </p:xfrm>
        <a:graphic>
          <a:graphicData uri="http://schemas.openxmlformats.org/drawingml/2006/table">
            <a:tbl>
              <a:tblPr firstRow="1" bandRow="1">
                <a:tableStyleId>{C7B018BB-80A7-4F77-B60F-C8B233D01FF8}</a:tableStyleId>
              </a:tblPr>
              <a:tblGrid>
                <a:gridCol w="632713">
                  <a:extLst>
                    <a:ext uri="{9D8B030D-6E8A-4147-A177-3AD203B41FA5}">
                      <a16:colId xmlns:a16="http://schemas.microsoft.com/office/drawing/2014/main" val="2266416423"/>
                    </a:ext>
                  </a:extLst>
                </a:gridCol>
                <a:gridCol w="2704197">
                  <a:extLst>
                    <a:ext uri="{9D8B030D-6E8A-4147-A177-3AD203B41FA5}">
                      <a16:colId xmlns:a16="http://schemas.microsoft.com/office/drawing/2014/main" val="1389936446"/>
                    </a:ext>
                  </a:extLst>
                </a:gridCol>
                <a:gridCol w="1139750">
                  <a:extLst>
                    <a:ext uri="{9D8B030D-6E8A-4147-A177-3AD203B41FA5}">
                      <a16:colId xmlns:a16="http://schemas.microsoft.com/office/drawing/2014/main" val="1855372604"/>
                    </a:ext>
                  </a:extLst>
                </a:gridCol>
                <a:gridCol w="1217755">
                  <a:extLst>
                    <a:ext uri="{9D8B030D-6E8A-4147-A177-3AD203B41FA5}">
                      <a16:colId xmlns:a16="http://schemas.microsoft.com/office/drawing/2014/main" val="1951011613"/>
                    </a:ext>
                  </a:extLst>
                </a:gridCol>
                <a:gridCol w="1061744">
                  <a:extLst>
                    <a:ext uri="{9D8B030D-6E8A-4147-A177-3AD203B41FA5}">
                      <a16:colId xmlns:a16="http://schemas.microsoft.com/office/drawing/2014/main" val="1701212775"/>
                    </a:ext>
                  </a:extLst>
                </a:gridCol>
                <a:gridCol w="936069">
                  <a:extLst>
                    <a:ext uri="{9D8B030D-6E8A-4147-A177-3AD203B41FA5}">
                      <a16:colId xmlns:a16="http://schemas.microsoft.com/office/drawing/2014/main" val="837693288"/>
                    </a:ext>
                  </a:extLst>
                </a:gridCol>
                <a:gridCol w="1170085">
                  <a:extLst>
                    <a:ext uri="{9D8B030D-6E8A-4147-A177-3AD203B41FA5}">
                      <a16:colId xmlns:a16="http://schemas.microsoft.com/office/drawing/2014/main" val="3428773426"/>
                    </a:ext>
                  </a:extLst>
                </a:gridCol>
                <a:gridCol w="2110487">
                  <a:extLst>
                    <a:ext uri="{9D8B030D-6E8A-4147-A177-3AD203B41FA5}">
                      <a16:colId xmlns:a16="http://schemas.microsoft.com/office/drawing/2014/main" val="2249741554"/>
                    </a:ext>
                  </a:extLst>
                </a:gridCol>
              </a:tblGrid>
              <a:tr h="326910">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Si#</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TCSS modules</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TCSS</a:t>
                      </a:r>
                    </a:p>
                    <a:p>
                      <a:pPr algn="ctr"/>
                      <a:r>
                        <a:rPr lang="en-US" sz="1100" b="1">
                          <a:latin typeface="Calibri" panose="020F0502020204030204" pitchFamily="34" charset="0"/>
                          <a:ea typeface="Calibri" panose="020F0502020204030204" pitchFamily="34" charset="0"/>
                          <a:cs typeface="Calibri" panose="020F0502020204030204" pitchFamily="34" charset="0"/>
                        </a:rPr>
                        <a:t>Module size</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Retimer support</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Retimer flash sharing</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New Design or Reuse</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Program</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Remarks</a:t>
                      </a:r>
                    </a:p>
                  </a:txBody>
                  <a:tcPr anchor="ctr"/>
                </a:tc>
                <a:extLst>
                  <a:ext uri="{0D108BD9-81ED-4DB2-BD59-A6C34878D82A}">
                    <a16:rowId xmlns:a16="http://schemas.microsoft.com/office/drawing/2014/main" val="542467222"/>
                  </a:ext>
                </a:extLst>
              </a:tr>
              <a:tr h="326910">
                <a:tc>
                  <a:txBody>
                    <a:bodyPr/>
                    <a:lstStyle/>
                    <a:p>
                      <a:pPr marL="0" algn="ctr" defTabSz="914400" rtl="0" eaLnBrk="1" latinLnBrk="0" hangingPunct="1"/>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1</a:t>
                      </a:r>
                    </a:p>
                  </a:txBody>
                  <a:tcPr anchor="ctr"/>
                </a:tc>
                <a:tc>
                  <a:txBody>
                    <a:bodyPr/>
                    <a:lstStyle/>
                    <a:p>
                      <a:pPr algn="l"/>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TCSS 706 </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 Rood bridge 80G/ 40G TCSS Single module (EPR 48V support) - Mobile</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RBR 80G w/ PD</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RBR 40G w/ PD</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No</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NVL-Hx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Blue PCB color + w/ eUSB2 repeater.</a:t>
                      </a:r>
                    </a:p>
                  </a:txBody>
                  <a:tcPr anchor="ctr"/>
                </a:tc>
                <a:extLst>
                  <a:ext uri="{0D108BD9-81ED-4DB2-BD59-A6C34878D82A}">
                    <a16:rowId xmlns:a16="http://schemas.microsoft.com/office/drawing/2014/main" val="1083983754"/>
                  </a:ext>
                </a:extLst>
              </a:tr>
              <a:tr h="326910">
                <a:tc>
                  <a:txBody>
                    <a:bodyPr/>
                    <a:lstStyle/>
                    <a:p>
                      <a:pPr marL="0" algn="ctr" defTabSz="914400" rtl="0" eaLnBrk="1" latinLnBrk="0" hangingPunct="1"/>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2</a:t>
                      </a:r>
                    </a:p>
                  </a:txBody>
                  <a:tcPr anchor="ctr"/>
                </a:tc>
                <a:tc>
                  <a:txBody>
                    <a:bodyPr/>
                    <a:lstStyle/>
                    <a:p>
                      <a:pPr algn="l"/>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TCSS 707 </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 Rood bridge 80G/ 40G TCSS Single module (EPR 48V support) - Desktop</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RBR 80G w/ PD</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RBR 40G w/ PD</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No</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Green PCB color + </a:t>
                      </a:r>
                      <a:r>
                        <a:rPr lang="en-US" sz="1100" b="1" i="0" u="none" strike="noStrike" kern="1200" cap="none" spc="0" baseline="0">
                          <a:solidFill>
                            <a:srgbClr val="FF0000"/>
                          </a:solidFill>
                          <a:effectLst/>
                          <a:uFillTx/>
                          <a:latin typeface="Calibri" panose="020F0502020204030204" pitchFamily="34" charset="0"/>
                          <a:ea typeface="Calibri" panose="020F0502020204030204" pitchFamily="34" charset="0"/>
                          <a:cs typeface="Calibri" panose="020F0502020204030204" pitchFamily="34" charset="0"/>
                        </a:rPr>
                        <a:t>no</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 eUSB2 repeater.</a:t>
                      </a:r>
                    </a:p>
                  </a:txBody>
                  <a:tcPr anchor="ctr"/>
                </a:tc>
                <a:extLst>
                  <a:ext uri="{0D108BD9-81ED-4DB2-BD59-A6C34878D82A}">
                    <a16:rowId xmlns:a16="http://schemas.microsoft.com/office/drawing/2014/main" val="3482479605"/>
                  </a:ext>
                </a:extLst>
              </a:tr>
              <a:tr h="455339">
                <a:tc>
                  <a:txBody>
                    <a:bodyPr/>
                    <a:lstStyle/>
                    <a:p>
                      <a:pPr marL="0" algn="ctr" defTabSz="914400" rtl="0" eaLnBrk="1" latinLnBrk="0" hangingPunct="1"/>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TCSS 107 </a:t>
                      </a:r>
                      <a:r>
                        <a:rPr lang="en-US" sz="11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June Bridge 80G W/O PD TCSS single module- </a:t>
                      </a:r>
                      <a:r>
                        <a:rPr lang="en-US" sz="1100" b="1"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CFP2.0 </a:t>
                      </a:r>
                      <a:r>
                        <a:rPr lang="en-US" sz="11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(EPR 48V support) – Mobile w/ TI PD controller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JBR 80G w/o PD</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JBR 40G w/o PD</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NVL-Hx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a:t>
                      </a:r>
                    </a:p>
                  </a:txBody>
                  <a:tcPr anchor="ctr"/>
                </a:tc>
                <a:tc>
                  <a: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Blue PCB color + PD w/ int. eUSB2+ repeater.</a:t>
                      </a:r>
                    </a:p>
                  </a:txBody>
                  <a:tcPr anchor="ctr"/>
                </a:tc>
                <a:extLst>
                  <a:ext uri="{0D108BD9-81ED-4DB2-BD59-A6C34878D82A}">
                    <a16:rowId xmlns:a16="http://schemas.microsoft.com/office/drawing/2014/main" val="3974915916"/>
                  </a:ext>
                </a:extLst>
              </a:tr>
              <a:tr h="455339">
                <a:tc>
                  <a:txBody>
                    <a:bodyPr/>
                    <a:lstStyle/>
                    <a:p>
                      <a:pPr marL="0" algn="ctr" defTabSz="914400" rtl="0" eaLnBrk="1" latinLnBrk="0" hangingPunct="1"/>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4</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TCSS 109 </a:t>
                      </a:r>
                      <a:r>
                        <a:rPr lang="en-US" sz="11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June Bridge 80G W/O PD TCSS single module- </a:t>
                      </a:r>
                      <a:r>
                        <a:rPr lang="en-US" sz="1100" b="1"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CFP2.0 </a:t>
                      </a:r>
                      <a:r>
                        <a:rPr lang="en-US" sz="11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(EPR 48V support) – Desktop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JBR 80G w/o PD</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JBR 40G w/o PD</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NVL-S</a:t>
                      </a:r>
                    </a:p>
                  </a:txBody>
                  <a:tcPr anchor="ctr"/>
                </a:tc>
                <a:tc>
                  <a: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Green PCB color + </a:t>
                      </a:r>
                      <a:r>
                        <a:rPr lang="en-US" sz="1100" b="1" i="0" u="none" strike="noStrike" kern="1200" cap="none" spc="0" baseline="0">
                          <a:solidFill>
                            <a:srgbClr val="FF0000"/>
                          </a:solidFill>
                          <a:effectLst/>
                          <a:uFillTx/>
                          <a:latin typeface="Calibri" panose="020F0502020204030204" pitchFamily="34" charset="0"/>
                          <a:ea typeface="Calibri" panose="020F0502020204030204" pitchFamily="34" charset="0"/>
                          <a:cs typeface="Calibri" panose="020F0502020204030204" pitchFamily="34" charset="0"/>
                        </a:rPr>
                        <a:t>no</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 eUSB2 repeater.</a:t>
                      </a:r>
                    </a:p>
                  </a:txBody>
                  <a:tcPr anchor="ctr"/>
                </a:tc>
                <a:extLst>
                  <a:ext uri="{0D108BD9-81ED-4DB2-BD59-A6C34878D82A}">
                    <a16:rowId xmlns:a16="http://schemas.microsoft.com/office/drawing/2014/main" val="3415164229"/>
                  </a:ext>
                </a:extLst>
              </a:tr>
              <a:tr h="455339">
                <a:tc>
                  <a:txBody>
                    <a:bodyPr/>
                    <a:lstStyle/>
                    <a:p>
                      <a:pPr marL="0" algn="ctr" defTabSz="914400" rtl="0" eaLnBrk="1" latinLnBrk="0" hangingPunct="1"/>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5</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TCSS 110 </a:t>
                      </a:r>
                      <a:r>
                        <a:rPr lang="en-US" sz="11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June Bridge 80G W/O PD TCSS single module- </a:t>
                      </a:r>
                      <a:r>
                        <a:rPr lang="en-US" sz="1100" b="1"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CFP2.0 </a:t>
                      </a:r>
                      <a:r>
                        <a:rPr lang="en-US" sz="11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(EPR 48V support) – For Chrome Mobile w/ RTK PD controller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JBR 80G w/o PD</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JBR 40G w/o PD</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a:t>
                      </a:r>
                    </a:p>
                  </a:txBody>
                  <a:tcPr anchor="ctr"/>
                </a:tc>
                <a:tc>
                  <a: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Blue PCB color + PD w/ int. eUSB2+ repeater.</a:t>
                      </a:r>
                    </a:p>
                  </a:txBody>
                  <a:tcPr anchor="ctr"/>
                </a:tc>
                <a:extLst>
                  <a:ext uri="{0D108BD9-81ED-4DB2-BD59-A6C34878D82A}">
                    <a16:rowId xmlns:a16="http://schemas.microsoft.com/office/drawing/2014/main" val="2065248650"/>
                  </a:ext>
                </a:extLst>
              </a:tr>
              <a:tr h="455339">
                <a:tc>
                  <a:txBody>
                    <a:bodyPr/>
                    <a:lstStyle/>
                    <a:p>
                      <a:pPr marL="0" algn="ctr" defTabSz="914400" rtl="0" eaLnBrk="1" latinLnBrk="0" hangingPunct="1"/>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6</a:t>
                      </a:r>
                    </a:p>
                  </a:txBody>
                  <a:tcPr anchor="ctr"/>
                </a:tc>
                <a:tc>
                  <a:txBody>
                    <a:bodyPr/>
                    <a:lstStyle/>
                    <a:p>
                      <a:pPr algn="l"/>
                      <a:r>
                        <a:rPr lang="en-US" sz="1100" b="1"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TCSS 108 </a:t>
                      </a:r>
                      <a:r>
                        <a:rPr lang="en-US" sz="11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June Bridge 80G W/O PD TCSS Dual port module- </a:t>
                      </a:r>
                      <a:r>
                        <a:rPr lang="en-US" sz="1100" b="1"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CFP2.0 </a:t>
                      </a:r>
                      <a:r>
                        <a:rPr lang="en-US" sz="11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(EPR 48V support) w/ TI PD controller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61x30mm</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JBR 80G w/o PD</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JBR 40G w/o PD</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Yes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a:t>
                      </a:r>
                      <a:r>
                        <a:rPr lang="en-US" sz="1100" b="0" i="0" u="none" strike="noStrike" kern="1200" cap="none" spc="0" baseline="0" noProof="0" err="1">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Hx</a:t>
                      </a:r>
                      <a:endPar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a:t>
                      </a:r>
                    </a:p>
                  </a:txBody>
                  <a:tcPr anchor="ctr"/>
                </a:tc>
                <a:tc>
                  <a: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Blue PCB color + PD w/ int. eUSB2+ repeater.</a:t>
                      </a:r>
                    </a:p>
                  </a:txBody>
                  <a:tcPr anchor="ctr"/>
                </a:tc>
                <a:extLst>
                  <a:ext uri="{0D108BD9-81ED-4DB2-BD59-A6C34878D82A}">
                    <a16:rowId xmlns:a16="http://schemas.microsoft.com/office/drawing/2014/main" val="475778426"/>
                  </a:ext>
                </a:extLst>
              </a:tr>
              <a:tr h="455339">
                <a:tc>
                  <a:txBody>
                    <a:bodyPr/>
                    <a:lstStyle/>
                    <a:p>
                      <a:pPr marL="0" algn="ctr" defTabSz="914400" rtl="0" eaLnBrk="1" latinLnBrk="0" hangingPunct="1"/>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7</a:t>
                      </a:r>
                    </a:p>
                  </a:txBody>
                  <a:tcPr anchor="ctr"/>
                </a:tc>
                <a:tc>
                  <a:txBody>
                    <a:bodyPr/>
                    <a:lstStyle/>
                    <a:p>
                      <a:pPr algn="l"/>
                      <a:r>
                        <a:rPr lang="en-US" sz="1100" b="1"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TCSS 111 </a:t>
                      </a:r>
                      <a:r>
                        <a:rPr lang="en-US" sz="11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June Bridge 80G W/O PD TCSS Dual port module- </a:t>
                      </a:r>
                      <a:r>
                        <a:rPr lang="en-US" sz="1100" b="1"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CFP2.0 </a:t>
                      </a:r>
                      <a:r>
                        <a:rPr lang="en-US" sz="1100" b="0" i="0" u="none" strike="noStrike"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(EPR 48V support) w/ RTK PD controller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61x30mm</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JBR 80G w/o PD</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JBR 40G w/o PD</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Yes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a:t>
                      </a:r>
                      <a:r>
                        <a:rPr lang="en-US" sz="1100" b="0" i="0" u="none" strike="noStrike" kern="1200" cap="none" spc="0" baseline="0" noProof="0" err="1">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Hx</a:t>
                      </a:r>
                      <a:endPar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a:t>
                      </a:r>
                    </a:p>
                  </a:txBody>
                  <a:tcPr anchor="ctr"/>
                </a:tc>
                <a:tc>
                  <a: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Blue PCB color + PD w/ int. eUSB2+ repeater.</a:t>
                      </a:r>
                    </a:p>
                  </a:txBody>
                  <a:tcPr anchor="ctr"/>
                </a:tc>
                <a:extLst>
                  <a:ext uri="{0D108BD9-81ED-4DB2-BD59-A6C34878D82A}">
                    <a16:rowId xmlns:a16="http://schemas.microsoft.com/office/drawing/2014/main" val="3215627929"/>
                  </a:ext>
                </a:extLst>
              </a:tr>
              <a:tr h="353933">
                <a:tc>
                  <a:txBody>
                    <a:bodyPr/>
                    <a:lstStyle/>
                    <a:p>
                      <a:pPr marL="0" algn="ctr" defTabSz="914400" rtl="0" eaLnBrk="1" latinLnBrk="0" hangingPunct="1"/>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8</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TCSS 901 </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 Rood bridge 80G/ 40G  FFC Cable TCSS Single module (EPR 48V support)</a:t>
                      </a:r>
                      <a:endPar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highlight>
                            <a:srgbClr val="FFFF00"/>
                          </a:highlight>
                          <a:uFillTx/>
                          <a:latin typeface="Calibri" panose="020F0502020204030204" pitchFamily="34" charset="0"/>
                          <a:ea typeface="Calibri" panose="020F0502020204030204" pitchFamily="34" charset="0"/>
                          <a:cs typeface="Calibri" panose="020F0502020204030204" pitchFamily="34" charset="0"/>
                        </a:rPr>
                        <a:t>30x40mm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highlight>
                            <a:srgbClr val="FFFF00"/>
                          </a:highlight>
                          <a:uFillTx/>
                          <a:latin typeface="Calibri" panose="020F0502020204030204" pitchFamily="34" charset="0"/>
                          <a:ea typeface="Calibri" panose="020F0502020204030204" pitchFamily="34" charset="0"/>
                          <a:cs typeface="Calibri" panose="020F0502020204030204" pitchFamily="34" charset="0"/>
                        </a:rPr>
                        <a:t>(TBD)</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RBR 80G w/ PD</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RBR 40G w/ PD</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a:t>
                      </a:r>
                      <a:r>
                        <a:rPr lang="en-US" sz="1100" b="0" i="0" u="none" strike="noStrike" kern="1200" cap="none" spc="0" baseline="0" noProof="0" err="1">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Hx</a:t>
                      </a:r>
                      <a:endPar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Blue PCB color + w/ eUSB2 repeater.</a:t>
                      </a:r>
                    </a:p>
                  </a:txBody>
                  <a:tcPr anchor="ctr"/>
                </a:tc>
                <a:extLst>
                  <a:ext uri="{0D108BD9-81ED-4DB2-BD59-A6C34878D82A}">
                    <a16:rowId xmlns:a16="http://schemas.microsoft.com/office/drawing/2014/main" val="1967493668"/>
                  </a:ext>
                </a:extLst>
              </a:tr>
              <a:tr h="353933">
                <a:tc>
                  <a:txBody>
                    <a:bodyPr/>
                    <a:lstStyle/>
                    <a:p>
                      <a:pPr marL="0" algn="ctr" defTabSz="914400" rtl="0" eaLnBrk="1" latinLnBrk="0" hangingPunct="1"/>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9</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TCSS 902</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 : Rood bridge 80G/ 40G FPC Cable TCSS Single module (EPR 48V support)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highlight>
                            <a:srgbClr val="FFFF00"/>
                          </a:highlight>
                          <a:uFillTx/>
                          <a:latin typeface="Calibri" panose="020F0502020204030204" pitchFamily="34" charset="0"/>
                          <a:ea typeface="Calibri" panose="020F0502020204030204" pitchFamily="34" charset="0"/>
                          <a:cs typeface="Calibri" panose="020F0502020204030204" pitchFamily="34" charset="0"/>
                        </a:rPr>
                        <a:t>30x40mm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highlight>
                            <a:srgbClr val="FFFF00"/>
                          </a:highlight>
                          <a:uFillTx/>
                          <a:latin typeface="Calibri" panose="020F0502020204030204" pitchFamily="34" charset="0"/>
                          <a:ea typeface="Calibri" panose="020F0502020204030204" pitchFamily="34" charset="0"/>
                          <a:cs typeface="Calibri" panose="020F0502020204030204" pitchFamily="34" charset="0"/>
                        </a:rPr>
                        <a:t>(TBD)</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RBR 80G w/ PD</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RBR 40G w/ PD</a:t>
                      </a:r>
                    </a:p>
                  </a:txBody>
                  <a:tcPr anchor="ctr"/>
                </a:tc>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Blue PCB color + w/ eUSB2 repeater.</a:t>
                      </a:r>
                    </a:p>
                  </a:txBody>
                  <a:tcPr anchor="ctr"/>
                </a:tc>
                <a:extLst>
                  <a:ext uri="{0D108BD9-81ED-4DB2-BD59-A6C34878D82A}">
                    <a16:rowId xmlns:a16="http://schemas.microsoft.com/office/drawing/2014/main" val="2585364476"/>
                  </a:ext>
                </a:extLst>
              </a:tr>
            </a:tbl>
          </a:graphicData>
        </a:graphic>
      </p:graphicFrame>
      <p:sp>
        <p:nvSpPr>
          <p:cNvPr id="3" name="TextBox 2">
            <a:extLst>
              <a:ext uri="{FF2B5EF4-FFF2-40B4-BE49-F238E27FC236}">
                <a16:creationId xmlns:a16="http://schemas.microsoft.com/office/drawing/2014/main" id="{1A0B4497-D72B-7BE0-8D55-3BB38C0B5DB5}"/>
              </a:ext>
            </a:extLst>
          </p:cNvPr>
          <p:cNvSpPr txBox="1"/>
          <p:nvPr/>
        </p:nvSpPr>
        <p:spPr>
          <a:xfrm>
            <a:off x="10712729" y="33854"/>
            <a:ext cx="140823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ea typeface="Intel Clear" panose="020B0604020203020204" pitchFamily="34" charset="0"/>
                <a:cs typeface="Intel Clear" panose="020B0604020203020204" pitchFamily="34" charset="0"/>
                <a:sym typeface="Helvetica Neue"/>
              </a:rPr>
              <a:t>WW21p3Y2025</a:t>
            </a:r>
          </a:p>
        </p:txBody>
      </p:sp>
      <p:sp>
        <p:nvSpPr>
          <p:cNvPr id="5" name="TextBox 4">
            <a:extLst>
              <a:ext uri="{FF2B5EF4-FFF2-40B4-BE49-F238E27FC236}">
                <a16:creationId xmlns:a16="http://schemas.microsoft.com/office/drawing/2014/main" id="{4A240CEF-5C2F-CBE4-6720-6D3B5D6587CD}"/>
              </a:ext>
            </a:extLst>
          </p:cNvPr>
          <p:cNvSpPr txBox="1"/>
          <p:nvPr/>
        </p:nvSpPr>
        <p:spPr>
          <a:xfrm>
            <a:off x="10237580" y="132372"/>
            <a:ext cx="2026261"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2"/>
              </a:rPr>
              <a:t>Latest RVP Strategy link</a:t>
            </a:r>
            <a:endParaRPr lang="en-US" sz="1000" b="1">
              <a:solidFill>
                <a:srgbClr val="0070C0"/>
              </a:solidFill>
            </a:endParaRPr>
          </a:p>
        </p:txBody>
      </p:sp>
      <p:sp>
        <p:nvSpPr>
          <p:cNvPr id="6" name="TextBox 5">
            <a:extLst>
              <a:ext uri="{FF2B5EF4-FFF2-40B4-BE49-F238E27FC236}">
                <a16:creationId xmlns:a16="http://schemas.microsoft.com/office/drawing/2014/main" id="{CF30AB4D-EA32-1D99-1DF9-9911DEA20D65}"/>
              </a:ext>
            </a:extLst>
          </p:cNvPr>
          <p:cNvSpPr txBox="1"/>
          <p:nvPr/>
        </p:nvSpPr>
        <p:spPr>
          <a:xfrm>
            <a:off x="10855604" y="308413"/>
            <a:ext cx="1408237"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3"/>
              </a:rPr>
              <a:t>Latest RVP LZ link</a:t>
            </a:r>
            <a:endParaRPr lang="en-US" sz="1000" b="1">
              <a:solidFill>
                <a:srgbClr val="0070C0"/>
              </a:solidFill>
            </a:endParaRPr>
          </a:p>
        </p:txBody>
      </p:sp>
    </p:spTree>
    <p:extLst>
      <p:ext uri="{BB962C8B-B14F-4D97-AF65-F5344CB8AC3E}">
        <p14:creationId xmlns:p14="http://schemas.microsoft.com/office/powerpoint/2010/main" val="131119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9E7B2-EEFF-2787-0033-B0EE6C8BB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0F2E16-06BA-56D8-6510-F5E182A12B91}"/>
              </a:ext>
            </a:extLst>
          </p:cNvPr>
          <p:cNvSpPr>
            <a:spLocks noGrp="1"/>
          </p:cNvSpPr>
          <p:nvPr>
            <p:ph type="title"/>
          </p:nvPr>
        </p:nvSpPr>
        <p:spPr>
          <a:xfrm>
            <a:off x="444048" y="95250"/>
            <a:ext cx="11010816" cy="952499"/>
          </a:xfrm>
        </p:spPr>
        <p:txBody>
          <a:bodyPr/>
          <a:lstStyle/>
          <a:p>
            <a:r>
              <a:rPr lang="en-US"/>
              <a:t>TCSS module plan for NVL</a:t>
            </a:r>
          </a:p>
        </p:txBody>
      </p:sp>
      <p:sp>
        <p:nvSpPr>
          <p:cNvPr id="3" name="TextBox 2">
            <a:extLst>
              <a:ext uri="{FF2B5EF4-FFF2-40B4-BE49-F238E27FC236}">
                <a16:creationId xmlns:a16="http://schemas.microsoft.com/office/drawing/2014/main" id="{0E59728E-075E-8B26-F5D6-D291AF44544F}"/>
              </a:ext>
            </a:extLst>
          </p:cNvPr>
          <p:cNvSpPr txBox="1"/>
          <p:nvPr/>
        </p:nvSpPr>
        <p:spPr>
          <a:xfrm>
            <a:off x="10712729" y="33854"/>
            <a:ext cx="140823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0C0"/>
                </a:solidFill>
                <a:effectLst/>
                <a:uLnTx/>
                <a:uFillTx/>
                <a:ea typeface="Intel Clear" panose="020B0604020203020204" pitchFamily="34" charset="0"/>
                <a:cs typeface="Intel Clear" panose="020B0604020203020204" pitchFamily="34" charset="0"/>
                <a:sym typeface="Helvetica Neue"/>
              </a:rPr>
              <a:t>WW30p3Y2025</a:t>
            </a:r>
          </a:p>
        </p:txBody>
      </p:sp>
      <p:sp>
        <p:nvSpPr>
          <p:cNvPr id="5" name="TextBox 4">
            <a:extLst>
              <a:ext uri="{FF2B5EF4-FFF2-40B4-BE49-F238E27FC236}">
                <a16:creationId xmlns:a16="http://schemas.microsoft.com/office/drawing/2014/main" id="{1082DF69-A894-DEDC-26F6-2F6DE383D5AD}"/>
              </a:ext>
            </a:extLst>
          </p:cNvPr>
          <p:cNvSpPr txBox="1"/>
          <p:nvPr/>
        </p:nvSpPr>
        <p:spPr>
          <a:xfrm>
            <a:off x="10237580" y="132372"/>
            <a:ext cx="2026261"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2"/>
              </a:rPr>
              <a:t>Latest RVP Strategy link</a:t>
            </a:r>
            <a:endParaRPr lang="en-US" sz="1000" b="1">
              <a:solidFill>
                <a:srgbClr val="0070C0"/>
              </a:solidFill>
            </a:endParaRPr>
          </a:p>
        </p:txBody>
      </p:sp>
      <p:sp>
        <p:nvSpPr>
          <p:cNvPr id="6" name="TextBox 5">
            <a:extLst>
              <a:ext uri="{FF2B5EF4-FFF2-40B4-BE49-F238E27FC236}">
                <a16:creationId xmlns:a16="http://schemas.microsoft.com/office/drawing/2014/main" id="{361ADA9E-D002-8436-1E7E-B0D676E0F629}"/>
              </a:ext>
            </a:extLst>
          </p:cNvPr>
          <p:cNvSpPr txBox="1"/>
          <p:nvPr/>
        </p:nvSpPr>
        <p:spPr>
          <a:xfrm>
            <a:off x="10855604" y="308413"/>
            <a:ext cx="1408237" cy="2314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000" b="1">
                <a:solidFill>
                  <a:srgbClr val="0070C0"/>
                </a:solidFill>
                <a:hlinkClick r:id="rId3"/>
              </a:rPr>
              <a:t>Latest RVP LZ link</a:t>
            </a:r>
            <a:endParaRPr lang="en-US" sz="1000" b="1">
              <a:solidFill>
                <a:srgbClr val="0070C0"/>
              </a:solidFill>
            </a:endParaRPr>
          </a:p>
        </p:txBody>
      </p:sp>
      <p:graphicFrame>
        <p:nvGraphicFramePr>
          <p:cNvPr id="9" name="Content Placeholder 3">
            <a:extLst>
              <a:ext uri="{FF2B5EF4-FFF2-40B4-BE49-F238E27FC236}">
                <a16:creationId xmlns:a16="http://schemas.microsoft.com/office/drawing/2014/main" id="{C668223F-FAE9-B250-F9BE-4068DB94EC49}"/>
              </a:ext>
            </a:extLst>
          </p:cNvPr>
          <p:cNvGraphicFramePr>
            <a:graphicFrameLocks noGrp="1"/>
          </p:cNvGraphicFramePr>
          <p:nvPr>
            <p:ph sz="quarter" idx="28"/>
          </p:nvPr>
        </p:nvGraphicFramePr>
        <p:xfrm>
          <a:off x="346691" y="906169"/>
          <a:ext cx="10972800" cy="5034560"/>
        </p:xfrm>
        <a:graphic>
          <a:graphicData uri="http://schemas.openxmlformats.org/drawingml/2006/table">
            <a:tbl>
              <a:tblPr firstRow="1" bandRow="1">
                <a:tableStyleId>{C7B018BB-80A7-4F77-B60F-C8B233D01FF8}</a:tableStyleId>
              </a:tblPr>
              <a:tblGrid>
                <a:gridCol w="632713">
                  <a:extLst>
                    <a:ext uri="{9D8B030D-6E8A-4147-A177-3AD203B41FA5}">
                      <a16:colId xmlns:a16="http://schemas.microsoft.com/office/drawing/2014/main" val="2266416423"/>
                    </a:ext>
                  </a:extLst>
                </a:gridCol>
                <a:gridCol w="2704197">
                  <a:extLst>
                    <a:ext uri="{9D8B030D-6E8A-4147-A177-3AD203B41FA5}">
                      <a16:colId xmlns:a16="http://schemas.microsoft.com/office/drawing/2014/main" val="1389936446"/>
                    </a:ext>
                  </a:extLst>
                </a:gridCol>
                <a:gridCol w="1139750">
                  <a:extLst>
                    <a:ext uri="{9D8B030D-6E8A-4147-A177-3AD203B41FA5}">
                      <a16:colId xmlns:a16="http://schemas.microsoft.com/office/drawing/2014/main" val="1855372604"/>
                    </a:ext>
                  </a:extLst>
                </a:gridCol>
                <a:gridCol w="1217755">
                  <a:extLst>
                    <a:ext uri="{9D8B030D-6E8A-4147-A177-3AD203B41FA5}">
                      <a16:colId xmlns:a16="http://schemas.microsoft.com/office/drawing/2014/main" val="1951011613"/>
                    </a:ext>
                  </a:extLst>
                </a:gridCol>
                <a:gridCol w="1061744">
                  <a:extLst>
                    <a:ext uri="{9D8B030D-6E8A-4147-A177-3AD203B41FA5}">
                      <a16:colId xmlns:a16="http://schemas.microsoft.com/office/drawing/2014/main" val="1701212775"/>
                    </a:ext>
                  </a:extLst>
                </a:gridCol>
                <a:gridCol w="936069">
                  <a:extLst>
                    <a:ext uri="{9D8B030D-6E8A-4147-A177-3AD203B41FA5}">
                      <a16:colId xmlns:a16="http://schemas.microsoft.com/office/drawing/2014/main" val="837693288"/>
                    </a:ext>
                  </a:extLst>
                </a:gridCol>
                <a:gridCol w="1365100">
                  <a:extLst>
                    <a:ext uri="{9D8B030D-6E8A-4147-A177-3AD203B41FA5}">
                      <a16:colId xmlns:a16="http://schemas.microsoft.com/office/drawing/2014/main" val="3428773426"/>
                    </a:ext>
                  </a:extLst>
                </a:gridCol>
                <a:gridCol w="1915472">
                  <a:extLst>
                    <a:ext uri="{9D8B030D-6E8A-4147-A177-3AD203B41FA5}">
                      <a16:colId xmlns:a16="http://schemas.microsoft.com/office/drawing/2014/main" val="2249741554"/>
                    </a:ext>
                  </a:extLst>
                </a:gridCol>
              </a:tblGrid>
              <a:tr h="376661">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Si#</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TCSS modules</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TCSS</a:t>
                      </a:r>
                    </a:p>
                    <a:p>
                      <a:pPr algn="ctr"/>
                      <a:r>
                        <a:rPr lang="en-US" sz="1100" b="1">
                          <a:latin typeface="Calibri" panose="020F0502020204030204" pitchFamily="34" charset="0"/>
                          <a:ea typeface="Calibri" panose="020F0502020204030204" pitchFamily="34" charset="0"/>
                          <a:cs typeface="Calibri" panose="020F0502020204030204" pitchFamily="34" charset="0"/>
                        </a:rPr>
                        <a:t>Module size</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Retimer/</a:t>
                      </a:r>
                      <a:r>
                        <a:rPr lang="en-US" sz="1100" b="1" err="1">
                          <a:latin typeface="Calibri" panose="020F0502020204030204" pitchFamily="34" charset="0"/>
                          <a:ea typeface="Calibri" panose="020F0502020204030204" pitchFamily="34" charset="0"/>
                          <a:cs typeface="Calibri" panose="020F0502020204030204" pitchFamily="34" charset="0"/>
                        </a:rPr>
                        <a:t>redriver</a:t>
                      </a:r>
                      <a:r>
                        <a:rPr lang="en-US" sz="1100" b="1">
                          <a:latin typeface="Calibri" panose="020F0502020204030204" pitchFamily="34" charset="0"/>
                          <a:ea typeface="Calibri" panose="020F0502020204030204" pitchFamily="34" charset="0"/>
                          <a:cs typeface="Calibri" panose="020F0502020204030204" pitchFamily="34" charset="0"/>
                        </a:rPr>
                        <a:t> support</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Retimer flash sharing</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New Design or Reuse</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Program</a:t>
                      </a:r>
                    </a:p>
                  </a:txBody>
                  <a:tcPr anchor="ctr"/>
                </a:tc>
                <a:tc>
                  <a:txBody>
                    <a:bodyPr/>
                    <a:lstStyle/>
                    <a:p>
                      <a:pPr algn="ctr"/>
                      <a:r>
                        <a:rPr lang="en-US" sz="1100" b="1">
                          <a:latin typeface="Calibri" panose="020F0502020204030204" pitchFamily="34" charset="0"/>
                          <a:ea typeface="Calibri" panose="020F0502020204030204" pitchFamily="34" charset="0"/>
                          <a:cs typeface="Calibri" panose="020F0502020204030204" pitchFamily="34" charset="0"/>
                        </a:rPr>
                        <a:t>Remarks</a:t>
                      </a:r>
                    </a:p>
                  </a:txBody>
                  <a:tcPr anchor="ctr"/>
                </a:tc>
                <a:extLst>
                  <a:ext uri="{0D108BD9-81ED-4DB2-BD59-A6C34878D82A}">
                    <a16:rowId xmlns:a16="http://schemas.microsoft.com/office/drawing/2014/main" val="542467222"/>
                  </a:ext>
                </a:extLst>
              </a:tr>
              <a:tr h="367965">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10</a:t>
                      </a:r>
                    </a:p>
                  </a:txBody>
                  <a:tcPr anchor="ctr"/>
                </a:tc>
                <a:tc>
                  <a:txBody>
                    <a:bodyPr/>
                    <a:lstStyle/>
                    <a:p>
                      <a:pPr algn="l"/>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TCSS 600 : </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USB3/2 Type-A TCSS Module w/o redriver - Desktop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Reuse from NVL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83983754"/>
                  </a:ext>
                </a:extLst>
              </a:tr>
              <a:tr h="373343">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11</a:t>
                      </a:r>
                    </a:p>
                  </a:txBody>
                  <a:tcPr anchor="ctr"/>
                </a:tc>
                <a:tc>
                  <a:txBody>
                    <a:bodyPr/>
                    <a:lstStyle/>
                    <a:p>
                      <a:pPr algn="l"/>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TCSS 603 : </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USB3/2 Type-A TCSS Module w/o redriver </a:t>
                      </a:r>
                      <a:r>
                        <a:rPr lang="en-US" sz="1100" b="1" i="0" u="none" strike="noStrike" kern="1200" cap="none" spc="0" baseline="0">
                          <a:solidFill>
                            <a:srgbClr val="0070C0"/>
                          </a:solidFill>
                          <a:effectLst/>
                          <a:uFillTx/>
                          <a:latin typeface="Calibri" panose="020F0502020204030204" pitchFamily="34" charset="0"/>
                          <a:ea typeface="Calibri" panose="020F0502020204030204" pitchFamily="34" charset="0"/>
                          <a:cs typeface="Calibri" panose="020F0502020204030204" pitchFamily="34" charset="0"/>
                        </a:rPr>
                        <a:t>w/ eUSB2 repeater </a:t>
                      </a:r>
                      <a:r>
                        <a:rPr lang="en-US" sz="1100" b="0" i="0" u="none" strike="noStrike" kern="1200" cap="none" spc="0" baseline="0">
                          <a:solidFill>
                            <a:schemeClr val="tx1"/>
                          </a:solidFill>
                          <a:effectLst/>
                          <a:uFillTx/>
                          <a:latin typeface="Calibri" panose="020F0502020204030204" pitchFamily="34" charset="0"/>
                          <a:ea typeface="Calibri" panose="020F0502020204030204" pitchFamily="34" charset="0"/>
                          <a:cs typeface="Calibri" panose="020F0502020204030204" pitchFamily="34" charset="0"/>
                        </a:rPr>
                        <a:t>- Mobile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NVL-Hx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a:t>
                      </a:r>
                    </a:p>
                  </a:txBody>
                  <a:tcPr anchor="ctr"/>
                </a:tc>
                <a:tc>
                  <a: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Blue PCB color + w/ eUSB2 repeater.</a:t>
                      </a:r>
                    </a:p>
                  </a:txBody>
                  <a:tcPr anchor="ctr"/>
                </a:tc>
                <a:extLst>
                  <a:ext uri="{0D108BD9-81ED-4DB2-BD59-A6C34878D82A}">
                    <a16:rowId xmlns:a16="http://schemas.microsoft.com/office/drawing/2014/main" val="2498351509"/>
                  </a:ext>
                </a:extLst>
              </a:tr>
              <a:tr h="373343">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12</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TCSS 601 : </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USB3/2 Type-A TCSS Module with re-driver </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 Desktop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PI3EQX1002E2ZREX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NVL-S </a:t>
                      </a:r>
                    </a:p>
                  </a:txBody>
                  <a:tcPr anchor="ctr"/>
                </a:tc>
                <a:tc>
                  <a:txBody>
                    <a:bodyPr/>
                    <a:lstStyle/>
                    <a:p>
                      <a:pPr marL="228600" indent="-228600" algn="l">
                        <a:buAutoNum type="arabicPeriod"/>
                      </a:pPr>
                      <a:endParaRPr lang="en-US" sz="110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374375100"/>
                  </a:ext>
                </a:extLst>
              </a:tr>
              <a:tr h="373343">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13</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TCSS 602 : </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USB3/2 Type-A TCSS Module with redriver </a:t>
                      </a:r>
                      <a:r>
                        <a:rPr lang="en-US" sz="1100" b="1" i="0" u="none" strike="noStrike" kern="1200" cap="none" spc="0" baseline="0">
                          <a:solidFill>
                            <a:srgbClr val="0070C0"/>
                          </a:solidFill>
                          <a:effectLst/>
                          <a:uFillTx/>
                          <a:latin typeface="Calibri" panose="020F0502020204030204" pitchFamily="34" charset="0"/>
                          <a:ea typeface="Calibri" panose="020F0502020204030204" pitchFamily="34" charset="0"/>
                          <a:cs typeface="Calibri" panose="020F0502020204030204" pitchFamily="34" charset="0"/>
                        </a:rPr>
                        <a:t>w/ eUSB2 repeater </a:t>
                      </a:r>
                      <a:r>
                        <a:rPr lang="en-US" sz="1100" b="0" i="0" u="none" strike="noStrike" kern="1200" cap="none" spc="0" baseline="0">
                          <a:solidFill>
                            <a:schemeClr val="tx1"/>
                          </a:solidFill>
                          <a:effectLst/>
                          <a:uFillTx/>
                          <a:latin typeface="Calibri" panose="020F0502020204030204" pitchFamily="34" charset="0"/>
                          <a:ea typeface="Calibri" panose="020F0502020204030204" pitchFamily="34" charset="0"/>
                          <a:cs typeface="Calibri" panose="020F0502020204030204" pitchFamily="34" charset="0"/>
                        </a:rPr>
                        <a:t>- Mobile</a:t>
                      </a:r>
                      <a:endParaRPr lang="en-US" sz="1100" b="0" i="0" u="none" strike="noStrike" kern="1200" cap="none" spc="0" baseline="0">
                        <a:solidFill>
                          <a:srgbClr val="0070C0"/>
                        </a:solidFill>
                        <a:effectLst/>
                        <a:uFillTx/>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PI3EQX1002E2ZREX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a:t>
                      </a:r>
                      <a:r>
                        <a:rPr lang="en-US" sz="1100" b="0" i="0" u="none" strike="noStrike" kern="1200" cap="none" spc="0" baseline="0" noProof="0" err="1">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Hx</a:t>
                      </a:r>
                      <a:endPar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a:t>
                      </a:r>
                    </a:p>
                  </a:txBody>
                  <a:tcPr anchor="ctr"/>
                </a:tc>
                <a:tc>
                  <a: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Blue PCB color + w/ eUSB2 repeater.</a:t>
                      </a:r>
                    </a:p>
                  </a:txBody>
                  <a:tcPr anchor="ctr"/>
                </a:tc>
                <a:extLst>
                  <a:ext uri="{0D108BD9-81ED-4DB2-BD59-A6C34878D82A}">
                    <a16:rowId xmlns:a16="http://schemas.microsoft.com/office/drawing/2014/main" val="3974915916"/>
                  </a:ext>
                </a:extLst>
              </a:tr>
              <a:tr h="512523">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14</a:t>
                      </a:r>
                    </a:p>
                  </a:txBody>
                  <a:tcPr anchor="ctr"/>
                </a:tc>
                <a:tc>
                  <a:txBody>
                    <a:bodyPr/>
                    <a:lstStyle/>
                    <a:p>
                      <a:pPr algn="l"/>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TCSS 302 </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HDMI2.1 retimer module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PS8419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Reuse from NVL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NVL-Hx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a:t>
                      </a:r>
                    </a:p>
                  </a:txBody>
                  <a:tcPr anchor="ctr"/>
                </a:tc>
                <a:tc>
                  <a:txBody>
                    <a:bodyPr/>
                    <a:lstStyle/>
                    <a:p>
                      <a:pPr marL="228600" indent="-228600" algn="l">
                        <a:buAutoNum type="arabicPeriod"/>
                      </a:pPr>
                      <a:endParaRPr lang="en-US" sz="110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75778426"/>
                  </a:ext>
                </a:extLst>
              </a:tr>
              <a:tr h="428060">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15</a:t>
                      </a:r>
                    </a:p>
                  </a:txBody>
                  <a:tcPr anchor="ctr"/>
                </a:tc>
                <a:tc>
                  <a:txBody>
                    <a:bodyPr/>
                    <a:lstStyle/>
                    <a:p>
                      <a:pPr algn="l"/>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TCSS 500 : </a:t>
                      </a:r>
                      <a:r>
                        <a:rPr lang="en-US" sz="1100" b="0" i="0" u="none" strike="noStrike" kern="1200" cap="none" spc="0" baseline="0" err="1">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eDP</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rPr>
                        <a:t> module (short channel)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Reuse from NVL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a:t>
                      </a:r>
                      <a:r>
                        <a:rPr lang="en-US" sz="1100" b="0" i="0" u="none" strike="noStrike" kern="1200" cap="none" spc="0" baseline="0" noProof="0" err="1">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Hx</a:t>
                      </a:r>
                      <a:endPar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a:t>
                      </a:r>
                    </a:p>
                  </a:txBody>
                  <a:tcPr anchor="ctr"/>
                </a:tc>
                <a:tc>
                  <a:txBody>
                    <a:bodyPr/>
                    <a:lstStyle/>
                    <a:p>
                      <a:pPr marL="228600" indent="-228600" algn="l">
                        <a:buAutoNum type="arabicPeriod"/>
                      </a:pPr>
                      <a:endParaRPr lang="en-US" sz="110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967493668"/>
                  </a:ext>
                </a:extLst>
              </a:tr>
              <a:tr h="428060">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16</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TCSS 400 </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  DP2.1 retimer (enhanced sDP connector)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PS8483QFN56ITR-A0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NVL-Hx </a:t>
                      </a:r>
                      <a:r>
                        <a:rPr lang="en-US" sz="1100" b="0" i="0" u="none" strike="noStrike" kern="1200" cap="none" spc="0" baseline="0" noProof="0">
                          <a:solidFill>
                            <a:srgbClr val="000000"/>
                          </a:solidFill>
                          <a:effectLst/>
                          <a:highlight>
                            <a:srgbClr val="FFFF00"/>
                          </a:highlight>
                          <a:uFillTx/>
                          <a:latin typeface="Calibri" panose="020F0502020204030204" pitchFamily="34" charset="0"/>
                          <a:ea typeface="Calibri" panose="020F0502020204030204" pitchFamily="34" charset="0"/>
                          <a:cs typeface="Calibri" panose="020F0502020204030204" pitchFamily="34" charset="0"/>
                        </a:rPr>
                        <a:t>(for ECG)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 </a:t>
                      </a:r>
                      <a:r>
                        <a:rPr lang="en-US" sz="1100" b="0" i="0" u="none" strike="noStrike" kern="1200" cap="none" spc="0" baseline="0" noProof="0">
                          <a:solidFill>
                            <a:srgbClr val="000000"/>
                          </a:solidFill>
                          <a:effectLst/>
                          <a:highlight>
                            <a:srgbClr val="FFFF00"/>
                          </a:highlight>
                          <a:uFillTx/>
                          <a:latin typeface="Calibri" panose="020F0502020204030204" pitchFamily="34" charset="0"/>
                          <a:ea typeface="Calibri" panose="020F0502020204030204" pitchFamily="34" charset="0"/>
                          <a:cs typeface="Calibri" panose="020F0502020204030204" pitchFamily="34" charset="0"/>
                        </a:rPr>
                        <a:t>(For ECG)</a:t>
                      </a:r>
                    </a:p>
                  </a:txBody>
                  <a:tcPr anchor="ctr"/>
                </a:tc>
                <a:tc>
                  <a:txBody>
                    <a:bodyPr/>
                    <a:lstStyle/>
                    <a:p>
                      <a:pPr algn="ctr"/>
                      <a:endParaRPr lang="en-US" sz="110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585364476"/>
                  </a:ext>
                </a:extLst>
              </a:tr>
              <a:tr h="428060">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17</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TCSS 401 </a:t>
                      </a: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 DP2.1 Retimer Mux Module</a:t>
                      </a:r>
                      <a:endPar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30x40mm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(TBD)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Mux retimer : PS8481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a:t>
                      </a:r>
                      <a:r>
                        <a:rPr lang="en-US" sz="1100" b="0" i="0" u="none" strike="noStrike" kern="1200" cap="none" spc="0" baseline="0" noProof="0" err="1">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Hx</a:t>
                      </a:r>
                      <a:endPar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NVL-UPH</a:t>
                      </a:r>
                    </a:p>
                  </a:txBody>
                  <a:tcPr marL="7620" marR="7620" marT="762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89977374"/>
                  </a:ext>
                </a:extLst>
              </a:tr>
              <a:tr h="428060">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18</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a:latin typeface="Calibri" panose="020F0502020204030204" pitchFamily="34" charset="0"/>
                          <a:ea typeface="Calibri" panose="020F0502020204030204" pitchFamily="34" charset="0"/>
                          <a:cs typeface="Calibri" panose="020F0502020204030204" pitchFamily="34" charset="0"/>
                        </a:rPr>
                        <a:t>TCSS-8</a:t>
                      </a:r>
                      <a:r>
                        <a:rPr lang="en-US" sz="1100" b="1">
                          <a:solidFill>
                            <a:srgbClr val="FF0000"/>
                          </a:solidFill>
                          <a:latin typeface="Calibri" panose="020F0502020204030204" pitchFamily="34" charset="0"/>
                          <a:ea typeface="Calibri" panose="020F0502020204030204" pitchFamily="34" charset="0"/>
                          <a:cs typeface="Calibri" panose="020F0502020204030204" pitchFamily="34" charset="0"/>
                        </a:rPr>
                        <a:t>xx</a:t>
                      </a:r>
                      <a:r>
                        <a:rPr lang="en-US" sz="1100">
                          <a:latin typeface="Calibri" panose="020F0502020204030204" pitchFamily="34" charset="0"/>
                          <a:ea typeface="Calibri" panose="020F0502020204030204" pitchFamily="34" charset="0"/>
                          <a:cs typeface="Calibri" panose="020F0502020204030204" pitchFamily="34" charset="0"/>
                        </a:rPr>
                        <a:t> USBC TI-Redriver USB3.0/DP1.4 + PPC 20V SPR Module – PPC : TPS66990</a:t>
                      </a:r>
                      <a:endPar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latin typeface="Calibri" panose="020F0502020204030204" pitchFamily="34" charset="0"/>
                          <a:ea typeface="Calibri" panose="020F0502020204030204" pitchFamily="34" charset="0"/>
                          <a:cs typeface="Calibri" panose="020F0502020204030204" pitchFamily="34" charset="0"/>
                        </a:rPr>
                        <a:t>Redriver - TUSB1044RNQR</a:t>
                      </a:r>
                      <a:endPar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UL</a:t>
                      </a:r>
                    </a:p>
                  </a:txBody>
                  <a:tcPr marL="7620" marR="7620" marT="762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Blue PCB color + w/ eUSB2 repeater.</a:t>
                      </a:r>
                    </a:p>
                  </a:txBody>
                  <a:tcPr anchor="ctr"/>
                </a:tc>
                <a:extLst>
                  <a:ext uri="{0D108BD9-81ED-4DB2-BD59-A6C34878D82A}">
                    <a16:rowId xmlns:a16="http://schemas.microsoft.com/office/drawing/2014/main" val="2313159168"/>
                  </a:ext>
                </a:extLst>
              </a:tr>
              <a:tr h="428060">
                <a:tc>
                  <a:txBody>
                    <a:bodyPr/>
                    <a:lstStyle/>
                    <a:p>
                      <a:pPr algn="ct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19</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a:latin typeface="Calibri" panose="020F0502020204030204" pitchFamily="34" charset="0"/>
                          <a:ea typeface="Calibri" panose="020F0502020204030204" pitchFamily="34" charset="0"/>
                          <a:cs typeface="Calibri" panose="020F0502020204030204" pitchFamily="34" charset="0"/>
                        </a:rPr>
                        <a:t>TCSS-2</a:t>
                      </a:r>
                      <a:r>
                        <a:rPr lang="en-US" sz="1100" b="1">
                          <a:solidFill>
                            <a:srgbClr val="FF0000"/>
                          </a:solidFill>
                          <a:latin typeface="Calibri" panose="020F0502020204030204" pitchFamily="34" charset="0"/>
                          <a:ea typeface="Calibri" panose="020F0502020204030204" pitchFamily="34" charset="0"/>
                          <a:cs typeface="Calibri" panose="020F0502020204030204" pitchFamily="34" charset="0"/>
                        </a:rPr>
                        <a:t>xx</a:t>
                      </a:r>
                      <a:r>
                        <a:rPr lang="en-US" sz="1100">
                          <a:latin typeface="Calibri" panose="020F0502020204030204" pitchFamily="34" charset="0"/>
                          <a:ea typeface="Calibri" panose="020F0502020204030204" pitchFamily="34" charset="0"/>
                          <a:cs typeface="Calibri" panose="020F0502020204030204" pitchFamily="34" charset="0"/>
                        </a:rPr>
                        <a:t> USBC Retimerless, TI-PD Module (Low cost solution) PD : 66993</a:t>
                      </a:r>
                      <a:endPar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Intel Clear"/>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30x30mm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New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noProof="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UL</a:t>
                      </a:r>
                    </a:p>
                  </a:txBody>
                  <a:tcPr marL="7620" marR="7620" marT="762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rgbClr val="000000"/>
                          </a:solidFill>
                          <a:effectLst/>
                          <a:uFillTx/>
                          <a:latin typeface="Calibri" panose="020F0502020204030204" pitchFamily="34" charset="0"/>
                          <a:ea typeface="Calibri" panose="020F0502020204030204" pitchFamily="34" charset="0"/>
                          <a:cs typeface="Calibri" panose="020F0502020204030204" pitchFamily="34" charset="0"/>
                        </a:rPr>
                        <a:t>w/ Blue PCB color + w/ eUSB2 repeater.</a:t>
                      </a:r>
                    </a:p>
                  </a:txBody>
                  <a:tcPr anchor="ctr"/>
                </a:tc>
                <a:extLst>
                  <a:ext uri="{0D108BD9-81ED-4DB2-BD59-A6C34878D82A}">
                    <a16:rowId xmlns:a16="http://schemas.microsoft.com/office/drawing/2014/main" val="2548806741"/>
                  </a:ext>
                </a:extLst>
              </a:tr>
            </a:tbl>
          </a:graphicData>
        </a:graphic>
      </p:graphicFrame>
    </p:spTree>
    <p:extLst>
      <p:ext uri="{BB962C8B-B14F-4D97-AF65-F5344CB8AC3E}">
        <p14:creationId xmlns:p14="http://schemas.microsoft.com/office/powerpoint/2010/main" val="639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297100557"/>
              </p:ext>
            </p:extLst>
          </p:nvPr>
        </p:nvGraphicFramePr>
        <p:xfrm>
          <a:off x="1148844" y="1206460"/>
          <a:ext cx="9714443" cy="4016162"/>
        </p:xfrm>
        <a:graphic>
          <a:graphicData uri="http://schemas.openxmlformats.org/drawingml/2006/table">
            <a:tbl>
              <a:tblPr/>
              <a:tblGrid>
                <a:gridCol w="2791357">
                  <a:extLst>
                    <a:ext uri="{9D8B030D-6E8A-4147-A177-3AD203B41FA5}">
                      <a16:colId xmlns:a16="http://schemas.microsoft.com/office/drawing/2014/main" val="20000"/>
                    </a:ext>
                  </a:extLst>
                </a:gridCol>
                <a:gridCol w="1405439">
                  <a:extLst>
                    <a:ext uri="{9D8B030D-6E8A-4147-A177-3AD203B41FA5}">
                      <a16:colId xmlns:a16="http://schemas.microsoft.com/office/drawing/2014/main" val="20001"/>
                    </a:ext>
                  </a:extLst>
                </a:gridCol>
                <a:gridCol w="1795837">
                  <a:extLst>
                    <a:ext uri="{9D8B030D-6E8A-4147-A177-3AD203B41FA5}">
                      <a16:colId xmlns:a16="http://schemas.microsoft.com/office/drawing/2014/main" val="20002"/>
                    </a:ext>
                  </a:extLst>
                </a:gridCol>
                <a:gridCol w="1899943">
                  <a:extLst>
                    <a:ext uri="{9D8B030D-6E8A-4147-A177-3AD203B41FA5}">
                      <a16:colId xmlns:a16="http://schemas.microsoft.com/office/drawing/2014/main" val="20003"/>
                    </a:ext>
                  </a:extLst>
                </a:gridCol>
                <a:gridCol w="1821867">
                  <a:extLst>
                    <a:ext uri="{9D8B030D-6E8A-4147-A177-3AD203B41FA5}">
                      <a16:colId xmlns:a16="http://schemas.microsoft.com/office/drawing/2014/main" val="20004"/>
                    </a:ext>
                  </a:extLst>
                </a:gridCol>
              </a:tblGrid>
              <a:tr h="764580">
                <a:tc>
                  <a:txBody>
                    <a:bodyPr/>
                    <a:lstStyle/>
                    <a:p>
                      <a:pPr algn="ctr" fontAlgn="ctr"/>
                      <a:r>
                        <a:rPr lang="en-US" sz="1900" b="1" i="0" u="none" strike="noStrike">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Error Type</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algn="ctr" fontAlgn="ctr"/>
                      <a:r>
                        <a:rPr lang="en-US" sz="1900" b="1" i="0" u="none" strike="noStrike">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Error Code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900" b="1" i="0" u="none" strike="noStrike"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Caps Lock 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900" b="1" i="0" u="none" strike="noStrike"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Scroll Lock 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900" b="1" i="0" u="none" strike="noStrike"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Num Lock LED</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No Error</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a:cs typeface="Intel Clear Light"/>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6319">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RSMRST_PWRGD_N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a:cs typeface="Intel Clear Light"/>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PM_SLP_S5_N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dsa2</a:t>
                      </a:r>
                      <a:endPar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PM_SLP_S4_N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a:cs typeface="Intel Clear Light"/>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a:cs typeface="Intel Clear Light"/>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37157">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PM_SLP_M_N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a:cs typeface="Intel Clear Light"/>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5837">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a:cs typeface="Intel Clear Light"/>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PLT_RST_N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a:cs typeface="Intel Clear Light"/>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8709">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DOCK_SYS_PWRGD_N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a:cs typeface="Intel Clear Light"/>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SUSWARNB</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a:cs typeface="Intel Clear Light"/>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63926666"/>
              </p:ext>
            </p:extLst>
          </p:nvPr>
        </p:nvGraphicFramePr>
        <p:xfrm>
          <a:off x="1187450" y="5675238"/>
          <a:ext cx="9817100" cy="647822"/>
        </p:xfrm>
        <a:graphic>
          <a:graphicData uri="http://schemas.openxmlformats.org/drawingml/2006/table">
            <a:tbl>
              <a:tblPr/>
              <a:tblGrid>
                <a:gridCol w="9817100">
                  <a:extLst>
                    <a:ext uri="{9D8B030D-6E8A-4147-A177-3AD203B41FA5}">
                      <a16:colId xmlns:a16="http://schemas.microsoft.com/office/drawing/2014/main" val="20000"/>
                    </a:ext>
                  </a:extLst>
                </a:gridCol>
              </a:tblGrid>
              <a:tr h="323911">
                <a:tc>
                  <a:txBody>
                    <a:bodyPr/>
                    <a:lstStyle/>
                    <a:p>
                      <a:pPr algn="l" fontAlgn="b"/>
                      <a:r>
                        <a:rPr lang="en-US" sz="1600" b="0" i="0" u="none" strike="noStrike">
                          <a:solidFill>
                            <a:srgbClr val="C00000"/>
                          </a:solidFill>
                          <a:effectLst/>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6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KSC Thermal Shutdown is indicated by flashing of Num _Lock and Caps _ Lock LEDs alternatively.</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323911">
                <a:tc>
                  <a:txBody>
                    <a:bodyPr/>
                    <a:lstStyle/>
                    <a:p>
                      <a:pPr algn="l" fontAlgn="b"/>
                      <a:endParaRPr lang="en-US" sz="16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7" name="Title 1">
            <a:extLst>
              <a:ext uri="{FF2B5EF4-FFF2-40B4-BE49-F238E27FC236}">
                <a16:creationId xmlns:a16="http://schemas.microsoft.com/office/drawing/2014/main" id="{7F4BB9C9-2721-4941-8EE6-D9AF82D20EC2}"/>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EC Error Code Indication</a:t>
            </a:r>
          </a:p>
        </p:txBody>
      </p:sp>
    </p:spTree>
    <p:extLst>
      <p:ext uri="{BB962C8B-B14F-4D97-AF65-F5344CB8AC3E}">
        <p14:creationId xmlns:p14="http://schemas.microsoft.com/office/powerpoint/2010/main" val="2911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04181" y="1143001"/>
            <a:ext cx="10991135" cy="4837113"/>
          </a:xfrm>
          <a:prstGeom prst="rect">
            <a:avLst/>
          </a:prstGeom>
        </p:spPr>
        <p:txBody>
          <a:bodyPr/>
          <a:lstStyle>
            <a:lvl1pPr marL="236538" indent="-236538" algn="l" rtl="0" eaLnBrk="1" fontAlgn="base" hangingPunct="1">
              <a:spcBef>
                <a:spcPct val="40000"/>
              </a:spcBef>
              <a:spcAft>
                <a:spcPct val="0"/>
              </a:spcAft>
              <a:buChar char="•"/>
              <a:tabLst>
                <a:tab pos="236538" algn="l"/>
              </a:tabLst>
              <a:defRPr sz="2600">
                <a:solidFill>
                  <a:schemeClr val="tx1"/>
                </a:solidFill>
                <a:latin typeface="+mn-lt"/>
                <a:ea typeface="+mn-ea"/>
                <a:cs typeface="+mn-cs"/>
              </a:defRPr>
            </a:lvl1pPr>
            <a:lvl2pPr marL="595313" indent="-244475" algn="l" rtl="0" eaLnBrk="1" fontAlgn="base" hangingPunct="1">
              <a:spcBef>
                <a:spcPct val="20000"/>
              </a:spcBef>
              <a:spcAft>
                <a:spcPct val="0"/>
              </a:spcAft>
              <a:buSzPct val="125000"/>
              <a:buFont typeface="Times" pitchFamily="18" charset="0"/>
              <a:buChar char="•"/>
              <a:tabLst>
                <a:tab pos="236538" algn="l"/>
              </a:tabLst>
              <a:defRPr sz="2200">
                <a:solidFill>
                  <a:schemeClr val="tx1"/>
                </a:solidFill>
                <a:latin typeface="+mn-lt"/>
              </a:defRPr>
            </a:lvl2pPr>
            <a:lvl3pPr marL="914400" indent="-204788" algn="l" rtl="0" eaLnBrk="1" fontAlgn="base" hangingPunct="1">
              <a:spcBef>
                <a:spcPct val="20000"/>
              </a:spcBef>
              <a:spcAft>
                <a:spcPct val="0"/>
              </a:spcAft>
              <a:buChar char="–"/>
              <a:tabLst>
                <a:tab pos="236538" algn="l"/>
              </a:tabLst>
              <a:defRPr sz="2000">
                <a:solidFill>
                  <a:schemeClr val="tx1"/>
                </a:solidFill>
                <a:latin typeface="+mn-lt"/>
              </a:defRPr>
            </a:lvl3pPr>
            <a:lvl4pPr marL="1300163" indent="-209550" algn="l" rtl="0" eaLnBrk="1" fontAlgn="base" hangingPunct="1">
              <a:spcBef>
                <a:spcPct val="20000"/>
              </a:spcBef>
              <a:spcAft>
                <a:spcPct val="0"/>
              </a:spcAft>
              <a:buFont typeface="Times" pitchFamily="18" charset="0"/>
              <a:buChar char="•"/>
              <a:tabLst>
                <a:tab pos="236538" algn="l"/>
              </a:tabLst>
              <a:defRPr sz="1600">
                <a:solidFill>
                  <a:schemeClr val="tx1"/>
                </a:solidFill>
                <a:latin typeface="+mn-lt"/>
              </a:defRPr>
            </a:lvl4pPr>
            <a:lvl5pPr marL="1824038" indent="-409575" algn="l" rtl="0" eaLnBrk="1" fontAlgn="base" hangingPunct="1">
              <a:spcBef>
                <a:spcPct val="20000"/>
              </a:spcBef>
              <a:spcAft>
                <a:spcPct val="0"/>
              </a:spcAft>
              <a:buChar char="–"/>
              <a:tabLst>
                <a:tab pos="236538" algn="l"/>
              </a:tabLst>
              <a:defRPr sz="1600">
                <a:solidFill>
                  <a:schemeClr val="tx1"/>
                </a:solidFill>
                <a:latin typeface="+mn-lt"/>
              </a:defRPr>
            </a:lvl5pPr>
            <a:lvl6pPr marL="2281238" indent="-409575" algn="l" rtl="0" eaLnBrk="1" fontAlgn="base" hangingPunct="1">
              <a:spcBef>
                <a:spcPct val="20000"/>
              </a:spcBef>
              <a:spcAft>
                <a:spcPct val="0"/>
              </a:spcAft>
              <a:buChar char="–"/>
              <a:tabLst>
                <a:tab pos="236538" algn="l"/>
              </a:tabLst>
              <a:defRPr sz="1600">
                <a:solidFill>
                  <a:schemeClr val="tx1"/>
                </a:solidFill>
                <a:latin typeface="+mn-lt"/>
              </a:defRPr>
            </a:lvl6pPr>
            <a:lvl7pPr marL="2738438" indent="-409575" algn="l" rtl="0" eaLnBrk="1" fontAlgn="base" hangingPunct="1">
              <a:spcBef>
                <a:spcPct val="20000"/>
              </a:spcBef>
              <a:spcAft>
                <a:spcPct val="0"/>
              </a:spcAft>
              <a:buChar char="–"/>
              <a:tabLst>
                <a:tab pos="236538" algn="l"/>
              </a:tabLst>
              <a:defRPr sz="1600">
                <a:solidFill>
                  <a:schemeClr val="tx1"/>
                </a:solidFill>
                <a:latin typeface="+mn-lt"/>
              </a:defRPr>
            </a:lvl7pPr>
            <a:lvl8pPr marL="3195638" indent="-409575" algn="l" rtl="0" eaLnBrk="1" fontAlgn="base" hangingPunct="1">
              <a:spcBef>
                <a:spcPct val="20000"/>
              </a:spcBef>
              <a:spcAft>
                <a:spcPct val="0"/>
              </a:spcAft>
              <a:buChar char="–"/>
              <a:tabLst>
                <a:tab pos="236538" algn="l"/>
              </a:tabLst>
              <a:defRPr sz="1600">
                <a:solidFill>
                  <a:schemeClr val="tx1"/>
                </a:solidFill>
                <a:latin typeface="+mn-lt"/>
              </a:defRPr>
            </a:lvl8pPr>
            <a:lvl9pPr marL="3652838" indent="-409575" algn="l" rtl="0" eaLnBrk="1" fontAlgn="base" hangingPunct="1">
              <a:spcBef>
                <a:spcPct val="20000"/>
              </a:spcBef>
              <a:spcAft>
                <a:spcPct val="0"/>
              </a:spcAft>
              <a:buChar char="–"/>
              <a:tabLst>
                <a:tab pos="236538" algn="l"/>
              </a:tabLst>
              <a:defRPr sz="1600">
                <a:solidFill>
                  <a:schemeClr val="tx1"/>
                </a:solidFill>
                <a:latin typeface="+mn-lt"/>
              </a:defRPr>
            </a:lvl9pPr>
          </a:lstStyle>
          <a:p>
            <a:pPr>
              <a:lnSpc>
                <a:spcPct val="150000"/>
              </a:lnSpc>
            </a:pP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DediProg’s</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SF600 programmer is used for programming the SPI  Flash on the RVP platform.</a:t>
            </a:r>
          </a:p>
          <a:p>
            <a:pPr>
              <a:lnSpc>
                <a:spcPct val="150000"/>
              </a:lnSpc>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QUAD I/O mode of programming is for faster speeds along with Dual I/O mode as well as Single I/O mode.</a:t>
            </a:r>
          </a:p>
          <a:p>
            <a:pPr>
              <a:lnSpc>
                <a:spcPct val="150000"/>
              </a:lnSpc>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Latest version of the </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firmware can be downloaded from the </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DediProg’s</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website</a:t>
            </a:r>
          </a:p>
        </p:txBody>
      </p:sp>
      <p:sp>
        <p:nvSpPr>
          <p:cNvPr id="5" name="Title 1">
            <a:extLst>
              <a:ext uri="{FF2B5EF4-FFF2-40B4-BE49-F238E27FC236}">
                <a16:creationId xmlns:a16="http://schemas.microsoft.com/office/drawing/2014/main" id="{01FEBFDD-6138-4A53-A687-D379FBE706F8}"/>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Dediprog SF600</a:t>
            </a:r>
          </a:p>
        </p:txBody>
      </p:sp>
      <p:sp>
        <p:nvSpPr>
          <p:cNvPr id="9" name="Right Arrow 12">
            <a:hlinkClick r:id="rId3" action="ppaction://hlinksldjump"/>
            <a:extLst>
              <a:ext uri="{FF2B5EF4-FFF2-40B4-BE49-F238E27FC236}">
                <a16:creationId xmlns:a16="http://schemas.microsoft.com/office/drawing/2014/main" id="{A8AB6C46-CD47-46C1-AD2E-2F8C28F41C18}"/>
              </a:ext>
            </a:extLst>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173257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p:cNvPicPr>
            <a:picLocks noChangeAspect="1" noChangeArrowheads="1"/>
          </p:cNvPicPr>
          <p:nvPr/>
        </p:nvPicPr>
        <p:blipFill>
          <a:blip r:embed="rId3"/>
          <a:srcRect/>
          <a:stretch>
            <a:fillRect/>
          </a:stretch>
        </p:blipFill>
        <p:spPr bwMode="auto">
          <a:xfrm>
            <a:off x="2349501" y="2825749"/>
            <a:ext cx="1173163" cy="1974851"/>
          </a:xfrm>
          <a:prstGeom prst="rect">
            <a:avLst/>
          </a:prstGeom>
          <a:noFill/>
          <a:ln w="9525">
            <a:solidFill>
              <a:schemeClr val="accent1"/>
            </a:solidFill>
            <a:miter lim="800000"/>
            <a:headEnd/>
            <a:tailEnd/>
          </a:ln>
          <a:effectLst>
            <a:prstShdw prst="shdw17" dist="17961" dir="2700000">
              <a:schemeClr val="accent1">
                <a:gamma/>
                <a:shade val="60000"/>
                <a:invGamma/>
              </a:schemeClr>
            </a:prstShdw>
          </a:effectLst>
        </p:spPr>
      </p:pic>
      <p:sp>
        <p:nvSpPr>
          <p:cNvPr id="12" name="Right Arrow 11"/>
          <p:cNvSpPr/>
          <p:nvPr/>
        </p:nvSpPr>
        <p:spPr bwMode="auto">
          <a:xfrm>
            <a:off x="7219951" y="3657601"/>
            <a:ext cx="695325" cy="320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13" name="Plus 12"/>
          <p:cNvSpPr/>
          <p:nvPr/>
        </p:nvSpPr>
        <p:spPr bwMode="auto">
          <a:xfrm>
            <a:off x="3589339" y="3433764"/>
            <a:ext cx="609600" cy="6810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14" name="Picture 3"/>
          <p:cNvPicPr>
            <a:picLocks noChangeAspect="1" noChangeArrowheads="1"/>
          </p:cNvPicPr>
          <p:nvPr/>
        </p:nvPicPr>
        <p:blipFill>
          <a:blip r:embed="rId4"/>
          <a:srcRect/>
          <a:stretch>
            <a:fillRect/>
          </a:stretch>
        </p:blipFill>
        <p:spPr bwMode="auto">
          <a:xfrm>
            <a:off x="8367107" y="2865680"/>
            <a:ext cx="860901" cy="2168041"/>
          </a:xfrm>
          <a:prstGeom prst="rect">
            <a:avLst/>
          </a:prstGeom>
          <a:noFill/>
          <a:ln w="9525">
            <a:solidFill>
              <a:schemeClr val="accent1"/>
            </a:solidFill>
            <a:miter lim="800000"/>
            <a:headEnd/>
            <a:tailEnd/>
          </a:ln>
          <a:effectLst>
            <a:prstShdw prst="shdw17" dist="17961" dir="2700000">
              <a:schemeClr val="accent1">
                <a:gamma/>
                <a:shade val="60000"/>
                <a:invGamma/>
              </a:schemeClr>
            </a:prstShdw>
          </a:effectLst>
        </p:spPr>
      </p:pic>
      <p:sp>
        <p:nvSpPr>
          <p:cNvPr id="15" name="TextBox 14"/>
          <p:cNvSpPr txBox="1"/>
          <p:nvPr/>
        </p:nvSpPr>
        <p:spPr bwMode="auto">
          <a:xfrm>
            <a:off x="4953000" y="2794000"/>
            <a:ext cx="1685925" cy="237886"/>
          </a:xfrm>
          <a:prstGeom prst="rect">
            <a:avLst/>
          </a:prstGeom>
          <a:noFill/>
        </p:spPr>
        <p:txBody>
          <a:bodyPr>
            <a:spAutoFit/>
          </a:bodyPr>
          <a:lstStyle/>
          <a:p>
            <a:pPr algn="ctr">
              <a:defRPr/>
            </a:pPr>
            <a:r>
              <a:rPr lang="en-US" sz="1051">
                <a:latin typeface="Arial" charset="0"/>
              </a:rPr>
              <a:t>Adaptor Card B &amp; Cable</a:t>
            </a:r>
          </a:p>
        </p:txBody>
      </p:sp>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1338" y="3327400"/>
            <a:ext cx="2724151" cy="1244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7" name="TextBox 20"/>
          <p:cNvSpPr txBox="1">
            <a:spLocks noChangeArrowheads="1"/>
          </p:cNvSpPr>
          <p:nvPr/>
        </p:nvSpPr>
        <p:spPr bwMode="auto">
          <a:xfrm>
            <a:off x="8065559" y="5080001"/>
            <a:ext cx="1431925" cy="53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067">
                <a:solidFill>
                  <a:schemeClr val="tx2"/>
                </a:solidFill>
                <a:latin typeface="+mn-lt"/>
              </a:rPr>
              <a:t>   Top view of 2x10 connector on Motherboard </a:t>
            </a:r>
            <a:r>
              <a:rPr lang="en-US" sz="1067" b="1">
                <a:solidFill>
                  <a:schemeClr val="tx2"/>
                </a:solidFill>
                <a:latin typeface="+mn-lt"/>
              </a:rPr>
              <a:t>(J1C1</a:t>
            </a:r>
            <a:r>
              <a:rPr lang="en-US" sz="1000" b="1"/>
              <a:t>)</a:t>
            </a:r>
            <a:endParaRPr lang="en-US" sz="800"/>
          </a:p>
        </p:txBody>
      </p:sp>
      <p:sp>
        <p:nvSpPr>
          <p:cNvPr id="18" name="TextBox 6"/>
          <p:cNvSpPr txBox="1">
            <a:spLocks noChangeArrowheads="1"/>
          </p:cNvSpPr>
          <p:nvPr/>
        </p:nvSpPr>
        <p:spPr bwMode="auto">
          <a:xfrm>
            <a:off x="9711267" y="4513342"/>
            <a:ext cx="839788" cy="2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067">
                <a:solidFill>
                  <a:schemeClr val="tx2"/>
                </a:solidFill>
                <a:latin typeface="+mn-lt"/>
              </a:rPr>
              <a:t>Pin 1</a:t>
            </a:r>
          </a:p>
        </p:txBody>
      </p:sp>
      <p:cxnSp>
        <p:nvCxnSpPr>
          <p:cNvPr id="19" name="Straight Arrow Connector 18"/>
          <p:cNvCxnSpPr>
            <a:stCxn id="18" idx="1"/>
          </p:cNvCxnSpPr>
          <p:nvPr/>
        </p:nvCxnSpPr>
        <p:spPr bwMode="auto">
          <a:xfrm flipH="1">
            <a:off x="8917521" y="4633728"/>
            <a:ext cx="793746" cy="1296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5"/>
          <p:cNvSpPr>
            <a:spLocks noChangeArrowheads="1"/>
          </p:cNvSpPr>
          <p:nvPr/>
        </p:nvSpPr>
        <p:spPr bwMode="auto">
          <a:xfrm>
            <a:off x="442421" y="1490088"/>
            <a:ext cx="11236960" cy="173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06400" eaLnBrk="0" hangingPunct="0">
              <a:defRPr>
                <a:solidFill>
                  <a:schemeClr val="tx1"/>
                </a:solidFill>
                <a:latin typeface="Arial" panose="020B0604020202020204" pitchFamily="34" charset="0"/>
                <a:cs typeface="Arial" panose="020B0604020202020204" pitchFamily="34" charset="0"/>
              </a:defRPr>
            </a:lvl1pPr>
            <a:lvl2pPr marL="742950" indent="-285750" defTabSz="406400" eaLnBrk="0" hangingPunct="0">
              <a:defRPr>
                <a:solidFill>
                  <a:schemeClr val="tx1"/>
                </a:solidFill>
                <a:latin typeface="Arial" panose="020B0604020202020204" pitchFamily="34" charset="0"/>
                <a:cs typeface="Arial" panose="020B0604020202020204" pitchFamily="34" charset="0"/>
              </a:defRPr>
            </a:lvl2pPr>
            <a:lvl3pPr marL="1143000" indent="-228600" defTabSz="406400" eaLnBrk="0" hangingPunct="0">
              <a:defRPr>
                <a:solidFill>
                  <a:schemeClr val="tx1"/>
                </a:solidFill>
                <a:latin typeface="Arial" panose="020B0604020202020204" pitchFamily="34" charset="0"/>
                <a:cs typeface="Arial" panose="020B0604020202020204" pitchFamily="34" charset="0"/>
              </a:defRPr>
            </a:lvl3pPr>
            <a:lvl4pPr marL="1600200" indent="-228600" defTabSz="406400" eaLnBrk="0" hangingPunct="0">
              <a:defRPr>
                <a:solidFill>
                  <a:schemeClr val="tx1"/>
                </a:solidFill>
                <a:latin typeface="Arial" panose="020B0604020202020204" pitchFamily="34" charset="0"/>
                <a:cs typeface="Arial" panose="020B0604020202020204" pitchFamily="34" charset="0"/>
              </a:defRPr>
            </a:lvl4pPr>
            <a:lvl5pPr marL="2057400" indent="-228600" defTabSz="406400" eaLnBrk="0" hangingPunct="0">
              <a:defRPr>
                <a:solidFill>
                  <a:schemeClr val="tx1"/>
                </a:solidFill>
                <a:latin typeface="Arial" panose="020B0604020202020204" pitchFamily="34" charset="0"/>
                <a:cs typeface="Arial" panose="020B0604020202020204" pitchFamily="34" charset="0"/>
              </a:defRPr>
            </a:lvl5pPr>
            <a:lvl6pPr marL="25146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Note: 	</a:t>
            </a:r>
            <a:endPar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endParaRPr>
          </a:p>
          <a:p>
            <a:pPr eaLnBrk="1" hangingPunct="1"/>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For SF600 programmer and top side connector of Adaptor Card which connect to programmer: Pin 1 at top left. </a:t>
            </a:r>
          </a:p>
          <a:p>
            <a:pPr eaLnBrk="1" hangingPunct="1">
              <a:buFontTx/>
              <a:buChar char="•"/>
            </a:pPr>
            <a:endParaRPr lang="en-US" sz="1600">
              <a:latin typeface="Arial" charset="0"/>
              <a:ea typeface="Verdana" pitchFamily="34" charset="0"/>
              <a:cs typeface="Calibri" pitchFamily="34" charset="0"/>
            </a:endParaRPr>
          </a:p>
        </p:txBody>
      </p:sp>
      <p:sp>
        <p:nvSpPr>
          <p:cNvPr id="21" name="TextBox 64"/>
          <p:cNvSpPr txBox="1">
            <a:spLocks noChangeArrowheads="1"/>
          </p:cNvSpPr>
          <p:nvPr/>
        </p:nvSpPr>
        <p:spPr bwMode="auto">
          <a:xfrm>
            <a:off x="3084514" y="3609975"/>
            <a:ext cx="438151"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800">
                <a:solidFill>
                  <a:srgbClr val="FF0000"/>
                </a:solidFill>
              </a:rPr>
              <a:t>Pin 1</a:t>
            </a:r>
          </a:p>
        </p:txBody>
      </p:sp>
      <p:sp>
        <p:nvSpPr>
          <p:cNvPr id="22" name="Title 1">
            <a:extLst>
              <a:ext uri="{FF2B5EF4-FFF2-40B4-BE49-F238E27FC236}">
                <a16:creationId xmlns:a16="http://schemas.microsoft.com/office/drawing/2014/main" id="{E0882219-F10D-424D-8959-3D274BA23B8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Dediprog SF600   ..</a:t>
            </a:r>
            <a:r>
              <a:rPr lang="en-US" sz="4000" err="1"/>
              <a:t>cont</a:t>
            </a:r>
            <a:endParaRPr lang="en-US" sz="4000"/>
          </a:p>
        </p:txBody>
      </p:sp>
      <p:sp>
        <p:nvSpPr>
          <p:cNvPr id="23" name="Right Arrow 12">
            <a:hlinkClick r:id="rId6" action="ppaction://hlinksldjump"/>
            <a:extLst>
              <a:ext uri="{FF2B5EF4-FFF2-40B4-BE49-F238E27FC236}">
                <a16:creationId xmlns:a16="http://schemas.microsoft.com/office/drawing/2014/main" id="{8912081B-BFDC-451F-B02E-02CD0D7AA205}"/>
              </a:ext>
            </a:extLst>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277511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5C1AFC-FECB-B9BC-93C8-9A6E35EA65EF}"/>
              </a:ext>
            </a:extLst>
          </p:cNvPr>
          <p:cNvPicPr>
            <a:picLocks noChangeAspect="1"/>
          </p:cNvPicPr>
          <p:nvPr/>
        </p:nvPicPr>
        <p:blipFill>
          <a:blip r:embed="rId2"/>
          <a:stretch>
            <a:fillRect/>
          </a:stretch>
        </p:blipFill>
        <p:spPr>
          <a:xfrm>
            <a:off x="2576214" y="876300"/>
            <a:ext cx="6465217" cy="5388861"/>
          </a:xfrm>
          <a:prstGeom prst="rect">
            <a:avLst/>
          </a:prstGeom>
          <a:ln>
            <a:solidFill>
              <a:schemeClr val="accent1"/>
            </a:solidFill>
          </a:ln>
        </p:spPr>
      </p:pic>
      <p:sp>
        <p:nvSpPr>
          <p:cNvPr id="21" name="Rectangle 20">
            <a:extLst>
              <a:ext uri="{FF2B5EF4-FFF2-40B4-BE49-F238E27FC236}">
                <a16:creationId xmlns:a16="http://schemas.microsoft.com/office/drawing/2014/main" id="{1E2859E9-394C-3C27-48C9-B4535DE6F9F1}"/>
              </a:ext>
            </a:extLst>
          </p:cNvPr>
          <p:cNvSpPr/>
          <p:nvPr/>
        </p:nvSpPr>
        <p:spPr>
          <a:xfrm>
            <a:off x="2690131" y="1290245"/>
            <a:ext cx="957638" cy="220445"/>
          </a:xfrm>
          <a:prstGeom prst="rect">
            <a:avLst/>
          </a:prstGeom>
          <a:noFill/>
        </p:spPr>
        <p:txBody>
          <a:bodyPr wrap="square" lIns="121920" tIns="60960" rIns="121920" bIns="60960">
            <a:spAutoFit/>
          </a:bodyPr>
          <a:lstStyle/>
          <a:p>
            <a:pPr algn="ctr"/>
            <a:r>
              <a:rPr lang="en-US" sz="700" b="1">
                <a:ln w="0"/>
                <a:solidFill>
                  <a:srgbClr val="FFFF00"/>
                </a:solidFill>
              </a:rPr>
              <a:t>WLAN</a:t>
            </a:r>
          </a:p>
        </p:txBody>
      </p:sp>
      <p:sp>
        <p:nvSpPr>
          <p:cNvPr id="22" name="Rounded Rectangle 217">
            <a:extLst>
              <a:ext uri="{FF2B5EF4-FFF2-40B4-BE49-F238E27FC236}">
                <a16:creationId xmlns:a16="http://schemas.microsoft.com/office/drawing/2014/main" id="{6863D58D-7F8A-9BFB-F066-679197191FD5}"/>
              </a:ext>
            </a:extLst>
          </p:cNvPr>
          <p:cNvSpPr/>
          <p:nvPr/>
        </p:nvSpPr>
        <p:spPr>
          <a:xfrm>
            <a:off x="2851355" y="884248"/>
            <a:ext cx="796414" cy="59259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 name="Rectangle 22">
            <a:extLst>
              <a:ext uri="{FF2B5EF4-FFF2-40B4-BE49-F238E27FC236}">
                <a16:creationId xmlns:a16="http://schemas.microsoft.com/office/drawing/2014/main" id="{095FC3B9-8AE3-99D5-0BEF-C0AC23F64A58}"/>
              </a:ext>
            </a:extLst>
          </p:cNvPr>
          <p:cNvSpPr/>
          <p:nvPr/>
        </p:nvSpPr>
        <p:spPr>
          <a:xfrm>
            <a:off x="6208125" y="2512460"/>
            <a:ext cx="957638" cy="338554"/>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PCH SSD</a:t>
            </a:r>
          </a:p>
          <a:p>
            <a:pPr algn="ctr">
              <a:lnSpc>
                <a:spcPct val="100000"/>
              </a:lnSpc>
              <a:spcBef>
                <a:spcPts val="0"/>
              </a:spcBef>
            </a:pPr>
            <a:r>
              <a:rPr lang="en-US" sz="700" b="1">
                <a:ln w="0"/>
                <a:solidFill>
                  <a:srgbClr val="FFFF00"/>
                </a:solidFill>
              </a:rPr>
              <a:t>(Port-C)</a:t>
            </a:r>
          </a:p>
        </p:txBody>
      </p:sp>
      <p:sp>
        <p:nvSpPr>
          <p:cNvPr id="24" name="Rounded Rectangle 217">
            <a:extLst>
              <a:ext uri="{FF2B5EF4-FFF2-40B4-BE49-F238E27FC236}">
                <a16:creationId xmlns:a16="http://schemas.microsoft.com/office/drawing/2014/main" id="{573286D8-7B81-2537-F7CF-01A7ED4C13D4}"/>
              </a:ext>
            </a:extLst>
          </p:cNvPr>
          <p:cNvSpPr/>
          <p:nvPr/>
        </p:nvSpPr>
        <p:spPr>
          <a:xfrm>
            <a:off x="6423427" y="1868234"/>
            <a:ext cx="599767" cy="181139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 name="Rectangle 24">
            <a:extLst>
              <a:ext uri="{FF2B5EF4-FFF2-40B4-BE49-F238E27FC236}">
                <a16:creationId xmlns:a16="http://schemas.microsoft.com/office/drawing/2014/main" id="{84D6D9D1-CC41-0BDD-2FE7-63CEFA096D44}"/>
              </a:ext>
            </a:extLst>
          </p:cNvPr>
          <p:cNvSpPr/>
          <p:nvPr/>
        </p:nvSpPr>
        <p:spPr>
          <a:xfrm>
            <a:off x="7432851" y="2666041"/>
            <a:ext cx="957638" cy="317395"/>
          </a:xfrm>
          <a:prstGeom prst="rect">
            <a:avLst/>
          </a:prstGeom>
          <a:noFill/>
        </p:spPr>
        <p:txBody>
          <a:bodyPr wrap="square" lIns="121920" tIns="60960" rIns="121920" bIns="60960">
            <a:spAutoFit/>
          </a:bodyPr>
          <a:lstStyle/>
          <a:p>
            <a:pPr algn="ctr"/>
            <a:r>
              <a:rPr lang="en-US" sz="700" b="1">
                <a:ln w="0"/>
                <a:solidFill>
                  <a:srgbClr val="FFFF00"/>
                </a:solidFill>
              </a:rPr>
              <a:t>Merged MIPI60 JTAG Connector</a:t>
            </a:r>
          </a:p>
        </p:txBody>
      </p:sp>
      <p:sp>
        <p:nvSpPr>
          <p:cNvPr id="26" name="Rounded Rectangle 217">
            <a:extLst>
              <a:ext uri="{FF2B5EF4-FFF2-40B4-BE49-F238E27FC236}">
                <a16:creationId xmlns:a16="http://schemas.microsoft.com/office/drawing/2014/main" id="{15231F69-8551-7828-BE74-617456CB89F0}"/>
              </a:ext>
            </a:extLst>
          </p:cNvPr>
          <p:cNvSpPr/>
          <p:nvPr/>
        </p:nvSpPr>
        <p:spPr>
          <a:xfrm>
            <a:off x="7611787" y="2983436"/>
            <a:ext cx="599767" cy="3386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7" name="Rounded Rectangle 217">
            <a:extLst>
              <a:ext uri="{FF2B5EF4-FFF2-40B4-BE49-F238E27FC236}">
                <a16:creationId xmlns:a16="http://schemas.microsoft.com/office/drawing/2014/main" id="{C78717F9-EA05-79AF-918B-2B7B4054E993}"/>
              </a:ext>
            </a:extLst>
          </p:cNvPr>
          <p:cNvSpPr/>
          <p:nvPr/>
        </p:nvSpPr>
        <p:spPr>
          <a:xfrm>
            <a:off x="6459794" y="5088967"/>
            <a:ext cx="1751760" cy="66716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 name="Rectangle 27">
            <a:extLst>
              <a:ext uri="{FF2B5EF4-FFF2-40B4-BE49-F238E27FC236}">
                <a16:creationId xmlns:a16="http://schemas.microsoft.com/office/drawing/2014/main" id="{1B8D6B78-3EE9-8F66-3770-BB24CA6B1BF7}"/>
              </a:ext>
            </a:extLst>
          </p:cNvPr>
          <p:cNvSpPr/>
          <p:nvPr/>
        </p:nvSpPr>
        <p:spPr>
          <a:xfrm>
            <a:off x="6723311" y="5224490"/>
            <a:ext cx="957638" cy="338554"/>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PCH SSD</a:t>
            </a:r>
          </a:p>
          <a:p>
            <a:pPr algn="ctr">
              <a:lnSpc>
                <a:spcPct val="100000"/>
              </a:lnSpc>
              <a:spcBef>
                <a:spcPts val="0"/>
              </a:spcBef>
            </a:pPr>
            <a:r>
              <a:rPr lang="en-US" sz="700" b="1">
                <a:ln w="0"/>
                <a:solidFill>
                  <a:srgbClr val="FFFF00"/>
                </a:solidFill>
              </a:rPr>
              <a:t>(Port-E)</a:t>
            </a:r>
          </a:p>
        </p:txBody>
      </p:sp>
      <p:sp>
        <p:nvSpPr>
          <p:cNvPr id="29" name="Rounded Rectangle 217">
            <a:extLst>
              <a:ext uri="{FF2B5EF4-FFF2-40B4-BE49-F238E27FC236}">
                <a16:creationId xmlns:a16="http://schemas.microsoft.com/office/drawing/2014/main" id="{3BF35971-26A4-9F57-9F13-D23DDA591F28}"/>
              </a:ext>
            </a:extLst>
          </p:cNvPr>
          <p:cNvSpPr/>
          <p:nvPr/>
        </p:nvSpPr>
        <p:spPr>
          <a:xfrm>
            <a:off x="3963913" y="5834790"/>
            <a:ext cx="617919" cy="39541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 name="Rectangle 29">
            <a:extLst>
              <a:ext uri="{FF2B5EF4-FFF2-40B4-BE49-F238E27FC236}">
                <a16:creationId xmlns:a16="http://schemas.microsoft.com/office/drawing/2014/main" id="{EE71F570-5CAD-A54A-3C76-BF4DB9644564}"/>
              </a:ext>
            </a:extLst>
          </p:cNvPr>
          <p:cNvSpPr/>
          <p:nvPr/>
        </p:nvSpPr>
        <p:spPr>
          <a:xfrm>
            <a:off x="3929295" y="5603958"/>
            <a:ext cx="957638" cy="230832"/>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ISH Sensor HDR</a:t>
            </a:r>
          </a:p>
        </p:txBody>
      </p:sp>
      <p:sp>
        <p:nvSpPr>
          <p:cNvPr id="31" name="Rectangle 30">
            <a:extLst>
              <a:ext uri="{FF2B5EF4-FFF2-40B4-BE49-F238E27FC236}">
                <a16:creationId xmlns:a16="http://schemas.microsoft.com/office/drawing/2014/main" id="{FEB72559-346F-C4B2-5A85-11EDAA486078}"/>
              </a:ext>
            </a:extLst>
          </p:cNvPr>
          <p:cNvSpPr/>
          <p:nvPr/>
        </p:nvSpPr>
        <p:spPr>
          <a:xfrm>
            <a:off x="1387901" y="5989905"/>
            <a:ext cx="1207334" cy="345159"/>
          </a:xfrm>
          <a:prstGeom prst="rect">
            <a:avLst/>
          </a:prstGeom>
          <a:noFill/>
        </p:spPr>
        <p:txBody>
          <a:bodyPr wrap="square" lIns="121920" tIns="60960" rIns="121920" bIns="60960">
            <a:spAutoFit/>
          </a:bodyPr>
          <a:lstStyle/>
          <a:p>
            <a:pPr algn="ctr"/>
            <a:r>
              <a:rPr lang="en-US" sz="800" b="1">
                <a:ln w="0"/>
                <a:solidFill>
                  <a:srgbClr val="C00000"/>
                </a:solidFill>
              </a:rPr>
              <a:t>Scan Matrix keyboard</a:t>
            </a:r>
          </a:p>
        </p:txBody>
      </p:sp>
      <p:cxnSp>
        <p:nvCxnSpPr>
          <p:cNvPr id="32" name="Straight Arrow Connector 31">
            <a:extLst>
              <a:ext uri="{FF2B5EF4-FFF2-40B4-BE49-F238E27FC236}">
                <a16:creationId xmlns:a16="http://schemas.microsoft.com/office/drawing/2014/main" id="{9D5DEE08-E3C5-D2D5-4619-2BFCAEB23196}"/>
              </a:ext>
            </a:extLst>
          </p:cNvPr>
          <p:cNvCxnSpPr>
            <a:cxnSpLocks/>
          </p:cNvCxnSpPr>
          <p:nvPr/>
        </p:nvCxnSpPr>
        <p:spPr>
          <a:xfrm>
            <a:off x="2472074" y="6158782"/>
            <a:ext cx="530827" cy="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217">
            <a:extLst>
              <a:ext uri="{FF2B5EF4-FFF2-40B4-BE49-F238E27FC236}">
                <a16:creationId xmlns:a16="http://schemas.microsoft.com/office/drawing/2014/main" id="{EE4DC38E-B489-587C-F4C9-AFC2634CA256}"/>
              </a:ext>
            </a:extLst>
          </p:cNvPr>
          <p:cNvSpPr/>
          <p:nvPr/>
        </p:nvSpPr>
        <p:spPr>
          <a:xfrm>
            <a:off x="2649796" y="3434380"/>
            <a:ext cx="280218" cy="51261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 name="Rectangle 33">
            <a:extLst>
              <a:ext uri="{FF2B5EF4-FFF2-40B4-BE49-F238E27FC236}">
                <a16:creationId xmlns:a16="http://schemas.microsoft.com/office/drawing/2014/main" id="{3F398B4B-437E-E21E-86E8-944AE674FB99}"/>
              </a:ext>
            </a:extLst>
          </p:cNvPr>
          <p:cNvSpPr/>
          <p:nvPr/>
        </p:nvSpPr>
        <p:spPr>
          <a:xfrm>
            <a:off x="1048688" y="3510748"/>
            <a:ext cx="1207334" cy="3451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CPU VISA</a:t>
            </a:r>
          </a:p>
          <a:p>
            <a:pPr algn="ctr">
              <a:spcBef>
                <a:spcPts val="0"/>
              </a:spcBef>
            </a:pPr>
            <a:r>
              <a:rPr lang="en-US" sz="800" b="1">
                <a:ln w="0"/>
                <a:solidFill>
                  <a:srgbClr val="C00000"/>
                </a:solidFill>
              </a:rPr>
              <a:t>MIP60 Connector</a:t>
            </a:r>
          </a:p>
        </p:txBody>
      </p:sp>
      <p:cxnSp>
        <p:nvCxnSpPr>
          <p:cNvPr id="35" name="Straight Arrow Connector 34">
            <a:extLst>
              <a:ext uri="{FF2B5EF4-FFF2-40B4-BE49-F238E27FC236}">
                <a16:creationId xmlns:a16="http://schemas.microsoft.com/office/drawing/2014/main" id="{E6605A69-3106-6BFD-15FD-B1EC9DE31ED3}"/>
              </a:ext>
            </a:extLst>
          </p:cNvPr>
          <p:cNvCxnSpPr>
            <a:cxnSpLocks/>
          </p:cNvCxnSpPr>
          <p:nvPr/>
        </p:nvCxnSpPr>
        <p:spPr>
          <a:xfrm>
            <a:off x="2132861" y="3679625"/>
            <a:ext cx="530827" cy="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ounded Rectangle 217">
            <a:extLst>
              <a:ext uri="{FF2B5EF4-FFF2-40B4-BE49-F238E27FC236}">
                <a16:creationId xmlns:a16="http://schemas.microsoft.com/office/drawing/2014/main" id="{FCD04452-EDF2-A39E-7F56-9F6554126490}"/>
              </a:ext>
            </a:extLst>
          </p:cNvPr>
          <p:cNvSpPr/>
          <p:nvPr/>
        </p:nvSpPr>
        <p:spPr>
          <a:xfrm>
            <a:off x="2663688" y="1868234"/>
            <a:ext cx="599767" cy="105050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9" name="Rectangle 38">
            <a:extLst>
              <a:ext uri="{FF2B5EF4-FFF2-40B4-BE49-F238E27FC236}">
                <a16:creationId xmlns:a16="http://schemas.microsoft.com/office/drawing/2014/main" id="{F090B686-1F2B-6E7C-AF1B-DEB75B3DA026}"/>
              </a:ext>
            </a:extLst>
          </p:cNvPr>
          <p:cNvSpPr/>
          <p:nvPr/>
        </p:nvSpPr>
        <p:spPr>
          <a:xfrm>
            <a:off x="2497639" y="2202672"/>
            <a:ext cx="957638" cy="338554"/>
          </a:xfrm>
          <a:prstGeom prst="rect">
            <a:avLst/>
          </a:prstGeom>
          <a:noFill/>
        </p:spPr>
        <p:txBody>
          <a:bodyPr wrap="square" lIns="121920" tIns="60960" rIns="121920" bIns="60960">
            <a:spAutoFit/>
          </a:bodyPr>
          <a:lstStyle/>
          <a:p>
            <a:pPr algn="ctr">
              <a:lnSpc>
                <a:spcPct val="100000"/>
              </a:lnSpc>
              <a:spcBef>
                <a:spcPts val="0"/>
              </a:spcBef>
            </a:pPr>
            <a:r>
              <a:rPr lang="en-US" sz="700" b="1">
                <a:ln w="0"/>
                <a:solidFill>
                  <a:srgbClr val="FFFF00"/>
                </a:solidFill>
              </a:rPr>
              <a:t>CPU PCIe</a:t>
            </a:r>
          </a:p>
          <a:p>
            <a:pPr algn="ctr">
              <a:lnSpc>
                <a:spcPct val="100000"/>
              </a:lnSpc>
              <a:spcBef>
                <a:spcPts val="0"/>
              </a:spcBef>
            </a:pPr>
            <a:r>
              <a:rPr lang="en-US" sz="700" b="1">
                <a:ln w="0"/>
                <a:solidFill>
                  <a:srgbClr val="FFFF00"/>
                </a:solidFill>
              </a:rPr>
              <a:t>Gen4 x2 SSD</a:t>
            </a:r>
          </a:p>
        </p:txBody>
      </p:sp>
      <p:sp>
        <p:nvSpPr>
          <p:cNvPr id="40" name="Title 2">
            <a:extLst>
              <a:ext uri="{FF2B5EF4-FFF2-40B4-BE49-F238E27FC236}">
                <a16:creationId xmlns:a16="http://schemas.microsoft.com/office/drawing/2014/main" id="{58A170E7-695E-131E-31CC-62D95A5C6F99}"/>
              </a:ext>
            </a:extLst>
          </p:cNvPr>
          <p:cNvSpPr txBox="1">
            <a:spLocks/>
          </p:cNvSpPr>
          <p:nvPr/>
        </p:nvSpPr>
        <p:spPr>
          <a:xfrm>
            <a:off x="196971" y="116984"/>
            <a:ext cx="9494949" cy="489040"/>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2000"/>
              <a:t>NVL-Hx LP5x T4 RVP04 - Board Layout – BOTTOM (Flipped) </a:t>
            </a:r>
          </a:p>
        </p:txBody>
      </p:sp>
    </p:spTree>
    <p:extLst>
      <p:ext uri="{BB962C8B-B14F-4D97-AF65-F5344CB8AC3E}">
        <p14:creationId xmlns:p14="http://schemas.microsoft.com/office/powerpoint/2010/main" val="19489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8480" y="990600"/>
            <a:ext cx="11145520" cy="5359399"/>
          </a:xfrm>
          <a:prstGeom prst="rect">
            <a:avLst/>
          </a:prstGeom>
          <a:noFill/>
          <a:ln w="9525">
            <a:noFill/>
            <a:miter lim="800000"/>
            <a:headEnd/>
            <a:tailEnd/>
          </a:ln>
        </p:spPr>
        <p:txBody>
          <a:bodyPr lIns="0" tIns="0" rIns="0" bIns="0"/>
          <a:lstStyle/>
          <a:p>
            <a:pPr>
              <a:lnSpc>
                <a:spcPct val="150000"/>
              </a:lnSpc>
              <a:spcBef>
                <a:spcPct val="20000"/>
              </a:spcBef>
              <a:defRP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STEPS FOR PROGRAMING </a:t>
            </a:r>
          </a:p>
          <a:p>
            <a:pPr marL="342891" indent="-342891">
              <a:lnSpc>
                <a:spcPct val="150000"/>
              </a:lnSpc>
              <a:spcBef>
                <a:spcPct val="20000"/>
              </a:spcBef>
              <a:buFont typeface="Arial" pitchFamily="34" charset="0"/>
              <a:buChar char="•"/>
              <a:defRPr/>
            </a:pPr>
            <a:r>
              <a:rPr lang="en-US" altLang="zh-CN"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Location</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Identify the position of SPI connector for programming the BIOS on board. Note: Make sure the AC power is off before continue.</a:t>
            </a:r>
          </a:p>
          <a:p>
            <a:pPr marL="342891" indent="-342891">
              <a:lnSpc>
                <a:spcPct val="150000"/>
              </a:lnSpc>
              <a:spcBef>
                <a:spcPct val="20000"/>
              </a:spcBef>
              <a:buFont typeface="Arial" pitchFamily="34" charset="0"/>
              <a:buChar char="•"/>
              <a:defRPr/>
            </a:pPr>
            <a:r>
              <a:rPr lang="en-US" altLang="zh-CN"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Connect </a:t>
            </a:r>
            <a:r>
              <a:rPr lang="en-US" altLang="zh-CN" sz="2000" b="1"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Connected </a:t>
            </a:r>
            <a:r>
              <a:rPr lang="en-US" altLang="zh-CN"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cable to </a:t>
            </a:r>
            <a:r>
              <a:rPr lang="en-US" altLang="zh-CN"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Header, </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J4C1. </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Ensure orientation is correct i.e. Pin 1 of header is connected to Red strap of cable. </a:t>
            </a:r>
          </a:p>
          <a:p>
            <a:pPr marL="342891" indent="-342891">
              <a:lnSpc>
                <a:spcPct val="150000"/>
              </a:lnSpc>
              <a:spcBef>
                <a:spcPct val="20000"/>
              </a:spcBef>
              <a:buFont typeface="Arial" pitchFamily="34" charset="0"/>
              <a:buChar char="•"/>
              <a:defRPr/>
            </a:pPr>
            <a:r>
              <a:rPr lang="en-US"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Launch </a:t>
            </a:r>
            <a:r>
              <a:rPr lang="en-US" sz="2000" b="1"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Software</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launch </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software from Start-&gt;</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-&gt;SF600-&gt;</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Engineering after installed.</a:t>
            </a:r>
          </a:p>
          <a:p>
            <a:pPr marL="342891" indent="-342891">
              <a:lnSpc>
                <a:spcPct val="150000"/>
              </a:lnSpc>
              <a:spcBef>
                <a:spcPct val="20000"/>
              </a:spcBef>
              <a:buFont typeface="Arial" pitchFamily="34" charset="0"/>
              <a:buChar char="•"/>
              <a:defRPr/>
            </a:pPr>
            <a:r>
              <a:rPr lang="en-US" sz="2000" b="1"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Software</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Make sure the program is able to detect correct type of SPI. In this example, W25R256JVEIQ is used. Note: SPI can be damaged if program with different algorithm. Good practice to restart the program when different board is used. Verify that “Application Memory Chip” is selected.</a:t>
            </a:r>
          </a:p>
        </p:txBody>
      </p:sp>
      <p:sp>
        <p:nvSpPr>
          <p:cNvPr id="8" name="Title 1">
            <a:extLst>
              <a:ext uri="{FF2B5EF4-FFF2-40B4-BE49-F238E27FC236}">
                <a16:creationId xmlns:a16="http://schemas.microsoft.com/office/drawing/2014/main" id="{99A88ED1-4D43-43B5-B91B-A2330C3DDC52}"/>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Dediprog SF600   ..</a:t>
            </a:r>
            <a:r>
              <a:rPr lang="en-US" sz="4000" err="1"/>
              <a:t>cont</a:t>
            </a:r>
            <a:endParaRPr lang="en-US" sz="4000"/>
          </a:p>
        </p:txBody>
      </p:sp>
      <p:sp>
        <p:nvSpPr>
          <p:cNvPr id="9" name="Right Arrow 12">
            <a:hlinkClick r:id="rId3" action="ppaction://hlinksldjump"/>
            <a:extLst>
              <a:ext uri="{FF2B5EF4-FFF2-40B4-BE49-F238E27FC236}">
                <a16:creationId xmlns:a16="http://schemas.microsoft.com/office/drawing/2014/main" id="{6933A05F-4FA3-4907-BCF9-F38EC5FAEE66}"/>
              </a:ext>
            </a:extLst>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213221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436880" y="758257"/>
            <a:ext cx="11318240" cy="4419600"/>
          </a:xfrm>
          <a:prstGeom prst="rect">
            <a:avLst/>
          </a:prstGeom>
        </p:spPr>
        <p:txBody>
          <a:bodyPr/>
          <a:lstStyle>
            <a:lvl1pPr marL="236538" indent="-236538" algn="l" rtl="0" eaLnBrk="1" fontAlgn="base" hangingPunct="1">
              <a:spcBef>
                <a:spcPct val="40000"/>
              </a:spcBef>
              <a:spcAft>
                <a:spcPct val="0"/>
              </a:spcAft>
              <a:buChar char="•"/>
              <a:tabLst>
                <a:tab pos="236538" algn="l"/>
              </a:tabLst>
              <a:defRPr sz="2600">
                <a:solidFill>
                  <a:schemeClr val="tx1"/>
                </a:solidFill>
                <a:latin typeface="+mn-lt"/>
                <a:ea typeface="+mn-ea"/>
                <a:cs typeface="+mn-cs"/>
              </a:defRPr>
            </a:lvl1pPr>
            <a:lvl2pPr marL="595313" indent="-244475" algn="l" rtl="0" eaLnBrk="1" fontAlgn="base" hangingPunct="1">
              <a:spcBef>
                <a:spcPct val="20000"/>
              </a:spcBef>
              <a:spcAft>
                <a:spcPct val="0"/>
              </a:spcAft>
              <a:buSzPct val="125000"/>
              <a:buFont typeface="Times" pitchFamily="18" charset="0"/>
              <a:buChar char="•"/>
              <a:tabLst>
                <a:tab pos="236538" algn="l"/>
              </a:tabLst>
              <a:defRPr sz="2200">
                <a:solidFill>
                  <a:schemeClr val="tx1"/>
                </a:solidFill>
                <a:latin typeface="+mn-lt"/>
              </a:defRPr>
            </a:lvl2pPr>
            <a:lvl3pPr marL="914400" indent="-204788" algn="l" rtl="0" eaLnBrk="1" fontAlgn="base" hangingPunct="1">
              <a:spcBef>
                <a:spcPct val="20000"/>
              </a:spcBef>
              <a:spcAft>
                <a:spcPct val="0"/>
              </a:spcAft>
              <a:buChar char="–"/>
              <a:tabLst>
                <a:tab pos="236538" algn="l"/>
              </a:tabLst>
              <a:defRPr sz="2000">
                <a:solidFill>
                  <a:schemeClr val="tx1"/>
                </a:solidFill>
                <a:latin typeface="+mn-lt"/>
              </a:defRPr>
            </a:lvl3pPr>
            <a:lvl4pPr marL="1300163" indent="-209550" algn="l" rtl="0" eaLnBrk="1" fontAlgn="base" hangingPunct="1">
              <a:spcBef>
                <a:spcPct val="20000"/>
              </a:spcBef>
              <a:spcAft>
                <a:spcPct val="0"/>
              </a:spcAft>
              <a:buFont typeface="Times" pitchFamily="18" charset="0"/>
              <a:buChar char="•"/>
              <a:tabLst>
                <a:tab pos="236538" algn="l"/>
              </a:tabLst>
              <a:defRPr sz="1600">
                <a:solidFill>
                  <a:schemeClr val="tx1"/>
                </a:solidFill>
                <a:latin typeface="+mn-lt"/>
              </a:defRPr>
            </a:lvl4pPr>
            <a:lvl5pPr marL="1824038" indent="-409575" algn="l" rtl="0" eaLnBrk="1" fontAlgn="base" hangingPunct="1">
              <a:spcBef>
                <a:spcPct val="20000"/>
              </a:spcBef>
              <a:spcAft>
                <a:spcPct val="0"/>
              </a:spcAft>
              <a:buChar char="–"/>
              <a:tabLst>
                <a:tab pos="236538" algn="l"/>
              </a:tabLst>
              <a:defRPr sz="1600">
                <a:solidFill>
                  <a:schemeClr val="tx1"/>
                </a:solidFill>
                <a:latin typeface="+mn-lt"/>
              </a:defRPr>
            </a:lvl5pPr>
            <a:lvl6pPr marL="2281238" indent="-409575" algn="l" rtl="0" eaLnBrk="1" fontAlgn="base" hangingPunct="1">
              <a:spcBef>
                <a:spcPct val="20000"/>
              </a:spcBef>
              <a:spcAft>
                <a:spcPct val="0"/>
              </a:spcAft>
              <a:buChar char="–"/>
              <a:tabLst>
                <a:tab pos="236538" algn="l"/>
              </a:tabLst>
              <a:defRPr sz="1600">
                <a:solidFill>
                  <a:schemeClr val="tx1"/>
                </a:solidFill>
                <a:latin typeface="+mn-lt"/>
              </a:defRPr>
            </a:lvl6pPr>
            <a:lvl7pPr marL="2738438" indent="-409575" algn="l" rtl="0" eaLnBrk="1" fontAlgn="base" hangingPunct="1">
              <a:spcBef>
                <a:spcPct val="20000"/>
              </a:spcBef>
              <a:spcAft>
                <a:spcPct val="0"/>
              </a:spcAft>
              <a:buChar char="–"/>
              <a:tabLst>
                <a:tab pos="236538" algn="l"/>
              </a:tabLst>
              <a:defRPr sz="1600">
                <a:solidFill>
                  <a:schemeClr val="tx1"/>
                </a:solidFill>
                <a:latin typeface="+mn-lt"/>
              </a:defRPr>
            </a:lvl7pPr>
            <a:lvl8pPr marL="3195638" indent="-409575" algn="l" rtl="0" eaLnBrk="1" fontAlgn="base" hangingPunct="1">
              <a:spcBef>
                <a:spcPct val="20000"/>
              </a:spcBef>
              <a:spcAft>
                <a:spcPct val="0"/>
              </a:spcAft>
              <a:buChar char="–"/>
              <a:tabLst>
                <a:tab pos="236538" algn="l"/>
              </a:tabLst>
              <a:defRPr sz="1600">
                <a:solidFill>
                  <a:schemeClr val="tx1"/>
                </a:solidFill>
                <a:latin typeface="+mn-lt"/>
              </a:defRPr>
            </a:lvl8pPr>
            <a:lvl9pPr marL="3652838" indent="-409575" algn="l" rtl="0" eaLnBrk="1" fontAlgn="base" hangingPunct="1">
              <a:spcBef>
                <a:spcPct val="20000"/>
              </a:spcBef>
              <a:spcAft>
                <a:spcPct val="0"/>
              </a:spcAft>
              <a:buChar char="–"/>
              <a:tabLst>
                <a:tab pos="236538" algn="l"/>
              </a:tabLst>
              <a:defRPr sz="1600">
                <a:solidFill>
                  <a:schemeClr val="tx1"/>
                </a:solidFill>
                <a:latin typeface="+mn-lt"/>
              </a:defRPr>
            </a:lvl9pPr>
          </a:lstStyle>
          <a:p>
            <a:pPr marL="0">
              <a:lnSpc>
                <a:spcPct val="150000"/>
              </a:lnSpc>
              <a:spcBef>
                <a:spcPct val="20000"/>
              </a:spcBef>
              <a:defRPr/>
            </a:pPr>
            <a:r>
              <a:rPr lang="en-US" altLang="zh-CN"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Load File</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After blank check operation is completed without problem, click on File button. Find and open the file. If the suffix is .bin, select Data Format: Raw Binary. Finally click Ok button.</a:t>
            </a:r>
          </a:p>
          <a:p>
            <a:pPr marL="0">
              <a:lnSpc>
                <a:spcPct val="150000"/>
              </a:lnSpc>
              <a:defRPr/>
            </a:pP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0">
              <a:lnSpc>
                <a:spcPct val="150000"/>
              </a:lnSpc>
              <a:defRPr/>
            </a:pP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0">
              <a:lnSpc>
                <a:spcPct val="150000"/>
              </a:lnSpc>
              <a:defRPr/>
            </a:pP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6" name="Content Placeholder 3"/>
          <p:cNvSpPr txBox="1">
            <a:spLocks/>
          </p:cNvSpPr>
          <p:nvPr/>
        </p:nvSpPr>
        <p:spPr>
          <a:xfrm>
            <a:off x="436880" y="3498330"/>
            <a:ext cx="11318240" cy="508985"/>
          </a:xfrm>
          <a:prstGeom prst="rect">
            <a:avLst/>
          </a:prstGeom>
        </p:spPr>
        <p:txBody>
          <a:bodyPr wrap="square">
            <a:spAutoFit/>
          </a:bodyPr>
          <a:lstStyle>
            <a:lvl1pPr marL="236538" indent="-236538" algn="l" rtl="0" eaLnBrk="1" fontAlgn="base" hangingPunct="1">
              <a:spcBef>
                <a:spcPct val="40000"/>
              </a:spcBef>
              <a:spcAft>
                <a:spcPct val="0"/>
              </a:spcAft>
              <a:buChar char="•"/>
              <a:tabLst>
                <a:tab pos="236538" algn="l"/>
              </a:tabLst>
              <a:defRPr sz="2600">
                <a:solidFill>
                  <a:schemeClr val="tx1"/>
                </a:solidFill>
                <a:latin typeface="+mn-lt"/>
                <a:ea typeface="+mn-ea"/>
                <a:cs typeface="+mn-cs"/>
              </a:defRPr>
            </a:lvl1pPr>
            <a:lvl2pPr marL="595313" indent="-244475" algn="l" rtl="0" eaLnBrk="1" fontAlgn="base" hangingPunct="1">
              <a:spcBef>
                <a:spcPct val="20000"/>
              </a:spcBef>
              <a:spcAft>
                <a:spcPct val="0"/>
              </a:spcAft>
              <a:buSzPct val="125000"/>
              <a:buFont typeface="Times" pitchFamily="18" charset="0"/>
              <a:buChar char="•"/>
              <a:tabLst>
                <a:tab pos="236538" algn="l"/>
              </a:tabLst>
              <a:defRPr sz="2200">
                <a:solidFill>
                  <a:schemeClr val="tx1"/>
                </a:solidFill>
                <a:latin typeface="+mn-lt"/>
              </a:defRPr>
            </a:lvl2pPr>
            <a:lvl3pPr marL="914400" indent="-204788" algn="l" rtl="0" eaLnBrk="1" fontAlgn="base" hangingPunct="1">
              <a:spcBef>
                <a:spcPct val="20000"/>
              </a:spcBef>
              <a:spcAft>
                <a:spcPct val="0"/>
              </a:spcAft>
              <a:buChar char="–"/>
              <a:tabLst>
                <a:tab pos="236538" algn="l"/>
              </a:tabLst>
              <a:defRPr sz="2000">
                <a:solidFill>
                  <a:schemeClr val="tx1"/>
                </a:solidFill>
                <a:latin typeface="+mn-lt"/>
              </a:defRPr>
            </a:lvl3pPr>
            <a:lvl4pPr marL="1300163" indent="-209550" algn="l" rtl="0" eaLnBrk="1" fontAlgn="base" hangingPunct="1">
              <a:spcBef>
                <a:spcPct val="20000"/>
              </a:spcBef>
              <a:spcAft>
                <a:spcPct val="0"/>
              </a:spcAft>
              <a:buFont typeface="Times" pitchFamily="18" charset="0"/>
              <a:buChar char="•"/>
              <a:tabLst>
                <a:tab pos="236538" algn="l"/>
              </a:tabLst>
              <a:defRPr sz="1600">
                <a:solidFill>
                  <a:schemeClr val="tx1"/>
                </a:solidFill>
                <a:latin typeface="+mn-lt"/>
              </a:defRPr>
            </a:lvl4pPr>
            <a:lvl5pPr marL="1824038" indent="-409575" algn="l" rtl="0" eaLnBrk="1" fontAlgn="base" hangingPunct="1">
              <a:spcBef>
                <a:spcPct val="20000"/>
              </a:spcBef>
              <a:spcAft>
                <a:spcPct val="0"/>
              </a:spcAft>
              <a:buChar char="–"/>
              <a:tabLst>
                <a:tab pos="236538" algn="l"/>
              </a:tabLst>
              <a:defRPr sz="1600">
                <a:solidFill>
                  <a:schemeClr val="tx1"/>
                </a:solidFill>
                <a:latin typeface="+mn-lt"/>
              </a:defRPr>
            </a:lvl5pPr>
            <a:lvl6pPr marL="2281238" indent="-409575" algn="l" rtl="0" eaLnBrk="1" fontAlgn="base" hangingPunct="1">
              <a:spcBef>
                <a:spcPct val="20000"/>
              </a:spcBef>
              <a:spcAft>
                <a:spcPct val="0"/>
              </a:spcAft>
              <a:buChar char="–"/>
              <a:tabLst>
                <a:tab pos="236538" algn="l"/>
              </a:tabLst>
              <a:defRPr sz="1600">
                <a:solidFill>
                  <a:schemeClr val="tx1"/>
                </a:solidFill>
                <a:latin typeface="+mn-lt"/>
              </a:defRPr>
            </a:lvl6pPr>
            <a:lvl7pPr marL="2738438" indent="-409575" algn="l" rtl="0" eaLnBrk="1" fontAlgn="base" hangingPunct="1">
              <a:spcBef>
                <a:spcPct val="20000"/>
              </a:spcBef>
              <a:spcAft>
                <a:spcPct val="0"/>
              </a:spcAft>
              <a:buChar char="–"/>
              <a:tabLst>
                <a:tab pos="236538" algn="l"/>
              </a:tabLst>
              <a:defRPr sz="1600">
                <a:solidFill>
                  <a:schemeClr val="tx1"/>
                </a:solidFill>
                <a:latin typeface="+mn-lt"/>
              </a:defRPr>
            </a:lvl7pPr>
            <a:lvl8pPr marL="3195638" indent="-409575" algn="l" rtl="0" eaLnBrk="1" fontAlgn="base" hangingPunct="1">
              <a:spcBef>
                <a:spcPct val="20000"/>
              </a:spcBef>
              <a:spcAft>
                <a:spcPct val="0"/>
              </a:spcAft>
              <a:buChar char="–"/>
              <a:tabLst>
                <a:tab pos="236538" algn="l"/>
              </a:tabLst>
              <a:defRPr sz="1600">
                <a:solidFill>
                  <a:schemeClr val="tx1"/>
                </a:solidFill>
                <a:latin typeface="+mn-lt"/>
              </a:defRPr>
            </a:lvl8pPr>
            <a:lvl9pPr marL="3652838" indent="-409575" algn="l" rtl="0" eaLnBrk="1" fontAlgn="base" hangingPunct="1">
              <a:spcBef>
                <a:spcPct val="20000"/>
              </a:spcBef>
              <a:spcAft>
                <a:spcPct val="0"/>
              </a:spcAft>
              <a:buChar char="–"/>
              <a:tabLst>
                <a:tab pos="236538" algn="l"/>
              </a:tabLst>
              <a:defRPr sz="1600">
                <a:solidFill>
                  <a:schemeClr val="tx1"/>
                </a:solidFill>
                <a:latin typeface="+mn-lt"/>
              </a:defRPr>
            </a:lvl9pPr>
          </a:lstStyle>
          <a:p>
            <a:pPr marL="0">
              <a:lnSpc>
                <a:spcPct val="150000"/>
              </a:lnSpc>
              <a:spcBef>
                <a:spcPct val="20000"/>
              </a:spcBef>
              <a:defRPr/>
            </a:pPr>
            <a:r>
              <a:rPr lang="en-US"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Batch</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Click on Batch button.</a:t>
            </a:r>
          </a:p>
        </p:txBody>
      </p:sp>
      <p:pic>
        <p:nvPicPr>
          <p:cNvPr id="8" name="Picture 7"/>
          <p:cNvPicPr>
            <a:picLocks noChangeAspect="1"/>
          </p:cNvPicPr>
          <p:nvPr/>
        </p:nvPicPr>
        <p:blipFill>
          <a:blip r:embed="rId3"/>
          <a:stretch>
            <a:fillRect/>
          </a:stretch>
        </p:blipFill>
        <p:spPr>
          <a:xfrm>
            <a:off x="2209802" y="4040491"/>
            <a:ext cx="7479335" cy="1830879"/>
          </a:xfrm>
          <a:prstGeom prst="rect">
            <a:avLst/>
          </a:prstGeom>
          <a:ln>
            <a:solidFill>
              <a:schemeClr val="accent1"/>
            </a:solidFill>
          </a:ln>
        </p:spPr>
      </p:pic>
      <p:sp>
        <p:nvSpPr>
          <p:cNvPr id="9" name="Oval 8"/>
          <p:cNvSpPr/>
          <p:nvPr/>
        </p:nvSpPr>
        <p:spPr bwMode="auto">
          <a:xfrm>
            <a:off x="4952999" y="4348525"/>
            <a:ext cx="457200" cy="730379"/>
          </a:xfrm>
          <a:prstGeom prst="ellipse">
            <a:avLst/>
          </a:prstGeom>
          <a:solidFill>
            <a:schemeClr val="accent1">
              <a:alpha val="0"/>
            </a:schemeClr>
          </a:solidFill>
          <a:ln w="508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a:spcBef>
                <a:spcPct val="0"/>
              </a:spcBef>
              <a:spcAft>
                <a:spcPct val="0"/>
              </a:spcAft>
            </a:pPr>
            <a:endParaRPr lang="en-US" sz="2000">
              <a:latin typeface="Verdana" pitchFamily="34" charset="0"/>
            </a:endParaRPr>
          </a:p>
        </p:txBody>
      </p:sp>
      <p:pic>
        <p:nvPicPr>
          <p:cNvPr id="10" name="Picture 9"/>
          <p:cNvPicPr>
            <a:picLocks noChangeAspect="1"/>
          </p:cNvPicPr>
          <p:nvPr/>
        </p:nvPicPr>
        <p:blipFill>
          <a:blip r:embed="rId4"/>
          <a:stretch>
            <a:fillRect/>
          </a:stretch>
        </p:blipFill>
        <p:spPr>
          <a:xfrm>
            <a:off x="3843338" y="1875624"/>
            <a:ext cx="3133725" cy="1419045"/>
          </a:xfrm>
          <a:prstGeom prst="rect">
            <a:avLst/>
          </a:prstGeom>
          <a:ln>
            <a:solidFill>
              <a:schemeClr val="accent1"/>
            </a:solidFill>
          </a:ln>
        </p:spPr>
      </p:pic>
      <p:sp>
        <p:nvSpPr>
          <p:cNvPr id="11" name="Oval 10"/>
          <p:cNvSpPr/>
          <p:nvPr/>
        </p:nvSpPr>
        <p:spPr bwMode="auto">
          <a:xfrm>
            <a:off x="4419601" y="2370615"/>
            <a:ext cx="610235" cy="356468"/>
          </a:xfrm>
          <a:prstGeom prst="ellipse">
            <a:avLst/>
          </a:prstGeom>
          <a:solidFill>
            <a:schemeClr val="accent1">
              <a:alpha val="0"/>
            </a:schemeClr>
          </a:solidFill>
          <a:ln w="508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a:spcBef>
                <a:spcPct val="0"/>
              </a:spcBef>
              <a:spcAft>
                <a:spcPct val="0"/>
              </a:spcAft>
            </a:pPr>
            <a:endParaRPr lang="en-US" sz="2000">
              <a:latin typeface="Verdana" pitchFamily="34" charset="0"/>
            </a:endParaRPr>
          </a:p>
        </p:txBody>
      </p:sp>
      <p:sp>
        <p:nvSpPr>
          <p:cNvPr id="13" name="Right Arrow 12">
            <a:hlinkClick r:id="rId5" action="ppaction://hlinksldjump"/>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
        <p:nvSpPr>
          <p:cNvPr id="12" name="Title 1">
            <a:extLst>
              <a:ext uri="{FF2B5EF4-FFF2-40B4-BE49-F238E27FC236}">
                <a16:creationId xmlns:a16="http://schemas.microsoft.com/office/drawing/2014/main" id="{F8A9DDAF-B784-4AE5-8E3A-F1E77AC15E64}"/>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Dediprog SF600   ..</a:t>
            </a:r>
            <a:r>
              <a:rPr lang="en-US" sz="4000" err="1"/>
              <a:t>cont</a:t>
            </a:r>
            <a:endParaRPr lang="en-US" sz="4000"/>
          </a:p>
        </p:txBody>
      </p:sp>
    </p:spTree>
    <p:extLst>
      <p:ext uri="{BB962C8B-B14F-4D97-AF65-F5344CB8AC3E}">
        <p14:creationId xmlns:p14="http://schemas.microsoft.com/office/powerpoint/2010/main" val="311273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FEBB6CC-89C2-4CF4-AC97-951FA4CC87A1}"/>
              </a:ext>
            </a:extLst>
          </p:cNvPr>
          <p:cNvSpPr txBox="1">
            <a:spLocks/>
          </p:cNvSpPr>
          <p:nvPr/>
        </p:nvSpPr>
        <p:spPr>
          <a:xfrm>
            <a:off x="391632" y="1257501"/>
            <a:ext cx="11010900" cy="4736868"/>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C-PHY and D-PHY signals are coming from the silicon as multiplexed together.</a:t>
            </a:r>
          </a:p>
          <a:p>
            <a:pPr marL="228589" indent="-228589" defTabSz="609570" hangingPunct="1">
              <a:buFont typeface="Arial" panose="020B0604020202020204" pitchFamily="34" charset="0"/>
              <a:buChar char="•"/>
            </a:pPr>
            <a:r>
              <a:rPr lang="en-US" sz="2000">
                <a:cs typeface="Intel Clear" panose="020B0604020203020204" pitchFamily="34" charset="0"/>
              </a:rPr>
              <a:t>The routing followed in RVP3 SKU is based on C-PHY guidelines. </a:t>
            </a:r>
          </a:p>
          <a:p>
            <a:pPr marL="228589" indent="-228589" defTabSz="609570" hangingPunct="1">
              <a:buFont typeface="Arial" panose="020B0604020202020204" pitchFamily="34" charset="0"/>
              <a:buChar char="•"/>
            </a:pPr>
            <a:r>
              <a:rPr lang="en-US" sz="2000">
                <a:cs typeface="Intel Clear" panose="020B0604020203020204" pitchFamily="34" charset="0"/>
              </a:rPr>
              <a:t>An effort was made to make use of the C-PHY signals to arrange in such away that D-PHY can also be electrically feasible.</a:t>
            </a:r>
          </a:p>
          <a:p>
            <a:pPr marL="228589" indent="-228589" defTabSz="609570" hangingPunct="1">
              <a:buFont typeface="Arial" panose="020B0604020202020204" pitchFamily="34" charset="0"/>
              <a:buChar char="•"/>
            </a:pPr>
            <a:r>
              <a:rPr lang="en-US" sz="2000">
                <a:cs typeface="Intel Clear" panose="020B0604020203020204" pitchFamily="34" charset="0"/>
              </a:rPr>
              <a:t>The SI team has done the simulation for this taking C-PHY signals as loosely coupled differential.</a:t>
            </a:r>
          </a:p>
          <a:p>
            <a:pPr marL="228589" indent="-228589" defTabSz="609570" hangingPunct="1">
              <a:buFont typeface="Arial" panose="020B0604020202020204" pitchFamily="34" charset="0"/>
              <a:buChar char="•"/>
            </a:pPr>
            <a:r>
              <a:rPr lang="en-US" sz="2000">
                <a:cs typeface="Intel Clear" panose="020B0604020203020204" pitchFamily="34" charset="0"/>
              </a:rPr>
              <a:t>Even though D-PHY interface can work, </a:t>
            </a:r>
            <a:r>
              <a:rPr lang="en-US" sz="2000">
                <a:solidFill>
                  <a:srgbClr val="FF0000"/>
                </a:solidFill>
                <a:cs typeface="Intel Clear" panose="020B0604020203020204" pitchFamily="34" charset="0"/>
              </a:rPr>
              <a:t>The legacy AICs like CRD G3, CRD D1 D-PHY cannot be supported in RVP3</a:t>
            </a:r>
            <a:r>
              <a:rPr lang="en-US" sz="2000">
                <a:cs typeface="Intel Clear" panose="020B0604020203020204" pitchFamily="34" charset="0"/>
              </a:rPr>
              <a:t>.</a:t>
            </a:r>
          </a:p>
          <a:p>
            <a:pPr marL="228589" indent="-228589" defTabSz="609570" hangingPunct="1">
              <a:buFont typeface="Arial" panose="020B0604020202020204" pitchFamily="34" charset="0"/>
              <a:buChar char="•"/>
            </a:pPr>
            <a:r>
              <a:rPr lang="en-US" sz="2000">
                <a:cs typeface="Intel Clear" panose="020B0604020203020204" pitchFamily="34" charset="0"/>
              </a:rPr>
              <a:t>This is due to pinout difference of CRD connector for C-PHY is different from legacy AICs</a:t>
            </a:r>
          </a:p>
          <a:p>
            <a:pPr marL="228589" indent="-228589" defTabSz="609570" hangingPunct="1">
              <a:buFont typeface="Arial" panose="020B0604020202020204" pitchFamily="34" charset="0"/>
              <a:buChar char="•"/>
            </a:pPr>
            <a:r>
              <a:rPr lang="en-US" sz="2000">
                <a:cs typeface="Intel Clear" panose="020B0604020203020204" pitchFamily="34" charset="0"/>
              </a:rPr>
              <a:t>This can be considered as a POC and if any team is interested to know more about this, Kindly contact the RVP team.</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sp>
        <p:nvSpPr>
          <p:cNvPr id="12" name="Title 1">
            <a:extLst>
              <a:ext uri="{FF2B5EF4-FFF2-40B4-BE49-F238E27FC236}">
                <a16:creationId xmlns:a16="http://schemas.microsoft.com/office/drawing/2014/main" id="{86B28CE7-7398-4413-BF10-E86E1C9087BF}"/>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 UH RVP – </a:t>
            </a:r>
            <a:r>
              <a:rPr lang="en-US" sz="4000">
                <a:cs typeface="Intel Clear" panose="020B0604020203020204" pitchFamily="34" charset="0"/>
              </a:rPr>
              <a:t>D-PHY over C-PHY in RVP3</a:t>
            </a:r>
            <a:endParaRPr lang="en-US"/>
          </a:p>
        </p:txBody>
      </p:sp>
    </p:spTree>
    <p:extLst>
      <p:ext uri="{BB962C8B-B14F-4D97-AF65-F5344CB8AC3E}">
        <p14:creationId xmlns:p14="http://schemas.microsoft.com/office/powerpoint/2010/main" val="298371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2289" y="146979"/>
            <a:ext cx="10972800" cy="707364"/>
          </a:xfrm>
        </p:spPr>
        <p:txBody>
          <a:bodyPr anchor="ctr"/>
          <a:lstStyle/>
          <a:p>
            <a:r>
              <a:rPr lang="en-US" sz="3467" b="1"/>
              <a:t>NVL-UH RVP System State overview</a:t>
            </a:r>
          </a:p>
        </p:txBody>
      </p:sp>
      <p:sp>
        <p:nvSpPr>
          <p:cNvPr id="5" name="Rectangle 4">
            <a:extLst>
              <a:ext uri="{FF2B5EF4-FFF2-40B4-BE49-F238E27FC236}">
                <a16:creationId xmlns:a16="http://schemas.microsoft.com/office/drawing/2014/main" id="{DBB6E105-495F-61B2-7DFE-975CDC59C3C1}"/>
              </a:ext>
            </a:extLst>
          </p:cNvPr>
          <p:cNvSpPr/>
          <p:nvPr/>
        </p:nvSpPr>
        <p:spPr>
          <a:xfrm>
            <a:off x="262567" y="785860"/>
            <a:ext cx="10912243" cy="1083758"/>
          </a:xfrm>
          <a:prstGeom prst="rect">
            <a:avLst/>
          </a:prstGeom>
        </p:spPr>
        <p:txBody>
          <a:bodyPr wrap="square" lIns="121920" tIns="60960" rIns="121920" bIns="60960" anchor="t">
            <a:spAutoFit/>
          </a:bodyPr>
          <a:lstStyle/>
          <a:p>
            <a:pPr marL="342900" indent="-342900">
              <a:buFont typeface="Wingdings" panose="05000000000000000000" pitchFamily="2" charset="2"/>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NVL-UH supports the following system states and detailed voltage rail information is presented in next slide. By default, all the SKU supports pseudo –G3 state.</a:t>
            </a:r>
          </a:p>
          <a:p>
            <a:pPr marL="342900" indent="-342900">
              <a:buFont typeface="Wingdings" panose="05000000000000000000" pitchFamily="2" charset="2"/>
              <a:buChar char="§"/>
            </a:pP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DSx</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is not supported.</a:t>
            </a:r>
          </a:p>
        </p:txBody>
      </p:sp>
      <p:grpSp>
        <p:nvGrpSpPr>
          <p:cNvPr id="7" name="Group 6">
            <a:extLst>
              <a:ext uri="{FF2B5EF4-FFF2-40B4-BE49-F238E27FC236}">
                <a16:creationId xmlns:a16="http://schemas.microsoft.com/office/drawing/2014/main" id="{06BD1175-1AB7-1DC4-9BDE-A300FE225243}"/>
              </a:ext>
            </a:extLst>
          </p:cNvPr>
          <p:cNvGrpSpPr/>
          <p:nvPr/>
        </p:nvGrpSpPr>
        <p:grpSpPr>
          <a:xfrm>
            <a:off x="3484274" y="1892718"/>
            <a:ext cx="4892809" cy="4035009"/>
            <a:chOff x="198753" y="1411495"/>
            <a:chExt cx="4892809" cy="4035009"/>
          </a:xfrm>
        </p:grpSpPr>
        <p:sp>
          <p:nvSpPr>
            <p:cNvPr id="8" name="Rectangle 7">
              <a:extLst>
                <a:ext uri="{FF2B5EF4-FFF2-40B4-BE49-F238E27FC236}">
                  <a16:creationId xmlns:a16="http://schemas.microsoft.com/office/drawing/2014/main" id="{4ABA4FC0-AFEF-9BCF-2DE6-539F42B8923C}"/>
                </a:ext>
              </a:extLst>
            </p:cNvPr>
            <p:cNvSpPr/>
            <p:nvPr/>
          </p:nvSpPr>
          <p:spPr>
            <a:xfrm>
              <a:off x="198753" y="1411495"/>
              <a:ext cx="4892809" cy="4035009"/>
            </a:xfrm>
            <a:prstGeom prst="rect">
              <a:avLst/>
            </a:prstGeom>
            <a:solidFill>
              <a:schemeClr val="bg1"/>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BECC6C30-D113-D307-0A94-E86A42F96AC7}"/>
                </a:ext>
              </a:extLst>
            </p:cNvPr>
            <p:cNvSpPr txBox="1"/>
            <p:nvPr/>
          </p:nvSpPr>
          <p:spPr>
            <a:xfrm>
              <a:off x="1532281" y="1780996"/>
              <a:ext cx="900888" cy="138499"/>
            </a:xfrm>
            <a:prstGeom prst="rect">
              <a:avLst/>
            </a:prstGeom>
            <a:solidFill>
              <a:schemeClr val="bg1"/>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All Rails powered</a:t>
              </a:r>
            </a:p>
          </p:txBody>
        </p:sp>
        <p:sp>
          <p:nvSpPr>
            <p:cNvPr id="10" name="TextBox 9">
              <a:extLst>
                <a:ext uri="{FF2B5EF4-FFF2-40B4-BE49-F238E27FC236}">
                  <a16:creationId xmlns:a16="http://schemas.microsoft.com/office/drawing/2014/main" id="{F7206194-F2A4-2E1B-61F3-B2F2060BCCB7}"/>
                </a:ext>
              </a:extLst>
            </p:cNvPr>
            <p:cNvSpPr txBox="1"/>
            <p:nvPr/>
          </p:nvSpPr>
          <p:spPr>
            <a:xfrm>
              <a:off x="1530403" y="2219433"/>
              <a:ext cx="1362552" cy="553998"/>
            </a:xfrm>
            <a:prstGeom prst="rect">
              <a:avLst/>
            </a:prstGeom>
            <a:solidFill>
              <a:schemeClr val="bg1"/>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900">
                  <a:solidFill>
                    <a:schemeClr val="tx2"/>
                  </a:solidFill>
                </a:rPr>
                <a:t>DDR memory Powered</a:t>
              </a:r>
            </a:p>
            <a:p>
              <a:pPr marL="0" marR="0" indent="0" algn="l" defTabSz="2438338" rtl="0" fontAlgn="auto" latinLnBrk="0" hangingPunct="0">
                <a:lnSpc>
                  <a:spcPct val="100000"/>
                </a:lnSpc>
                <a:spcBef>
                  <a:spcPts val="0"/>
                </a:spcBef>
                <a:spcAft>
                  <a:spcPts val="0"/>
                </a:spcAft>
                <a:buClrTx/>
                <a:buSzTx/>
                <a:buFontTx/>
                <a:buNone/>
                <a:tabLst/>
              </a:pPr>
              <a:r>
                <a:rPr lang="en-US" sz="900">
                  <a:solidFill>
                    <a:schemeClr val="tx2"/>
                  </a:solidFill>
                </a:rPr>
                <a:t>PRIMARY well Powered</a:t>
              </a:r>
            </a:p>
            <a:p>
              <a:pPr marL="0" marR="0" indent="0" algn="l" defTabSz="2438338" rtl="0" fontAlgn="auto" latinLnBrk="0" hangingPunct="0">
                <a:lnSpc>
                  <a:spcPct val="100000"/>
                </a:lnSpc>
                <a:spcBef>
                  <a:spcPts val="0"/>
                </a:spcBef>
                <a:spcAft>
                  <a:spcPts val="0"/>
                </a:spcAft>
                <a:buClrTx/>
                <a:buSzTx/>
                <a:buFontTx/>
                <a:buNone/>
                <a:tabLst/>
              </a:pPr>
              <a:r>
                <a:rPr kumimoji="0" lang="en-US" sz="900" b="0" i="0" u="none" strike="noStrike" cap="none" spc="0" normalizeH="0" baseline="0">
                  <a:ln>
                    <a:noFill/>
                  </a:ln>
                  <a:solidFill>
                    <a:schemeClr val="tx2"/>
                  </a:solidFill>
                  <a:effectLst/>
                  <a:uFillTx/>
                  <a:latin typeface="+mn-lt"/>
                  <a:ea typeface="+mn-ea"/>
                  <a:cs typeface="+mn-cs"/>
                  <a:sym typeface="Helvetica Neue"/>
                </a:rPr>
                <a:t>Deep SLEEP well powered</a:t>
              </a:r>
            </a:p>
            <a:p>
              <a:pPr marL="0" marR="0" indent="0" algn="l" defTabSz="2438338" rtl="0" fontAlgn="auto" latinLnBrk="0" hangingPunct="0">
                <a:lnSpc>
                  <a:spcPct val="100000"/>
                </a:lnSpc>
                <a:spcBef>
                  <a:spcPts val="0"/>
                </a:spcBef>
                <a:spcAft>
                  <a:spcPts val="0"/>
                </a:spcAft>
                <a:buClrTx/>
                <a:buSzTx/>
                <a:buFontTx/>
                <a:buNone/>
                <a:tabLst/>
              </a:pPr>
              <a:r>
                <a:rPr lang="en-US" sz="900">
                  <a:solidFill>
                    <a:schemeClr val="tx2"/>
                  </a:solidFill>
                </a:rPr>
                <a:t>RTC well powered</a:t>
              </a:r>
              <a:endParaRPr kumimoji="0" lang="en-US" sz="900" b="0" i="0" u="none" strike="noStrike" cap="none" spc="0" normalizeH="0" baseline="0">
                <a:ln>
                  <a:noFill/>
                </a:ln>
                <a:solidFill>
                  <a:schemeClr val="tx2"/>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11DB8C40-BCF4-35F1-3C45-70DF7B01B9C8}"/>
                </a:ext>
              </a:extLst>
            </p:cNvPr>
            <p:cNvSpPr txBox="1"/>
            <p:nvPr/>
          </p:nvSpPr>
          <p:spPr>
            <a:xfrm>
              <a:off x="1534404" y="3207276"/>
              <a:ext cx="1362552" cy="415498"/>
            </a:xfrm>
            <a:prstGeom prst="rect">
              <a:avLst/>
            </a:prstGeom>
            <a:solidFill>
              <a:schemeClr val="bg1"/>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PRIMARY well Powered</a:t>
              </a:r>
            </a:p>
            <a:p>
              <a:r>
                <a:rPr lang="en-US" sz="900"/>
                <a:t>Deep SLEEP well powered</a:t>
              </a:r>
            </a:p>
            <a:p>
              <a:r>
                <a:rPr lang="en-US" sz="900"/>
                <a:t>RTC well powered</a:t>
              </a:r>
            </a:p>
          </p:txBody>
        </p:sp>
        <p:sp>
          <p:nvSpPr>
            <p:cNvPr id="12" name="TextBox 11">
              <a:extLst>
                <a:ext uri="{FF2B5EF4-FFF2-40B4-BE49-F238E27FC236}">
                  <a16:creationId xmlns:a16="http://schemas.microsoft.com/office/drawing/2014/main" id="{2F216A95-0CA7-2C59-DE07-E7E0A9D4F475}"/>
                </a:ext>
              </a:extLst>
            </p:cNvPr>
            <p:cNvSpPr txBox="1"/>
            <p:nvPr/>
          </p:nvSpPr>
          <p:spPr>
            <a:xfrm>
              <a:off x="1586728" y="4252144"/>
              <a:ext cx="942566" cy="138499"/>
            </a:xfrm>
            <a:prstGeom prst="rect">
              <a:avLst/>
            </a:prstGeom>
            <a:solidFill>
              <a:schemeClr val="bg1"/>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RTC well powered</a:t>
              </a:r>
            </a:p>
          </p:txBody>
        </p:sp>
        <p:sp>
          <p:nvSpPr>
            <p:cNvPr id="13" name="TextBox 12">
              <a:extLst>
                <a:ext uri="{FF2B5EF4-FFF2-40B4-BE49-F238E27FC236}">
                  <a16:creationId xmlns:a16="http://schemas.microsoft.com/office/drawing/2014/main" id="{D4C4818C-69C5-0390-816F-185EA570353E}"/>
                </a:ext>
              </a:extLst>
            </p:cNvPr>
            <p:cNvSpPr txBox="1"/>
            <p:nvPr/>
          </p:nvSpPr>
          <p:spPr>
            <a:xfrm>
              <a:off x="1343941" y="4900191"/>
              <a:ext cx="968214" cy="138499"/>
            </a:xfrm>
            <a:prstGeom prst="rect">
              <a:avLst/>
            </a:prstGeom>
            <a:solidFill>
              <a:schemeClr val="bg1"/>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RTC well powered.</a:t>
              </a:r>
            </a:p>
          </p:txBody>
        </p:sp>
        <p:sp>
          <p:nvSpPr>
            <p:cNvPr id="14" name="Rectangle 13">
              <a:extLst>
                <a:ext uri="{FF2B5EF4-FFF2-40B4-BE49-F238E27FC236}">
                  <a16:creationId xmlns:a16="http://schemas.microsoft.com/office/drawing/2014/main" id="{0171785F-42B3-EB12-2AED-A5CECDE31A23}"/>
                </a:ext>
              </a:extLst>
            </p:cNvPr>
            <p:cNvSpPr/>
            <p:nvPr/>
          </p:nvSpPr>
          <p:spPr>
            <a:xfrm>
              <a:off x="2640326" y="1543009"/>
              <a:ext cx="2351028" cy="613608"/>
            </a:xfrm>
            <a:prstGeom prst="rect">
              <a:avLst/>
            </a:prstGeom>
            <a:solidFill>
              <a:srgbClr val="B7DDE8"/>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sym typeface="Helvetica Neue Medium"/>
                </a:rPr>
                <a:t>S0</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sym typeface="Helvetica Neue Medium"/>
                </a:rPr>
                <a:t>(active)</a:t>
              </a:r>
            </a:p>
          </p:txBody>
        </p:sp>
        <p:sp>
          <p:nvSpPr>
            <p:cNvPr id="15" name="Rectangle 14">
              <a:extLst>
                <a:ext uri="{FF2B5EF4-FFF2-40B4-BE49-F238E27FC236}">
                  <a16:creationId xmlns:a16="http://schemas.microsoft.com/office/drawing/2014/main" id="{14C382BC-033C-141A-84E2-76AE6FA2DEC9}"/>
                </a:ext>
              </a:extLst>
            </p:cNvPr>
            <p:cNvSpPr/>
            <p:nvPr/>
          </p:nvSpPr>
          <p:spPr>
            <a:xfrm>
              <a:off x="3014545" y="2777153"/>
              <a:ext cx="1610234" cy="613608"/>
            </a:xfrm>
            <a:prstGeom prst="rect">
              <a:avLst/>
            </a:prstGeom>
            <a:solidFill>
              <a:srgbClr val="FDE499"/>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S4</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(Hibernate)</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A9B781F1-C937-5B98-1615-D659606EA6AC}"/>
                </a:ext>
              </a:extLst>
            </p:cNvPr>
            <p:cNvSpPr/>
            <p:nvPr/>
          </p:nvSpPr>
          <p:spPr>
            <a:xfrm>
              <a:off x="4153538" y="1750963"/>
              <a:ext cx="836720" cy="412599"/>
            </a:xfrm>
            <a:prstGeom prst="rect">
              <a:avLst/>
            </a:prstGeom>
            <a:solidFill>
              <a:srgbClr val="B7DDE8"/>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0" rIns="5080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C10/S0ix</a:t>
              </a:r>
            </a:p>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00B050"/>
                  </a:solidFill>
                  <a:latin typeface="Helvetica Neue Medium"/>
                  <a:ea typeface="Helvetica Neue Medium"/>
                  <a:cs typeface="Helvetica Neue Medium"/>
                  <a:sym typeface="Helvetica Neue Medium"/>
                </a:rPr>
                <a:t>Low Power/</a:t>
              </a:r>
            </a:p>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rgbClr val="00B050"/>
                  </a:solidFill>
                  <a:effectLst/>
                  <a:uFillTx/>
                  <a:latin typeface="Helvetica Neue Medium"/>
                  <a:ea typeface="Helvetica Neue Medium"/>
                  <a:cs typeface="Helvetica Neue Medium"/>
                  <a:sym typeface="Helvetica Neue Medium"/>
                </a:rPr>
                <a:t>Low latency state</a:t>
              </a:r>
            </a:p>
          </p:txBody>
        </p:sp>
        <p:sp>
          <p:nvSpPr>
            <p:cNvPr id="17" name="Rectangle 16">
              <a:extLst>
                <a:ext uri="{FF2B5EF4-FFF2-40B4-BE49-F238E27FC236}">
                  <a16:creationId xmlns:a16="http://schemas.microsoft.com/office/drawing/2014/main" id="{70E0A3A8-7179-14CE-BCA5-EF94B6DDB174}"/>
                </a:ext>
              </a:extLst>
            </p:cNvPr>
            <p:cNvSpPr/>
            <p:nvPr/>
          </p:nvSpPr>
          <p:spPr>
            <a:xfrm>
              <a:off x="3181613" y="3390761"/>
              <a:ext cx="1242834" cy="613608"/>
            </a:xfrm>
            <a:prstGeom prst="rect">
              <a:avLst/>
            </a:prstGeom>
            <a:solidFill>
              <a:srgbClr val="FDE499"/>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S5</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(Shutdown)</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EF62F511-DB77-FFEC-9196-30C1E4B1374A}"/>
                </a:ext>
              </a:extLst>
            </p:cNvPr>
            <p:cNvSpPr/>
            <p:nvPr/>
          </p:nvSpPr>
          <p:spPr>
            <a:xfrm>
              <a:off x="3344599" y="4016131"/>
              <a:ext cx="890698" cy="595035"/>
            </a:xfrm>
            <a:prstGeom prst="rect">
              <a:avLst/>
            </a:prstGeom>
            <a:solidFill>
              <a:srgbClr val="C4D59F"/>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PG3</a:t>
              </a:r>
            </a:p>
            <a:p>
              <a:pPr marL="0" marR="0" indent="0" algn="ctr" defTabSz="8255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B8D36B21-7867-5542-2D49-42BD344BD644}"/>
                </a:ext>
              </a:extLst>
            </p:cNvPr>
            <p:cNvSpPr/>
            <p:nvPr/>
          </p:nvSpPr>
          <p:spPr>
            <a:xfrm>
              <a:off x="2798036" y="2150243"/>
              <a:ext cx="2037963" cy="613608"/>
            </a:xfrm>
            <a:prstGeom prst="rect">
              <a:avLst/>
            </a:prstGeom>
            <a:solidFill>
              <a:srgbClr val="FDE499"/>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S3</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(Sleep)</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A6CD582F-17B2-C877-5D88-FD1F2BCC29E0}"/>
                </a:ext>
              </a:extLst>
            </p:cNvPr>
            <p:cNvSpPr/>
            <p:nvPr/>
          </p:nvSpPr>
          <p:spPr>
            <a:xfrm>
              <a:off x="3498951" y="4625011"/>
              <a:ext cx="608157" cy="613608"/>
            </a:xfrm>
            <a:prstGeom prst="rect">
              <a:avLst/>
            </a:prstGeom>
            <a:solidFill>
              <a:schemeClr val="accent4">
                <a:lumMod val="40000"/>
                <a:lumOff val="6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RTC</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(G3)</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cxnSp>
          <p:nvCxnSpPr>
            <p:cNvPr id="21" name="Straight Connector 20">
              <a:extLst>
                <a:ext uri="{FF2B5EF4-FFF2-40B4-BE49-F238E27FC236}">
                  <a16:creationId xmlns:a16="http://schemas.microsoft.com/office/drawing/2014/main" id="{AB724D2D-64A5-96A6-55E9-D03DF60FE2A4}"/>
                </a:ext>
              </a:extLst>
            </p:cNvPr>
            <p:cNvCxnSpPr>
              <a:cxnSpLocks/>
              <a:stCxn id="20" idx="2"/>
            </p:cNvCxnSpPr>
            <p:nvPr/>
          </p:nvCxnSpPr>
          <p:spPr>
            <a:xfrm flipH="1">
              <a:off x="931307" y="5238620"/>
              <a:ext cx="2871723" cy="0"/>
            </a:xfrm>
            <a:prstGeom prst="line">
              <a:avLst/>
            </a:prstGeom>
            <a:noFill/>
            <a:ln w="127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528446EF-BAEC-B54E-A40A-A3E8D6D9856C}"/>
                </a:ext>
              </a:extLst>
            </p:cNvPr>
            <p:cNvCxnSpPr>
              <a:cxnSpLocks/>
              <a:stCxn id="20" idx="0"/>
            </p:cNvCxnSpPr>
            <p:nvPr/>
          </p:nvCxnSpPr>
          <p:spPr>
            <a:xfrm flipH="1">
              <a:off x="931307" y="4625011"/>
              <a:ext cx="2871723" cy="6374"/>
            </a:xfrm>
            <a:prstGeom prst="line">
              <a:avLst/>
            </a:prstGeom>
            <a:noFill/>
            <a:ln w="127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185150-CF37-A57F-A1A0-9B5862225198}"/>
                </a:ext>
              </a:extLst>
            </p:cNvPr>
            <p:cNvCxnSpPr>
              <a:cxnSpLocks/>
            </p:cNvCxnSpPr>
            <p:nvPr/>
          </p:nvCxnSpPr>
          <p:spPr>
            <a:xfrm flipH="1">
              <a:off x="931307" y="3997998"/>
              <a:ext cx="2871723" cy="6374"/>
            </a:xfrm>
            <a:prstGeom prst="line">
              <a:avLst/>
            </a:prstGeom>
            <a:noFill/>
            <a:ln w="127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2F3775D3-3D35-24A4-744A-625565A130C2}"/>
                </a:ext>
              </a:extLst>
            </p:cNvPr>
            <p:cNvCxnSpPr>
              <a:cxnSpLocks/>
            </p:cNvCxnSpPr>
            <p:nvPr/>
          </p:nvCxnSpPr>
          <p:spPr>
            <a:xfrm flipH="1">
              <a:off x="944390" y="2763746"/>
              <a:ext cx="2871723" cy="6374"/>
            </a:xfrm>
            <a:prstGeom prst="line">
              <a:avLst/>
            </a:prstGeom>
            <a:noFill/>
            <a:ln w="127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43FF2B02-6076-ADE4-FF98-8977364945E9}"/>
                </a:ext>
              </a:extLst>
            </p:cNvPr>
            <p:cNvCxnSpPr>
              <a:cxnSpLocks/>
            </p:cNvCxnSpPr>
            <p:nvPr/>
          </p:nvCxnSpPr>
          <p:spPr>
            <a:xfrm flipH="1">
              <a:off x="931307" y="2153322"/>
              <a:ext cx="2871723" cy="6374"/>
            </a:xfrm>
            <a:prstGeom prst="line">
              <a:avLst/>
            </a:prstGeom>
            <a:noFill/>
            <a:ln w="127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0D2DCAA7-6C18-9531-A0E3-863E72776A72}"/>
                </a:ext>
              </a:extLst>
            </p:cNvPr>
            <p:cNvSpPr txBox="1"/>
            <p:nvPr/>
          </p:nvSpPr>
          <p:spPr>
            <a:xfrm>
              <a:off x="1045804" y="3845319"/>
              <a:ext cx="65" cy="161583"/>
            </a:xfrm>
            <a:prstGeom prst="rect">
              <a:avLst/>
            </a:prstGeom>
            <a:solidFill>
              <a:schemeClr val="bg1"/>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1000">
                  <a:solidFill>
                    <a:schemeClr val="tx2"/>
                  </a:solidFill>
                </a:defRPr>
              </a:lvl1pPr>
            </a:lstStyle>
            <a:p>
              <a:endParaRPr lang="en-US" sz="1050" b="1">
                <a:solidFill>
                  <a:srgbClr val="7030A0"/>
                </a:solidFill>
              </a:endParaRPr>
            </a:p>
          </p:txBody>
        </p:sp>
      </p:grpSp>
    </p:spTree>
    <p:extLst>
      <p:ext uri="{BB962C8B-B14F-4D97-AF65-F5344CB8AC3E}">
        <p14:creationId xmlns:p14="http://schemas.microsoft.com/office/powerpoint/2010/main" val="36462704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5303" y="976722"/>
            <a:ext cx="5417574" cy="5345951"/>
          </a:xfrm>
          <a:prstGeom prst="rect">
            <a:avLst/>
          </a:prstGeom>
        </p:spPr>
        <p:txBody>
          <a:bodyPr wrap="square">
            <a:spAutoFit/>
          </a:bodyPr>
          <a:lstStyle/>
          <a:p>
            <a:pPr marL="380973" indent="-380973">
              <a:spcBef>
                <a:spcPts val="800"/>
              </a:spcBef>
              <a:buFont typeface="Arial" panose="020B0604020202020204" pitchFamily="34" charset="0"/>
              <a:buChar char="•"/>
            </a:pPr>
            <a:r>
              <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Port Configuration</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NVL-HX-UPH 3 Ports</a:t>
            </a: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73" indent="-380973">
              <a:spcBef>
                <a:spcPts val="800"/>
              </a:spcBef>
              <a:buFont typeface="Arial" panose="020B0604020202020204" pitchFamily="34" charset="0"/>
              <a:buChar char="•"/>
            </a:pPr>
            <a:r>
              <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PD Controller &amp; EC: </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CFP based PD controller support</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Detecting attach/orientation of cable</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Connects VCONN/VBUS to connector</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Provides UFP/DFP roles and USB Power delivery protocol. </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Makes decisions on USB PD policy along with help of OS. </a:t>
            </a:r>
          </a:p>
          <a:p>
            <a:pPr marL="380973" indent="-380973">
              <a:spcBef>
                <a:spcPts val="800"/>
              </a:spcBef>
              <a:buFont typeface="Arial" panose="020B0604020202020204" pitchFamily="34" charset="0"/>
              <a:buChar char="•"/>
            </a:pPr>
            <a:r>
              <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Re-timer: </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Boosts signal strength/condition the high speed signals. </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AUX and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LSx</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 signals cannot be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muxed</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 inside the SoC due to different signal characteristics</a:t>
            </a:r>
          </a:p>
          <a:p>
            <a:pPr marL="990537" lvl="1" indent="-380981">
              <a:spcBef>
                <a:spcPts val="400"/>
              </a:spcBef>
              <a:buFont typeface="Arial" panose="020B0604020202020204" pitchFamily="34" charset="0"/>
              <a:buChar char="•"/>
            </a:pP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LSx</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 (UART) Signals are used for FW loading</a:t>
            </a: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r>
              <a:rPr lang="en-US" sz="1600" b="1"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Vpro</a:t>
            </a:r>
            <a:r>
              <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Over Type-C dock: </a:t>
            </a:r>
          </a:p>
          <a:p>
            <a:pPr marL="990534" lvl="1" indent="-380981">
              <a:spcBef>
                <a:spcPts val="400"/>
              </a:spcBef>
              <a:buFont typeface="Arial" panose="020B0604020202020204" pitchFamily="34" charset="0"/>
              <a:buChar char="•"/>
            </a:pPr>
            <a:r>
              <a:rPr lang="en-US" sz="1600" i="1"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SMLink0</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is used for Ethernet communication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overType</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 on SBU Lines</a:t>
            </a:r>
          </a:p>
          <a:p>
            <a:pPr marL="990534" lvl="1" indent="-380981">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Connected to CSME over Re-timer SMBUS</a:t>
            </a:r>
          </a:p>
        </p:txBody>
      </p:sp>
      <p:sp>
        <p:nvSpPr>
          <p:cNvPr id="8" name="Title 2">
            <a:extLst>
              <a:ext uri="{FF2B5EF4-FFF2-40B4-BE49-F238E27FC236}">
                <a16:creationId xmlns:a16="http://schemas.microsoft.com/office/drawing/2014/main" id="{086FD0BB-747B-4718-9B55-34149E82F64E}"/>
              </a:ext>
            </a:extLst>
          </p:cNvPr>
          <p:cNvSpPr txBox="1">
            <a:spLocks/>
          </p:cNvSpPr>
          <p:nvPr/>
        </p:nvSpPr>
        <p:spPr>
          <a:xfrm>
            <a:off x="363794" y="269011"/>
            <a:ext cx="11218606" cy="735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NVL-HX-UPH Type-C Architecture </a:t>
            </a:r>
            <a:endParaRPr lang="en-US" sz="2400"/>
          </a:p>
        </p:txBody>
      </p:sp>
      <p:pic>
        <p:nvPicPr>
          <p:cNvPr id="4" name="Picture 3">
            <a:extLst>
              <a:ext uri="{FF2B5EF4-FFF2-40B4-BE49-F238E27FC236}">
                <a16:creationId xmlns:a16="http://schemas.microsoft.com/office/drawing/2014/main" id="{1FDE1BD6-89BE-D9BF-AE35-859D74E3291D}"/>
              </a:ext>
            </a:extLst>
          </p:cNvPr>
          <p:cNvPicPr>
            <a:picLocks noChangeAspect="1"/>
          </p:cNvPicPr>
          <p:nvPr/>
        </p:nvPicPr>
        <p:blipFill>
          <a:blip r:embed="rId3"/>
          <a:srcRect l="9995"/>
          <a:stretch>
            <a:fillRect/>
          </a:stretch>
        </p:blipFill>
        <p:spPr>
          <a:xfrm>
            <a:off x="5692877" y="864698"/>
            <a:ext cx="6274424" cy="5345951"/>
          </a:xfrm>
          <a:prstGeom prst="rect">
            <a:avLst/>
          </a:prstGeom>
          <a:ln>
            <a:solidFill>
              <a:schemeClr val="accent1"/>
            </a:solidFill>
          </a:ln>
        </p:spPr>
      </p:pic>
      <p:sp>
        <p:nvSpPr>
          <p:cNvPr id="2" name="Right Arrow 12">
            <a:hlinkClick r:id="rId4" action="ppaction://hlinksldjump"/>
            <a:extLst>
              <a:ext uri="{FF2B5EF4-FFF2-40B4-BE49-F238E27FC236}">
                <a16:creationId xmlns:a16="http://schemas.microsoft.com/office/drawing/2014/main" id="{652A381A-04B6-78F3-3ADC-1D495A0E32DE}"/>
              </a:ext>
            </a:extLst>
          </p:cNvPr>
          <p:cNvSpPr/>
          <p:nvPr/>
        </p:nvSpPr>
        <p:spPr bwMode="auto">
          <a:xfrm rot="10800000">
            <a:off x="9225100" y="6414385"/>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368488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Modular TCSS- EEPROM</a:t>
            </a:r>
          </a:p>
        </p:txBody>
      </p:sp>
      <p:sp>
        <p:nvSpPr>
          <p:cNvPr id="4" name="Content Placeholder 3"/>
          <p:cNvSpPr>
            <a:spLocks noGrp="1"/>
          </p:cNvSpPr>
          <p:nvPr>
            <p:ph sz="quarter" idx="13"/>
          </p:nvPr>
        </p:nvSpPr>
        <p:spPr>
          <a:xfrm>
            <a:off x="337280" y="966951"/>
            <a:ext cx="5758720" cy="5234151"/>
          </a:xfrm>
        </p:spPr>
        <p:txBody>
          <a:bodyPr>
            <a:normAutofit/>
          </a:bodyPr>
          <a:lstStyle/>
          <a:p>
            <a:pPr marL="380981" indent="-380981">
              <a:buFont typeface="Arial" panose="020B0604020202020204" pitchFamily="34" charset="0"/>
              <a:buChar char="•"/>
            </a:pPr>
            <a:r>
              <a:rPr lang="en-US" sz="1867"/>
              <a:t>Modules includes an EEPROM connecting to EC (Embedded Controller) I2C, pre-programmed with values indicating the module type.</a:t>
            </a:r>
          </a:p>
          <a:p>
            <a:pPr marL="380981" indent="-380981">
              <a:buFont typeface="Arial" panose="020B0604020202020204" pitchFamily="34" charset="0"/>
              <a:buChar char="•"/>
            </a:pPr>
            <a:r>
              <a:rPr lang="en-US" sz="1867"/>
              <a:t>EEPROM address is fixed based on TCP port on RVP.</a:t>
            </a:r>
          </a:p>
          <a:p>
            <a:pPr marL="380981" indent="-380981">
              <a:buFont typeface="Arial" panose="020B0604020202020204" pitchFamily="34" charset="0"/>
              <a:buChar char="•"/>
            </a:pPr>
            <a:r>
              <a:rPr lang="en-US" sz="1867" b="1"/>
              <a:t>EEPROM is pre-programmed from factory and can be re-programmed by using EC I2C1 header using Aardvark.</a:t>
            </a:r>
          </a:p>
          <a:p>
            <a:pPr marL="380981" indent="-380981">
              <a:buFont typeface="Arial" panose="020B0604020202020204" pitchFamily="34" charset="0"/>
              <a:buChar char="•"/>
            </a:pPr>
            <a:r>
              <a:rPr lang="en-US" sz="1867"/>
              <a:t>EEPROM programming details is provided in </a:t>
            </a:r>
            <a:r>
              <a:rPr lang="en-US" sz="1867" err="1">
                <a:hlinkClick r:id="rId3"/>
              </a:rPr>
              <a:t>goto</a:t>
            </a:r>
            <a:r>
              <a:rPr lang="en-US" sz="1867">
                <a:hlinkClick r:id="rId3"/>
              </a:rPr>
              <a:t>/</a:t>
            </a:r>
            <a:r>
              <a:rPr lang="en-US" sz="1867" err="1">
                <a:hlinkClick r:id="rId3"/>
              </a:rPr>
              <a:t>tcssmodule</a:t>
            </a:r>
            <a:r>
              <a:rPr lang="en-US" sz="1867">
                <a:hlinkClick r:id="rId3"/>
              </a:rPr>
              <a:t> </a:t>
            </a:r>
            <a:r>
              <a:rPr lang="en-US" sz="1867"/>
              <a:t>wiki link.</a:t>
            </a:r>
          </a:p>
          <a:p>
            <a:pPr marL="380981" indent="-380981" rtl="0">
              <a:buFont typeface="Arial" panose="020B0604020202020204" pitchFamily="34" charset="0"/>
              <a:buChar char="•"/>
            </a:pPr>
            <a:r>
              <a:rPr lang="en-US" sz="1867"/>
              <a:t>EC I2C address set on RVP for EEPROM</a:t>
            </a:r>
          </a:p>
          <a:p>
            <a:pPr marL="203200" lvl="1" indent="0" rtl="0">
              <a:buNone/>
            </a:pPr>
            <a:r>
              <a:rPr lang="en-US" sz="1467"/>
              <a:t>	TCP0 --&gt; 0x50</a:t>
            </a:r>
            <a:br>
              <a:rPr lang="en-US" sz="1467"/>
            </a:br>
            <a:r>
              <a:rPr lang="en-US" sz="1467"/>
              <a:t>	TCP1 --&gt; 0x51</a:t>
            </a:r>
            <a:br>
              <a:rPr lang="en-US" sz="1467"/>
            </a:br>
            <a:r>
              <a:rPr lang="en-US" sz="1467"/>
              <a:t>	TCP2 --&gt; 0x52</a:t>
            </a:r>
          </a:p>
        </p:txBody>
      </p:sp>
      <p:pic>
        <p:nvPicPr>
          <p:cNvPr id="7" name="Picture 6">
            <a:extLst>
              <a:ext uri="{FF2B5EF4-FFF2-40B4-BE49-F238E27FC236}">
                <a16:creationId xmlns:a16="http://schemas.microsoft.com/office/drawing/2014/main" id="{B21E007B-4C60-4022-BB13-F08B63C69E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7733" y="1293211"/>
            <a:ext cx="5327015" cy="3683000"/>
          </a:xfrm>
          <a:prstGeom prst="rect">
            <a:avLst/>
          </a:prstGeom>
          <a:ln>
            <a:solidFill>
              <a:schemeClr val="accent1"/>
            </a:solidFill>
          </a:ln>
        </p:spPr>
      </p:pic>
      <p:sp>
        <p:nvSpPr>
          <p:cNvPr id="2" name="Right Arrow 12">
            <a:hlinkClick r:id="rId5" action="ppaction://hlinksldjump"/>
            <a:extLst>
              <a:ext uri="{FF2B5EF4-FFF2-40B4-BE49-F238E27FC236}">
                <a16:creationId xmlns:a16="http://schemas.microsoft.com/office/drawing/2014/main" id="{B3A5B620-FE3C-5186-06DB-CDE57D7BB8B6}"/>
              </a:ext>
            </a:extLst>
          </p:cNvPr>
          <p:cNvSpPr/>
          <p:nvPr/>
        </p:nvSpPr>
        <p:spPr bwMode="auto">
          <a:xfrm rot="10800000">
            <a:off x="9225100" y="6414385"/>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7162536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50">
                <a:latin typeface="Intel Clear Light"/>
              </a:rPr>
              <a:t>TBT Modules – JBR Flash Programming 1</a:t>
            </a:r>
          </a:p>
        </p:txBody>
      </p:sp>
      <p:sp>
        <p:nvSpPr>
          <p:cNvPr id="4" name="Content Placeholder 3"/>
          <p:cNvSpPr>
            <a:spLocks noGrp="1"/>
          </p:cNvSpPr>
          <p:nvPr>
            <p:ph sz="quarter" idx="13"/>
          </p:nvPr>
        </p:nvSpPr>
        <p:spPr>
          <a:xfrm>
            <a:off x="474864" y="660181"/>
            <a:ext cx="10972800" cy="5171090"/>
          </a:xfrm>
        </p:spPr>
        <p:txBody>
          <a:bodyPr>
            <a:normAutofit/>
          </a:bodyPr>
          <a:lstStyle/>
          <a:p>
            <a:pPr marL="380981" indent="-380981">
              <a:buFont typeface="Arial" panose="020B0604020202020204" pitchFamily="34" charset="0"/>
              <a:buChar char="•"/>
            </a:pPr>
            <a:r>
              <a:rPr lang="en-US" sz="1867"/>
              <a:t>JBR </a:t>
            </a:r>
            <a:r>
              <a:rPr lang="en-US" sz="1867" err="1"/>
              <a:t>retimer</a:t>
            </a:r>
            <a:r>
              <a:rPr lang="en-US" sz="1867"/>
              <a:t> SPI Flash on TBT modules (107/108/901/902) can be programmed using </a:t>
            </a:r>
            <a:r>
              <a:rPr lang="en-US" sz="1867" err="1"/>
              <a:t>dediprog</a:t>
            </a:r>
            <a:r>
              <a:rPr lang="en-US" sz="1867"/>
              <a:t> 2x 3 header OR crocodile clip </a:t>
            </a:r>
          </a:p>
          <a:p>
            <a:pPr marL="380981" indent="-380981">
              <a:buFont typeface="Arial" panose="020B0604020202020204" pitchFamily="34" charset="0"/>
              <a:buChar char="•"/>
            </a:pPr>
            <a:r>
              <a:rPr lang="en-US" sz="1867"/>
              <a:t>Default JBR flash is pre-programmed from factory. </a:t>
            </a:r>
          </a:p>
          <a:p>
            <a:pPr marL="380981" indent="-380981">
              <a:buFont typeface="Arial" panose="020B0604020202020204" pitchFamily="34" charset="0"/>
              <a:buChar char="•"/>
            </a:pPr>
            <a:r>
              <a:rPr lang="en-US" sz="1867"/>
              <a:t>2x3 Header available on  module</a:t>
            </a:r>
          </a:p>
          <a:p>
            <a:pPr marL="380981" indent="-380981">
              <a:buFont typeface="Arial" panose="020B0604020202020204" pitchFamily="34" charset="0"/>
              <a:buChar char="•"/>
            </a:pPr>
            <a:r>
              <a:rPr lang="en-US" sz="1867"/>
              <a:t>Cable has 2x4 header and Last two pins are NC in it. Hence leave last two pins unconnected and connect just 6 pins as below.</a:t>
            </a:r>
          </a:p>
          <a:p>
            <a:pPr marL="380981" indent="-380981">
              <a:buFont typeface="Arial" panose="020B0604020202020204" pitchFamily="34" charset="0"/>
              <a:buChar char="•"/>
            </a:pPr>
            <a:r>
              <a:rPr lang="en-US" sz="1867"/>
              <a:t>Flash to be programmed in RVP powered OFF state – G3 state, </a:t>
            </a:r>
            <a:r>
              <a:rPr lang="en-US" sz="1867" err="1"/>
              <a:t>Dediprog</a:t>
            </a:r>
            <a:r>
              <a:rPr lang="en-US" sz="1867"/>
              <a:t> will be Master and will supply above1.8V for JBR Flash</a:t>
            </a:r>
          </a:p>
          <a:p>
            <a:pPr marL="380981" indent="-380981">
              <a:buFont typeface="Arial" panose="020B0604020202020204" pitchFamily="34" charset="0"/>
              <a:buChar char="•"/>
            </a:pPr>
            <a:endParaRPr lang="en-US" sz="1867"/>
          </a:p>
          <a:p>
            <a:pPr marL="380981" indent="-380981">
              <a:buFont typeface="Arial" panose="020B0604020202020204" pitchFamily="34" charset="0"/>
              <a:buChar char="•"/>
            </a:pPr>
            <a:endParaRPr lang="en-US" sz="1867"/>
          </a:p>
          <a:p>
            <a:pPr marL="380981" indent="-380981">
              <a:buFont typeface="Arial" panose="020B0604020202020204" pitchFamily="34" charset="0"/>
              <a:buChar char="•"/>
            </a:pPr>
            <a:endParaRPr lang="en-US" sz="1867"/>
          </a:p>
          <a:p>
            <a:pPr marL="380981" indent="-380981">
              <a:buFont typeface="Arial" panose="020B0604020202020204" pitchFamily="34" charset="0"/>
              <a:buChar char="•"/>
            </a:pPr>
            <a:endParaRPr lang="en-US" sz="1867"/>
          </a:p>
        </p:txBody>
      </p:sp>
      <p:pic>
        <p:nvPicPr>
          <p:cNvPr id="5" name="Picture 2">
            <a:extLst>
              <a:ext uri="{FF2B5EF4-FFF2-40B4-BE49-F238E27FC236}">
                <a16:creationId xmlns:a16="http://schemas.microsoft.com/office/drawing/2014/main" id="{E80D1C21-85DA-D402-06A6-EDCBCFDD002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t="14041" b="19473"/>
          <a:stretch>
            <a:fillRect/>
          </a:stretch>
        </p:blipFill>
        <p:spPr bwMode="auto">
          <a:xfrm>
            <a:off x="2727283" y="3848099"/>
            <a:ext cx="6130130" cy="229256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Right Arrow 12">
            <a:hlinkClick r:id="rId5" action="ppaction://hlinksldjump"/>
            <a:extLst>
              <a:ext uri="{FF2B5EF4-FFF2-40B4-BE49-F238E27FC236}">
                <a16:creationId xmlns:a16="http://schemas.microsoft.com/office/drawing/2014/main" id="{021364B0-9F39-E9CF-FDC2-739E0768D74F}"/>
              </a:ext>
            </a:extLst>
          </p:cNvPr>
          <p:cNvSpPr/>
          <p:nvPr/>
        </p:nvSpPr>
        <p:spPr bwMode="auto">
          <a:xfrm rot="10800000">
            <a:off x="9225100" y="6414385"/>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4873170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CC5A4-3245-3A87-53BF-A4163517DC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0F02-5257-535E-286A-772D2ED0F91E}"/>
              </a:ext>
            </a:extLst>
          </p:cNvPr>
          <p:cNvSpPr>
            <a:spLocks noGrp="1"/>
          </p:cNvSpPr>
          <p:nvPr>
            <p:ph type="title"/>
          </p:nvPr>
        </p:nvSpPr>
        <p:spPr>
          <a:xfrm>
            <a:off x="374608" y="76837"/>
            <a:ext cx="10972800" cy="654156"/>
          </a:xfrm>
        </p:spPr>
        <p:txBody>
          <a:bodyPr anchor="ctr"/>
          <a:lstStyle/>
          <a:p>
            <a:r>
              <a:rPr lang="en-US" sz="3450">
                <a:latin typeface="Intel Clear Light"/>
              </a:rPr>
              <a:t>TBT Modules – JBR Flash Programming 2</a:t>
            </a:r>
          </a:p>
        </p:txBody>
      </p:sp>
      <p:sp>
        <p:nvSpPr>
          <p:cNvPr id="4" name="Content Placeholder 3">
            <a:extLst>
              <a:ext uri="{FF2B5EF4-FFF2-40B4-BE49-F238E27FC236}">
                <a16:creationId xmlns:a16="http://schemas.microsoft.com/office/drawing/2014/main" id="{6BB998DF-6EB5-DA56-5EE6-5C5C4344DDE1}"/>
              </a:ext>
            </a:extLst>
          </p:cNvPr>
          <p:cNvSpPr>
            <a:spLocks noGrp="1"/>
          </p:cNvSpPr>
          <p:nvPr>
            <p:ph sz="quarter" idx="13"/>
          </p:nvPr>
        </p:nvSpPr>
        <p:spPr>
          <a:xfrm>
            <a:off x="474864" y="945931"/>
            <a:ext cx="10972800" cy="5171090"/>
          </a:xfrm>
        </p:spPr>
        <p:txBody>
          <a:bodyPr>
            <a:normAutofit/>
          </a:bodyPr>
          <a:lstStyle/>
          <a:p>
            <a:pPr marL="380981" indent="-380981">
              <a:buFont typeface="Arial" panose="020B0604020202020204" pitchFamily="34" charset="0"/>
              <a:buChar char="•"/>
            </a:pPr>
            <a:r>
              <a:rPr lang="en-US" sz="1867"/>
              <a:t>Programming by using crocodile clip (S08 </a:t>
            </a:r>
            <a:r>
              <a:rPr lang="en-US" sz="1867" err="1"/>
              <a:t>Testclip</a:t>
            </a:r>
            <a:r>
              <a:rPr lang="en-US" sz="1867"/>
              <a:t>) </a:t>
            </a:r>
          </a:p>
          <a:p>
            <a:pPr marL="380981" indent="-380981">
              <a:buFont typeface="Arial" panose="020B0604020202020204" pitchFamily="34" charset="0"/>
              <a:buChar char="•"/>
            </a:pPr>
            <a:endParaRPr lang="en-US" sz="1867"/>
          </a:p>
        </p:txBody>
      </p:sp>
      <p:pic>
        <p:nvPicPr>
          <p:cNvPr id="1026" name="Picture 2">
            <a:extLst>
              <a:ext uri="{FF2B5EF4-FFF2-40B4-BE49-F238E27FC236}">
                <a16:creationId xmlns:a16="http://schemas.microsoft.com/office/drawing/2014/main" id="{AE4B4B77-D701-76B9-324D-C210758038B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974" b="18740"/>
          <a:stretch/>
        </p:blipFill>
        <p:spPr bwMode="auto">
          <a:xfrm>
            <a:off x="5187357" y="1934725"/>
            <a:ext cx="6260307" cy="32880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0C21571-394F-D1C7-6758-388E2FDBD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144" y="1934725"/>
            <a:ext cx="2988549" cy="298854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Right Arrow 12">
            <a:hlinkClick r:id="rId5" action="ppaction://hlinksldjump"/>
            <a:extLst>
              <a:ext uri="{FF2B5EF4-FFF2-40B4-BE49-F238E27FC236}">
                <a16:creationId xmlns:a16="http://schemas.microsoft.com/office/drawing/2014/main" id="{32326308-1F6A-56CC-E2FB-55E91C5D761B}"/>
              </a:ext>
            </a:extLst>
          </p:cNvPr>
          <p:cNvSpPr/>
          <p:nvPr/>
        </p:nvSpPr>
        <p:spPr bwMode="auto">
          <a:xfrm rot="10800000">
            <a:off x="9225100" y="6414385"/>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36246122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7D7F1-D973-73BF-A765-94140A7C93C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67933F10-B10C-3D9D-8569-2D35842F1426}"/>
              </a:ext>
            </a:extLst>
          </p:cNvPr>
          <p:cNvSpPr>
            <a:spLocks noGrp="1"/>
          </p:cNvSpPr>
          <p:nvPr>
            <p:ph type="title"/>
          </p:nvPr>
        </p:nvSpPr>
        <p:spPr>
          <a:xfrm>
            <a:off x="374608" y="76837"/>
            <a:ext cx="10972800" cy="654156"/>
          </a:xfrm>
        </p:spPr>
        <p:txBody>
          <a:bodyPr anchor="ctr"/>
          <a:lstStyle/>
          <a:p>
            <a:r>
              <a:rPr lang="en-US"/>
              <a:t>Two Barlow Ridge AICs High level block diagram</a:t>
            </a:r>
            <a:endParaRPr lang="en-US" sz="3467"/>
          </a:p>
        </p:txBody>
      </p:sp>
      <p:graphicFrame>
        <p:nvGraphicFramePr>
          <p:cNvPr id="3" name="Object 2">
            <a:extLst>
              <a:ext uri="{FF2B5EF4-FFF2-40B4-BE49-F238E27FC236}">
                <a16:creationId xmlns:a16="http://schemas.microsoft.com/office/drawing/2014/main" id="{1B95B08D-F1BE-7F0C-B52D-4E46510715D1}"/>
              </a:ext>
            </a:extLst>
          </p:cNvPr>
          <p:cNvGraphicFramePr>
            <a:graphicFrameLocks noChangeAspect="1"/>
          </p:cNvGraphicFramePr>
          <p:nvPr>
            <p:extLst>
              <p:ext uri="{D42A27DB-BD31-4B8C-83A1-F6EECF244321}">
                <p14:modId xmlns:p14="http://schemas.microsoft.com/office/powerpoint/2010/main" val="2468758406"/>
              </p:ext>
            </p:extLst>
          </p:nvPr>
        </p:nvGraphicFramePr>
        <p:xfrm>
          <a:off x="1759975" y="1095357"/>
          <a:ext cx="9006348" cy="4509030"/>
        </p:xfrm>
        <a:graphic>
          <a:graphicData uri="http://schemas.openxmlformats.org/presentationml/2006/ole">
            <mc:AlternateContent xmlns:mc="http://schemas.openxmlformats.org/markup-compatibility/2006">
              <mc:Choice xmlns:v="urn:schemas-microsoft-com:vml" Requires="v">
                <p:oleObj name="Visio" r:id="rId2" imgW="6583680" imgH="3291840" progId="Visio.Drawing.15">
                  <p:embed/>
                </p:oleObj>
              </mc:Choice>
              <mc:Fallback>
                <p:oleObj name="Visio" r:id="rId2" imgW="6583680" imgH="3291840" progId="Visio.Drawing.15">
                  <p:embed/>
                  <p:pic>
                    <p:nvPicPr>
                      <p:cNvPr id="3" name="Object 2">
                        <a:extLst>
                          <a:ext uri="{FF2B5EF4-FFF2-40B4-BE49-F238E27FC236}">
                            <a16:creationId xmlns:a16="http://schemas.microsoft.com/office/drawing/2014/main" id="{1B95B08D-F1BE-7F0C-B52D-4E4651071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975" y="1095357"/>
                        <a:ext cx="9006348" cy="4509030"/>
                      </a:xfrm>
                      <a:prstGeom prst="rect">
                        <a:avLst/>
                      </a:prstGeom>
                      <a:noFill/>
                      <a:ln>
                        <a:solidFill>
                          <a:schemeClr val="accent1"/>
                        </a:solidFill>
                      </a:ln>
                    </p:spPr>
                  </p:pic>
                </p:oleObj>
              </mc:Fallback>
            </mc:AlternateContent>
          </a:graphicData>
        </a:graphic>
      </p:graphicFrame>
      <p:sp>
        <p:nvSpPr>
          <p:cNvPr id="2" name="Right Arrow 12">
            <a:hlinkClick r:id="rId4" action="ppaction://hlinksldjump"/>
            <a:extLst>
              <a:ext uri="{FF2B5EF4-FFF2-40B4-BE49-F238E27FC236}">
                <a16:creationId xmlns:a16="http://schemas.microsoft.com/office/drawing/2014/main" id="{E79B7123-AB99-643E-4B83-44DC15870A77}"/>
              </a:ext>
            </a:extLst>
          </p:cNvPr>
          <p:cNvSpPr/>
          <p:nvPr/>
        </p:nvSpPr>
        <p:spPr bwMode="auto">
          <a:xfrm rot="10800000">
            <a:off x="9225100" y="6414385"/>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923886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916" y="2462785"/>
            <a:ext cx="11098696" cy="2313137"/>
          </a:xfrm>
        </p:spPr>
        <p:txBody>
          <a:bodyPr anchor="t"/>
          <a:lstStyle/>
          <a:p>
            <a:r>
              <a:rPr lang="en-US"/>
              <a:t>NVL-</a:t>
            </a:r>
            <a:r>
              <a:rPr lang="en-US" err="1"/>
              <a:t>Hx</a:t>
            </a:r>
            <a:r>
              <a:rPr lang="en-US"/>
              <a:t>/u/p/h/ul VALIDATION HEATSINK</a:t>
            </a:r>
            <a:br>
              <a:rPr lang="en-US"/>
            </a:br>
            <a:r>
              <a:rPr lang="en-US" sz="5867"/>
              <a:t>assembly instructions</a:t>
            </a:r>
          </a:p>
        </p:txBody>
      </p:sp>
      <p:sp>
        <p:nvSpPr>
          <p:cNvPr id="3" name="Subtitle 2"/>
          <p:cNvSpPr>
            <a:spLocks noGrp="1"/>
          </p:cNvSpPr>
          <p:nvPr>
            <p:ph type="subTitle" idx="1"/>
          </p:nvPr>
        </p:nvSpPr>
        <p:spPr>
          <a:xfrm>
            <a:off x="592916" y="5217683"/>
            <a:ext cx="8440283" cy="1233813"/>
          </a:xfrm>
        </p:spPr>
        <p:txBody>
          <a:bodyPr/>
          <a:lstStyle/>
          <a:p>
            <a:pPr>
              <a:lnSpc>
                <a:spcPts val="267"/>
              </a:lnSpc>
            </a:pPr>
            <a:r>
              <a:rPr lang="en-US"/>
              <a:t>Jamie Raupp</a:t>
            </a:r>
          </a:p>
          <a:p>
            <a:pPr>
              <a:lnSpc>
                <a:spcPts val="267"/>
              </a:lnSpc>
            </a:pPr>
            <a:endParaRPr lang="en-US"/>
          </a:p>
          <a:p>
            <a:pPr>
              <a:lnSpc>
                <a:spcPts val="267"/>
              </a:lnSpc>
            </a:pPr>
            <a:r>
              <a:rPr lang="en-US"/>
              <a:t>Aug 05, 2025</a:t>
            </a:r>
          </a:p>
          <a:p>
            <a:pPr>
              <a:lnSpc>
                <a:spcPts val="267"/>
              </a:lnSpc>
            </a:pPr>
            <a:endParaRPr lang="en-US"/>
          </a:p>
        </p:txBody>
      </p:sp>
    </p:spTree>
    <p:extLst>
      <p:ext uri="{BB962C8B-B14F-4D97-AF65-F5344CB8AC3E}">
        <p14:creationId xmlns:p14="http://schemas.microsoft.com/office/powerpoint/2010/main" val="294994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27</a:t>
            </a:fld>
            <a:endParaRPr lang="en-US">
              <a:solidFill>
                <a:prstClr val="white"/>
              </a:solidFill>
            </a:endParaRPr>
          </a:p>
        </p:txBody>
      </p:sp>
      <p:sp>
        <p:nvSpPr>
          <p:cNvPr id="21" name="Content Placeholder 3"/>
          <p:cNvSpPr>
            <a:spLocks noGrp="1"/>
          </p:cNvSpPr>
          <p:nvPr>
            <p:ph sz="quarter" idx="13"/>
          </p:nvPr>
        </p:nvSpPr>
        <p:spPr>
          <a:xfrm>
            <a:off x="504531" y="1173589"/>
            <a:ext cx="10970683" cy="4567767"/>
          </a:xfrm>
        </p:spPr>
        <p:txBody>
          <a:bodyPr/>
          <a:lstStyle/>
          <a:p>
            <a:pPr marL="457189" indent="-457189">
              <a:buAutoNum type="arabicPeriod"/>
            </a:pPr>
            <a:r>
              <a:rPr lang="en-US"/>
              <a:t>Part ordering guide</a:t>
            </a:r>
          </a:p>
          <a:p>
            <a:pPr marL="457189" indent="-457189">
              <a:buAutoNum type="arabicPeriod"/>
            </a:pPr>
            <a:r>
              <a:rPr lang="en-US"/>
              <a:t>Tools required</a:t>
            </a:r>
          </a:p>
          <a:p>
            <a:pPr marL="457189" indent="-457189">
              <a:buAutoNum type="arabicPeriod"/>
            </a:pPr>
            <a:r>
              <a:rPr lang="en-US"/>
              <a:t>Assemblies</a:t>
            </a:r>
          </a:p>
          <a:p>
            <a:pPr marL="457189" indent="-457189">
              <a:buAutoNum type="arabicPeriod"/>
            </a:pPr>
            <a:r>
              <a:rPr lang="en-US"/>
              <a:t>Socket handling precautions</a:t>
            </a:r>
          </a:p>
          <a:p>
            <a:pPr marL="457189" indent="-457189">
              <a:buAutoNum type="arabicPeriod"/>
            </a:pPr>
            <a:r>
              <a:rPr lang="en-US" err="1"/>
              <a:t>SoC</a:t>
            </a:r>
            <a:r>
              <a:rPr lang="en-US"/>
              <a:t> package handling precautions</a:t>
            </a:r>
          </a:p>
          <a:p>
            <a:pPr marL="457189" indent="-457189">
              <a:buAutoNum type="arabicPeriod"/>
            </a:pPr>
            <a:r>
              <a:rPr lang="en-US"/>
              <a:t>Troubleshooting </a:t>
            </a:r>
          </a:p>
          <a:p>
            <a:pPr marL="457189" indent="-457189">
              <a:buAutoNum type="arabicPeriod"/>
            </a:pPr>
            <a:r>
              <a:rPr lang="en-US"/>
              <a:t>Contact information</a:t>
            </a:r>
          </a:p>
        </p:txBody>
      </p:sp>
      <p:sp>
        <p:nvSpPr>
          <p:cNvPr id="22" name="Title 2"/>
          <p:cNvSpPr>
            <a:spLocks noGrp="1"/>
          </p:cNvSpPr>
          <p:nvPr>
            <p:ph type="title"/>
          </p:nvPr>
        </p:nvSpPr>
        <p:spPr>
          <a:xfrm>
            <a:off x="504531" y="185877"/>
            <a:ext cx="10972800" cy="1158240"/>
          </a:xfrm>
        </p:spPr>
        <p:txBody>
          <a:bodyPr/>
          <a:lstStyle/>
          <a:p>
            <a:r>
              <a:rPr lang="en-US"/>
              <a:t>Sections</a:t>
            </a:r>
          </a:p>
        </p:txBody>
      </p:sp>
    </p:spTree>
    <p:extLst>
      <p:ext uri="{BB962C8B-B14F-4D97-AF65-F5344CB8AC3E}">
        <p14:creationId xmlns:p14="http://schemas.microsoft.com/office/powerpoint/2010/main" val="328989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28</a:t>
            </a:fld>
            <a:endParaRPr lang="en-US">
              <a:solidFill>
                <a:prstClr val="white"/>
              </a:solidFill>
            </a:endParaRPr>
          </a:p>
        </p:txBody>
      </p:sp>
      <p:sp>
        <p:nvSpPr>
          <p:cNvPr id="4" name="Title 2"/>
          <p:cNvSpPr>
            <a:spLocks noGrp="1"/>
          </p:cNvSpPr>
          <p:nvPr>
            <p:ph type="title"/>
          </p:nvPr>
        </p:nvSpPr>
        <p:spPr>
          <a:xfrm>
            <a:off x="607484" y="411797"/>
            <a:ext cx="10972800" cy="1158240"/>
          </a:xfrm>
        </p:spPr>
        <p:txBody>
          <a:bodyPr/>
          <a:lstStyle/>
          <a:p>
            <a:r>
              <a:rPr lang="en-US"/>
              <a:t>1. Ordering guide</a:t>
            </a:r>
            <a:br>
              <a:rPr lang="en-US"/>
            </a:br>
            <a:r>
              <a:rPr lang="en-US" sz="1200" b="1" i="1"/>
              <a:t>you must order socket and retention hardware </a:t>
            </a:r>
            <a:r>
              <a:rPr lang="en-US" sz="1200" b="1" i="1" u="sng"/>
              <a:t>separately </a:t>
            </a:r>
            <a:r>
              <a:rPr lang="en-US" sz="1200" b="1" i="1"/>
              <a:t>–</a:t>
            </a:r>
            <a:br>
              <a:rPr lang="en-US" sz="1200" b="1" i="1"/>
            </a:br>
            <a:r>
              <a:rPr lang="en-US" sz="1200" b="1" i="1"/>
              <a:t>these parts included in the boot kit</a:t>
            </a:r>
            <a:endParaRPr lang="en-US"/>
          </a:p>
        </p:txBody>
      </p:sp>
      <p:sp>
        <p:nvSpPr>
          <p:cNvPr id="5" name="Content Placeholder 4"/>
          <p:cNvSpPr>
            <a:spLocks noGrp="1"/>
          </p:cNvSpPr>
          <p:nvPr>
            <p:ph sz="half" idx="4294967295"/>
          </p:nvPr>
        </p:nvSpPr>
        <p:spPr>
          <a:xfrm>
            <a:off x="848313" y="1680529"/>
            <a:ext cx="4000515" cy="4386672"/>
          </a:xfrm>
          <a:prstGeom prst="rect">
            <a:avLst/>
          </a:prstGeom>
          <a:ln>
            <a:solidFill>
              <a:schemeClr val="accent1"/>
            </a:solidFill>
          </a:ln>
        </p:spPr>
        <p:txBody>
          <a:bodyPr/>
          <a:lstStyle/>
          <a:p>
            <a:pPr algn="ctr">
              <a:spcBef>
                <a:spcPts val="0"/>
              </a:spcBef>
            </a:pPr>
            <a:r>
              <a:rPr lang="en-US"/>
              <a:t>NVL Elastomer Socket</a:t>
            </a:r>
          </a:p>
          <a:p>
            <a:pPr algn="ctr">
              <a:spcBef>
                <a:spcPts val="0"/>
              </a:spcBef>
            </a:pPr>
            <a:r>
              <a:rPr lang="en-US" sz="1600" b="1" u="sng">
                <a:solidFill>
                  <a:schemeClr val="tx1"/>
                </a:solidFill>
              </a:rPr>
              <a:t>N34281-001</a:t>
            </a:r>
            <a:endParaRPr lang="en-US" sz="1600" i="1" u="sng">
              <a:solidFill>
                <a:schemeClr val="tx1"/>
              </a:solidFill>
            </a:endParaRPr>
          </a:p>
        </p:txBody>
      </p:sp>
      <p:sp>
        <p:nvSpPr>
          <p:cNvPr id="10" name="Content Placeholder 4">
            <a:extLst>
              <a:ext uri="{FF2B5EF4-FFF2-40B4-BE49-F238E27FC236}">
                <a16:creationId xmlns:a16="http://schemas.microsoft.com/office/drawing/2014/main" id="{7736862F-2F3A-45A4-B923-A29A84804EAF}"/>
              </a:ext>
            </a:extLst>
          </p:cNvPr>
          <p:cNvSpPr txBox="1">
            <a:spLocks/>
          </p:cNvSpPr>
          <p:nvPr/>
        </p:nvSpPr>
        <p:spPr>
          <a:xfrm>
            <a:off x="6714685" y="574655"/>
            <a:ext cx="4000515" cy="5492547"/>
          </a:xfrm>
          <a:prstGeom prst="rect">
            <a:avLst/>
          </a:prstGeom>
          <a:ln>
            <a:solidFill>
              <a:schemeClr val="accent1"/>
            </a:solidFill>
          </a:ln>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2400"/>
              <a:t>Socket Retention Hardware</a:t>
            </a:r>
          </a:p>
          <a:p>
            <a:pPr algn="ctr">
              <a:spcBef>
                <a:spcPts val="0"/>
              </a:spcBef>
            </a:pPr>
            <a:r>
              <a:rPr lang="en-US" sz="1600" b="1" u="sng">
                <a:solidFill>
                  <a:schemeClr val="tx1"/>
                </a:solidFill>
              </a:rPr>
              <a:t>N72618-001</a:t>
            </a:r>
            <a:endParaRPr lang="en-US" sz="1333" u="sng">
              <a:solidFill>
                <a:schemeClr val="tx1"/>
              </a:solidFill>
            </a:endParaRPr>
          </a:p>
          <a:p>
            <a:pPr algn="ctr">
              <a:spcBef>
                <a:spcPts val="0"/>
              </a:spcBef>
            </a:pPr>
            <a:endParaRPr lang="en-US" sz="1333" i="1" u="sng">
              <a:solidFill>
                <a:schemeClr val="tx1"/>
              </a:solidFill>
            </a:endParaRPr>
          </a:p>
        </p:txBody>
      </p:sp>
      <p:pic>
        <p:nvPicPr>
          <p:cNvPr id="14" name="Picture 13">
            <a:extLst>
              <a:ext uri="{FF2B5EF4-FFF2-40B4-BE49-F238E27FC236}">
                <a16:creationId xmlns:a16="http://schemas.microsoft.com/office/drawing/2014/main" id="{853F5FD8-BE25-4E46-B3AD-3A5B4C337BEB}"/>
              </a:ext>
            </a:extLst>
          </p:cNvPr>
          <p:cNvPicPr>
            <a:picLocks noChangeAspect="1"/>
          </p:cNvPicPr>
          <p:nvPr/>
        </p:nvPicPr>
        <p:blipFill>
          <a:blip r:embed="rId3"/>
          <a:stretch>
            <a:fillRect/>
          </a:stretch>
        </p:blipFill>
        <p:spPr>
          <a:xfrm>
            <a:off x="7557588" y="4424361"/>
            <a:ext cx="2319145" cy="913049"/>
          </a:xfrm>
          <a:prstGeom prst="rect">
            <a:avLst/>
          </a:prstGeom>
        </p:spPr>
      </p:pic>
      <p:pic>
        <p:nvPicPr>
          <p:cNvPr id="6" name="Picture 5">
            <a:extLst>
              <a:ext uri="{FF2B5EF4-FFF2-40B4-BE49-F238E27FC236}">
                <a16:creationId xmlns:a16="http://schemas.microsoft.com/office/drawing/2014/main" id="{BDED9709-2778-142A-4AFA-158332EF9D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56" b="89938" l="9918" r="91922">
                        <a14:foregroundMark x1="13497" y1="76386" x2="12474" y2="74333"/>
                        <a14:foregroundMark x1="86605" y1="12320" x2="87832" y2="14579"/>
                        <a14:foregroundMark x1="91922" y1="18275" x2="91922" y2="22177"/>
                      </a14:backgroundRemoval>
                    </a14:imgEffect>
                  </a14:imgLayer>
                </a14:imgProps>
              </a:ext>
            </a:extLst>
          </a:blip>
          <a:stretch>
            <a:fillRect/>
          </a:stretch>
        </p:blipFill>
        <p:spPr>
          <a:xfrm>
            <a:off x="991131" y="2676680"/>
            <a:ext cx="3714877" cy="1849841"/>
          </a:xfrm>
          <a:prstGeom prst="rect">
            <a:avLst/>
          </a:prstGeom>
        </p:spPr>
      </p:pic>
      <p:pic>
        <p:nvPicPr>
          <p:cNvPr id="9" name="Picture 8">
            <a:extLst>
              <a:ext uri="{FF2B5EF4-FFF2-40B4-BE49-F238E27FC236}">
                <a16:creationId xmlns:a16="http://schemas.microsoft.com/office/drawing/2014/main" id="{2F35F8DF-3A71-F881-F7B6-2ED3442E508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863" b="89869" l="9699" r="91874">
                        <a14:foregroundMark x1="12058" y1="38072" x2="12320" y2="37745"/>
                        <a14:foregroundMark x1="9699" y1="42484" x2="10223" y2="42484"/>
                        <a14:foregroundMark x1="33028" y1="50817" x2="38139" y2="56046"/>
                        <a14:foregroundMark x1="32241" y1="62745" x2="34338" y2="62745"/>
                        <a14:foregroundMark x1="43512" y1="10948" x2="43381" y2="11111"/>
                        <a14:foregroundMark x1="46920" y1="7026" x2="47051" y2="7026"/>
                        <a14:foregroundMark x1="92005" y1="25817" x2="91350" y2="25817"/>
                        <a14:foregroundMark x1="50590" y1="58660" x2="51507" y2="58170"/>
                        <a14:foregroundMark x1="54260" y1="89869" x2="56094" y2="89869"/>
                      </a14:backgroundRemoval>
                    </a14:imgEffect>
                  </a14:imgLayer>
                </a14:imgProps>
              </a:ext>
            </a:extLst>
          </a:blip>
          <a:stretch>
            <a:fillRect/>
          </a:stretch>
        </p:blipFill>
        <p:spPr>
          <a:xfrm>
            <a:off x="6724791" y="1401881"/>
            <a:ext cx="3980539" cy="3192779"/>
          </a:xfrm>
          <a:prstGeom prst="rect">
            <a:avLst/>
          </a:prstGeom>
        </p:spPr>
      </p:pic>
      <p:pic>
        <p:nvPicPr>
          <p:cNvPr id="16" name="Picture 15">
            <a:extLst>
              <a:ext uri="{FF2B5EF4-FFF2-40B4-BE49-F238E27FC236}">
                <a16:creationId xmlns:a16="http://schemas.microsoft.com/office/drawing/2014/main" id="{D2EC7EAF-366E-4D3A-D774-BC3DDCB1BA89}"/>
              </a:ext>
            </a:extLst>
          </p:cNvPr>
          <p:cNvPicPr>
            <a:picLocks noChangeAspect="1"/>
          </p:cNvPicPr>
          <p:nvPr/>
        </p:nvPicPr>
        <p:blipFill>
          <a:blip r:embed="rId8"/>
          <a:stretch>
            <a:fillRect/>
          </a:stretch>
        </p:blipFill>
        <p:spPr>
          <a:xfrm>
            <a:off x="1236712" y="4359220"/>
            <a:ext cx="3429681" cy="1707981"/>
          </a:xfrm>
          <a:prstGeom prst="rect">
            <a:avLst/>
          </a:prstGeom>
        </p:spPr>
      </p:pic>
      <p:pic>
        <p:nvPicPr>
          <p:cNvPr id="20" name="Picture 19">
            <a:extLst>
              <a:ext uri="{FF2B5EF4-FFF2-40B4-BE49-F238E27FC236}">
                <a16:creationId xmlns:a16="http://schemas.microsoft.com/office/drawing/2014/main" id="{8CEB72DA-E880-5E30-40A0-301F203D8EDD}"/>
              </a:ext>
            </a:extLst>
          </p:cNvPr>
          <p:cNvPicPr>
            <a:picLocks noChangeAspect="1"/>
          </p:cNvPicPr>
          <p:nvPr/>
        </p:nvPicPr>
        <p:blipFill>
          <a:blip r:embed="rId9"/>
          <a:stretch>
            <a:fillRect/>
          </a:stretch>
        </p:blipFill>
        <p:spPr>
          <a:xfrm>
            <a:off x="7440157" y="5421887"/>
            <a:ext cx="2329329" cy="475963"/>
          </a:xfrm>
          <a:prstGeom prst="rect">
            <a:avLst/>
          </a:prstGeom>
        </p:spPr>
      </p:pic>
    </p:spTree>
    <p:extLst>
      <p:ext uri="{BB962C8B-B14F-4D97-AF65-F5344CB8AC3E}">
        <p14:creationId xmlns:p14="http://schemas.microsoft.com/office/powerpoint/2010/main" val="398668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29</a:t>
            </a:fld>
            <a:endParaRPr lang="en-US">
              <a:solidFill>
                <a:prstClr val="white"/>
              </a:solidFill>
            </a:endParaRPr>
          </a:p>
        </p:txBody>
      </p:sp>
      <p:sp>
        <p:nvSpPr>
          <p:cNvPr id="7" name="Title 2"/>
          <p:cNvSpPr>
            <a:spLocks noGrp="1"/>
          </p:cNvSpPr>
          <p:nvPr>
            <p:ph type="title"/>
          </p:nvPr>
        </p:nvSpPr>
        <p:spPr>
          <a:xfrm>
            <a:off x="607484" y="411797"/>
            <a:ext cx="5342467" cy="1158240"/>
          </a:xfrm>
        </p:spPr>
        <p:txBody>
          <a:bodyPr/>
          <a:lstStyle/>
          <a:p>
            <a:r>
              <a:rPr lang="en-US"/>
              <a:t>2. Tools Required</a:t>
            </a:r>
          </a:p>
        </p:txBody>
      </p:sp>
      <p:sp>
        <p:nvSpPr>
          <p:cNvPr id="8" name="Content Placeholder 4"/>
          <p:cNvSpPr>
            <a:spLocks noGrp="1"/>
          </p:cNvSpPr>
          <p:nvPr>
            <p:ph sz="half" idx="4294967295"/>
          </p:nvPr>
        </p:nvSpPr>
        <p:spPr>
          <a:xfrm>
            <a:off x="765905" y="1239501"/>
            <a:ext cx="5342467" cy="4567767"/>
          </a:xfrm>
          <a:prstGeom prst="rect">
            <a:avLst/>
          </a:prstGeom>
        </p:spPr>
        <p:txBody>
          <a:bodyPr>
            <a:normAutofit lnSpcReduction="10000"/>
          </a:bodyPr>
          <a:lstStyle/>
          <a:p>
            <a:pPr>
              <a:tabLst>
                <a:tab pos="535504" algn="l"/>
                <a:tab pos="1219170" algn="l"/>
              </a:tabLst>
              <a:defRPr/>
            </a:pPr>
            <a:r>
              <a:rPr lang="en-US" sz="1333" b="1"/>
              <a:t>1. 2.5mm hex screwdriver</a:t>
            </a:r>
          </a:p>
          <a:p>
            <a:pPr>
              <a:spcBef>
                <a:spcPts val="0"/>
              </a:spcBef>
              <a:tabLst>
                <a:tab pos="302676" algn="l"/>
              </a:tabLst>
              <a:defRPr/>
            </a:pPr>
            <a:r>
              <a:rPr lang="en-US" sz="1333"/>
              <a:t>	Ordering info:</a:t>
            </a:r>
          </a:p>
          <a:p>
            <a:pPr>
              <a:spcBef>
                <a:spcPts val="0"/>
              </a:spcBef>
              <a:tabLst>
                <a:tab pos="535504" algn="l"/>
              </a:tabLst>
              <a:defRPr/>
            </a:pPr>
            <a:r>
              <a:rPr lang="en-US" sz="1333" b="1"/>
              <a:t>	</a:t>
            </a:r>
            <a:r>
              <a:rPr lang="en-US" sz="1333"/>
              <a:t>McMaster </a:t>
            </a:r>
            <a:r>
              <a:rPr lang="en-US" sz="1333" err="1"/>
              <a:t>Carr</a:t>
            </a:r>
            <a:endParaRPr lang="en-US" sz="1333"/>
          </a:p>
          <a:p>
            <a:pPr>
              <a:spcBef>
                <a:spcPts val="0"/>
              </a:spcBef>
              <a:tabLst>
                <a:tab pos="535504" algn="l"/>
              </a:tabLst>
              <a:defRPr/>
            </a:pPr>
            <a:r>
              <a:rPr lang="en-US" sz="1333"/>
              <a:t>	Part no: 7289A13</a:t>
            </a:r>
          </a:p>
          <a:p>
            <a:pPr>
              <a:spcBef>
                <a:spcPts val="0"/>
              </a:spcBef>
              <a:tabLst>
                <a:tab pos="535504" algn="l"/>
              </a:tabLst>
              <a:defRPr/>
            </a:pPr>
            <a:r>
              <a:rPr lang="en-US" sz="1333"/>
              <a:t>	Web: </a:t>
            </a:r>
            <a:r>
              <a:rPr lang="en-US" sz="1333" b="1">
                <a:hlinkClick r:id="rId3"/>
              </a:rPr>
              <a:t>http://www.mcmaster.com/</a:t>
            </a:r>
            <a:r>
              <a:rPr lang="en-US" sz="1333" b="1"/>
              <a:t> </a:t>
            </a:r>
          </a:p>
          <a:p>
            <a:pPr>
              <a:tabLst>
                <a:tab pos="535504" algn="l"/>
                <a:tab pos="1219170" algn="l"/>
              </a:tabLst>
              <a:defRPr/>
            </a:pPr>
            <a:r>
              <a:rPr lang="en-US" sz="1333" b="1">
                <a:latin typeface="+mj-lt"/>
              </a:rPr>
              <a:t>2. Tweezers</a:t>
            </a:r>
          </a:p>
          <a:p>
            <a:pPr>
              <a:spcBef>
                <a:spcPts val="0"/>
              </a:spcBef>
              <a:tabLst>
                <a:tab pos="302676" algn="l"/>
              </a:tabLst>
              <a:defRPr/>
            </a:pPr>
            <a:r>
              <a:rPr lang="en-US" sz="1333">
                <a:latin typeface="+mj-lt"/>
              </a:rPr>
              <a:t>	Ordering info:</a:t>
            </a:r>
          </a:p>
          <a:p>
            <a:pPr>
              <a:spcBef>
                <a:spcPts val="0"/>
              </a:spcBef>
              <a:tabLst>
                <a:tab pos="535504" algn="l"/>
              </a:tabLst>
              <a:defRPr/>
            </a:pPr>
            <a:r>
              <a:rPr lang="en-US" sz="1333" b="1">
                <a:latin typeface="+mj-lt"/>
              </a:rPr>
              <a:t>	</a:t>
            </a:r>
            <a:r>
              <a:rPr lang="en-US" sz="1333" err="1">
                <a:latin typeface="+mj-lt"/>
              </a:rPr>
              <a:t>Excelta</a:t>
            </a:r>
            <a:r>
              <a:rPr lang="en-US" sz="1333">
                <a:latin typeface="+mj-lt"/>
              </a:rPr>
              <a:t> Corporation</a:t>
            </a:r>
          </a:p>
          <a:p>
            <a:pPr>
              <a:spcBef>
                <a:spcPts val="0"/>
              </a:spcBef>
              <a:tabLst>
                <a:tab pos="535504" algn="l"/>
              </a:tabLst>
              <a:defRPr/>
            </a:pPr>
            <a:r>
              <a:rPr lang="en-US" sz="1333">
                <a:latin typeface="+mj-lt"/>
              </a:rPr>
              <a:t>	Part no: 00D-SA</a:t>
            </a:r>
          </a:p>
          <a:p>
            <a:pPr>
              <a:spcBef>
                <a:spcPts val="0"/>
              </a:spcBef>
              <a:tabLst>
                <a:tab pos="535504" algn="l"/>
              </a:tabLst>
              <a:defRPr/>
            </a:pPr>
            <a:r>
              <a:rPr lang="en-US" sz="1333">
                <a:latin typeface="+mj-lt"/>
              </a:rPr>
              <a:t>	Web: </a:t>
            </a:r>
            <a:r>
              <a:rPr lang="en-US" sz="1333" b="1">
                <a:solidFill>
                  <a:srgbClr val="CC0000"/>
                </a:solidFill>
                <a:latin typeface="+mj-lt"/>
                <a:hlinkClick r:id="rId4"/>
              </a:rPr>
              <a:t>http://www.excelta.com/</a:t>
            </a:r>
            <a:endParaRPr lang="en-US" sz="1333" b="1">
              <a:solidFill>
                <a:srgbClr val="CC0000"/>
              </a:solidFill>
              <a:latin typeface="+mj-lt"/>
            </a:endParaRPr>
          </a:p>
          <a:p>
            <a:pPr>
              <a:spcBef>
                <a:spcPts val="0"/>
              </a:spcBef>
              <a:tabLst>
                <a:tab pos="535504" algn="l"/>
              </a:tabLst>
              <a:defRPr/>
            </a:pPr>
            <a:endParaRPr lang="en-US" sz="1333" b="1">
              <a:solidFill>
                <a:srgbClr val="CC0000"/>
              </a:solidFill>
              <a:latin typeface="+mj-lt"/>
            </a:endParaRPr>
          </a:p>
          <a:p>
            <a:pPr>
              <a:spcBef>
                <a:spcPts val="0"/>
              </a:spcBef>
              <a:tabLst>
                <a:tab pos="535504" algn="l"/>
                <a:tab pos="1219170" algn="l"/>
              </a:tabLst>
              <a:defRPr/>
            </a:pPr>
            <a:r>
              <a:rPr lang="en-US" sz="1333" b="1">
                <a:latin typeface="+mj-lt"/>
              </a:rPr>
              <a:t>3. Isopropyl Alcohol Wipe – type FO</a:t>
            </a:r>
            <a:endParaRPr lang="en-US" sz="1333">
              <a:latin typeface="+mj-lt"/>
            </a:endParaRPr>
          </a:p>
          <a:p>
            <a:pPr>
              <a:spcBef>
                <a:spcPts val="0"/>
              </a:spcBef>
              <a:tabLst>
                <a:tab pos="302676" algn="l"/>
                <a:tab pos="1219170" algn="l"/>
              </a:tabLst>
              <a:defRPr/>
            </a:pPr>
            <a:r>
              <a:rPr lang="en-US" sz="1333">
                <a:latin typeface="+mj-lt"/>
              </a:rPr>
              <a:t>	Ordering info:</a:t>
            </a:r>
          </a:p>
          <a:p>
            <a:pPr>
              <a:spcBef>
                <a:spcPts val="0"/>
              </a:spcBef>
              <a:tabLst>
                <a:tab pos="535504" algn="l"/>
                <a:tab pos="1219170" algn="l"/>
              </a:tabLst>
              <a:defRPr/>
            </a:pPr>
            <a:r>
              <a:rPr lang="en-US" sz="1333" b="1">
                <a:latin typeface="+mj-lt"/>
              </a:rPr>
              <a:t>	</a:t>
            </a:r>
            <a:r>
              <a:rPr lang="en-US" sz="1333" err="1">
                <a:latin typeface="+mj-lt"/>
              </a:rPr>
              <a:t>Polywater</a:t>
            </a:r>
            <a:endParaRPr lang="en-US" sz="1333">
              <a:latin typeface="+mj-lt"/>
            </a:endParaRPr>
          </a:p>
          <a:p>
            <a:pPr>
              <a:spcBef>
                <a:spcPts val="0"/>
              </a:spcBef>
              <a:tabLst>
                <a:tab pos="535504" algn="l"/>
                <a:tab pos="1219170" algn="l"/>
              </a:tabLst>
              <a:defRPr/>
            </a:pPr>
            <a:r>
              <a:rPr lang="en-US" sz="1333">
                <a:latin typeface="+mj-lt"/>
              </a:rPr>
              <a:t>	Part no: FO-1</a:t>
            </a:r>
          </a:p>
          <a:p>
            <a:pPr>
              <a:spcBef>
                <a:spcPts val="0"/>
              </a:spcBef>
              <a:tabLst>
                <a:tab pos="535504" algn="l"/>
                <a:tab pos="1219170" algn="l"/>
              </a:tabLst>
              <a:defRPr/>
            </a:pPr>
            <a:r>
              <a:rPr lang="en-US" sz="1333">
                <a:latin typeface="+mj-lt"/>
              </a:rPr>
              <a:t>	Web: </a:t>
            </a:r>
            <a:r>
              <a:rPr lang="en-US" sz="1333" b="1">
                <a:latin typeface="+mj-lt"/>
                <a:hlinkClick r:id="rId5"/>
              </a:rPr>
              <a:t>www.polywater.com</a:t>
            </a:r>
            <a:endParaRPr lang="en-US" sz="1333" b="1">
              <a:latin typeface="+mj-lt"/>
            </a:endParaRPr>
          </a:p>
          <a:p>
            <a:pPr>
              <a:spcBef>
                <a:spcPts val="0"/>
              </a:spcBef>
              <a:tabLst>
                <a:tab pos="535504" algn="l"/>
                <a:tab pos="1219170" algn="l"/>
              </a:tabLst>
              <a:defRPr/>
            </a:pPr>
            <a:endParaRPr lang="en-US" sz="1333" b="1">
              <a:latin typeface="+mj-lt"/>
            </a:endParaRPr>
          </a:p>
          <a:p>
            <a:pPr>
              <a:spcBef>
                <a:spcPts val="0"/>
              </a:spcBef>
              <a:tabLst>
                <a:tab pos="535504" algn="l"/>
                <a:tab pos="1219170" algn="l"/>
              </a:tabLst>
              <a:defRPr/>
            </a:pPr>
            <a:r>
              <a:rPr lang="en-US" sz="1333" b="1">
                <a:latin typeface="+mj-lt"/>
              </a:rPr>
              <a:t>4. Vacuum Pick</a:t>
            </a:r>
          </a:p>
          <a:p>
            <a:pPr>
              <a:spcBef>
                <a:spcPts val="0"/>
              </a:spcBef>
              <a:tabLst>
                <a:tab pos="306910" algn="l"/>
                <a:tab pos="1219170" algn="l"/>
              </a:tabLst>
              <a:defRPr/>
            </a:pPr>
            <a:r>
              <a:rPr lang="en-US" sz="1333" b="1">
                <a:latin typeface="+mj-lt"/>
              </a:rPr>
              <a:t>	</a:t>
            </a:r>
            <a:r>
              <a:rPr lang="en-US" sz="1333">
                <a:latin typeface="+mj-lt"/>
              </a:rPr>
              <a:t>Ordering info:</a:t>
            </a:r>
          </a:p>
          <a:p>
            <a:pPr>
              <a:spcBef>
                <a:spcPts val="0"/>
              </a:spcBef>
              <a:tabLst>
                <a:tab pos="533387" algn="l"/>
                <a:tab pos="1219170" algn="l"/>
              </a:tabLst>
              <a:defRPr/>
            </a:pPr>
            <a:r>
              <a:rPr lang="en-US" sz="1333">
                <a:latin typeface="+mj-lt"/>
              </a:rPr>
              <a:t>	McMaster </a:t>
            </a:r>
            <a:r>
              <a:rPr lang="en-US" sz="1333" err="1">
                <a:latin typeface="+mj-lt"/>
              </a:rPr>
              <a:t>Carr</a:t>
            </a:r>
            <a:endParaRPr lang="en-US" sz="1333">
              <a:latin typeface="+mj-lt"/>
            </a:endParaRPr>
          </a:p>
          <a:p>
            <a:pPr>
              <a:spcBef>
                <a:spcPts val="0"/>
              </a:spcBef>
              <a:tabLst>
                <a:tab pos="533387" algn="l"/>
                <a:tab pos="1219170" algn="l"/>
              </a:tabLst>
              <a:defRPr/>
            </a:pPr>
            <a:r>
              <a:rPr lang="en-US" sz="1333">
                <a:latin typeface="+mj-lt"/>
              </a:rPr>
              <a:t>	Part no: </a:t>
            </a:r>
            <a:r>
              <a:rPr lang="en-US" sz="1333"/>
              <a:t>54195A49</a:t>
            </a:r>
          </a:p>
          <a:p>
            <a:pPr>
              <a:spcBef>
                <a:spcPts val="0"/>
              </a:spcBef>
              <a:tabLst>
                <a:tab pos="533387" algn="l"/>
                <a:tab pos="1219170" algn="l"/>
              </a:tabLst>
              <a:defRPr/>
            </a:pPr>
            <a:r>
              <a:rPr lang="en-US" sz="1333"/>
              <a:t>	Web: </a:t>
            </a:r>
            <a:r>
              <a:rPr lang="en-US" sz="1333" b="1" u="sng"/>
              <a:t>http://www.mcmaster.com</a:t>
            </a:r>
            <a:endParaRPr lang="en-US" sz="1333" b="1" u="sng">
              <a:latin typeface="+mj-lt"/>
            </a:endParaRPr>
          </a:p>
          <a:p>
            <a:pPr>
              <a:spcBef>
                <a:spcPts val="0"/>
              </a:spcBef>
              <a:tabLst>
                <a:tab pos="535504" algn="l"/>
              </a:tabLst>
              <a:defRPr/>
            </a:pPr>
            <a:endParaRPr lang="en-US" sz="1333" b="1">
              <a:solidFill>
                <a:srgbClr val="CC0000"/>
              </a:solidFill>
              <a:latin typeface="+mj-lt"/>
            </a:endParaRPr>
          </a:p>
          <a:p>
            <a:pPr>
              <a:spcBef>
                <a:spcPts val="0"/>
              </a:spcBef>
              <a:tabLst>
                <a:tab pos="535504" algn="l"/>
              </a:tabLst>
              <a:defRPr/>
            </a:pPr>
            <a:endParaRPr lang="en-US" sz="1333" b="1">
              <a:solidFill>
                <a:srgbClr val="CC0000"/>
              </a:solidFill>
              <a:latin typeface="+mj-lt"/>
            </a:endParaRPr>
          </a:p>
          <a:p>
            <a:pPr>
              <a:spcBef>
                <a:spcPts val="0"/>
              </a:spcBef>
              <a:tabLst>
                <a:tab pos="535504" algn="l"/>
              </a:tabLst>
              <a:defRPr/>
            </a:pPr>
            <a:endParaRPr lang="en-US" sz="1333" b="1">
              <a:solidFill>
                <a:srgbClr val="CC0000"/>
              </a:solidFill>
              <a:latin typeface="+mj-lt"/>
            </a:endParaRPr>
          </a:p>
          <a:p>
            <a:pPr>
              <a:spcBef>
                <a:spcPts val="0"/>
              </a:spcBef>
              <a:tabLst>
                <a:tab pos="302676" algn="l"/>
              </a:tabLst>
            </a:pPr>
            <a:endParaRPr lang="en-US" sz="1333">
              <a:latin typeface="+mj-lt"/>
            </a:endParaRPr>
          </a:p>
        </p:txBody>
      </p:sp>
      <p:pic>
        <p:nvPicPr>
          <p:cNvPr id="9" name="Picture 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96770" y="1230748"/>
            <a:ext cx="2730820" cy="51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0" name="TextBox 9"/>
          <p:cNvSpPr txBox="1"/>
          <p:nvPr/>
        </p:nvSpPr>
        <p:spPr>
          <a:xfrm>
            <a:off x="8410008" y="1013798"/>
            <a:ext cx="1304344" cy="204095"/>
          </a:xfrm>
          <a:prstGeom prst="rect">
            <a:avLst/>
          </a:prstGeom>
          <a:solidFill>
            <a:schemeClr val="bg1"/>
          </a:solidFill>
        </p:spPr>
        <p:txBody>
          <a:bodyPr vert="horz" wrap="square" lIns="0" tIns="0" rIns="0" bIns="0" rtlCol="0">
            <a:spAutoFit/>
          </a:bodyPr>
          <a:lstStyle/>
          <a:p>
            <a:pPr algn="ctr"/>
            <a:r>
              <a:rPr lang="en-US" sz="1467">
                <a:solidFill>
                  <a:srgbClr val="003C71"/>
                </a:solidFill>
              </a:rPr>
              <a:t>Tweezers</a:t>
            </a:r>
          </a:p>
        </p:txBody>
      </p:sp>
      <p:grpSp>
        <p:nvGrpSpPr>
          <p:cNvPr id="11" name="Group 15"/>
          <p:cNvGrpSpPr>
            <a:grpSpLocks/>
          </p:cNvGrpSpPr>
          <p:nvPr/>
        </p:nvGrpSpPr>
        <p:grpSpPr bwMode="auto">
          <a:xfrm>
            <a:off x="8514563" y="2396298"/>
            <a:ext cx="1297151" cy="1397913"/>
            <a:chOff x="5365212" y="4997134"/>
            <a:chExt cx="2380278" cy="2653485"/>
          </a:xfrm>
        </p:grpSpPr>
        <p:pic>
          <p:nvPicPr>
            <p:cNvPr id="12" name="Picture 10"/>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869551" y="5669420"/>
              <a:ext cx="1371600" cy="19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 name="Text Box 11"/>
            <p:cNvSpPr txBox="1">
              <a:spLocks noChangeArrowheads="1"/>
            </p:cNvSpPr>
            <p:nvPr/>
          </p:nvSpPr>
          <p:spPr bwMode="auto">
            <a:xfrm>
              <a:off x="5365212" y="4997134"/>
              <a:ext cx="2380278" cy="56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000">
                  <a:solidFill>
                    <a:schemeClr val="tx1"/>
                  </a:solidFill>
                  <a:latin typeface="Verdana" pitchFamily="34" charset="0"/>
                  <a:cs typeface="Arial" charset="0"/>
                </a:defRPr>
              </a:lvl1pPr>
              <a:lvl2pPr marL="742950" indent="-285750">
                <a:defRPr sz="2000">
                  <a:solidFill>
                    <a:schemeClr val="tx1"/>
                  </a:solidFill>
                  <a:latin typeface="Verdana" pitchFamily="34" charset="0"/>
                  <a:cs typeface="Arial" charset="0"/>
                </a:defRPr>
              </a:lvl2pPr>
              <a:lvl3pPr marL="1143000" indent="-228600">
                <a:defRPr sz="2000">
                  <a:solidFill>
                    <a:schemeClr val="tx1"/>
                  </a:solidFill>
                  <a:latin typeface="Verdana" pitchFamily="34" charset="0"/>
                  <a:cs typeface="Arial" charset="0"/>
                </a:defRPr>
              </a:lvl3pPr>
              <a:lvl4pPr marL="1600200" indent="-228600">
                <a:defRPr sz="2000">
                  <a:solidFill>
                    <a:schemeClr val="tx1"/>
                  </a:solidFill>
                  <a:latin typeface="Verdana" pitchFamily="34" charset="0"/>
                  <a:cs typeface="Arial" charset="0"/>
                </a:defRPr>
              </a:lvl4pPr>
              <a:lvl5pPr marL="2057400" indent="-228600">
                <a:defRPr sz="2000">
                  <a:solidFill>
                    <a:schemeClr val="tx1"/>
                  </a:solidFill>
                  <a:latin typeface="Verdana" pitchFamily="34" charset="0"/>
                  <a:cs typeface="Arial" charset="0"/>
                </a:defRPr>
              </a:lvl5pPr>
              <a:lvl6pPr marL="2514600" indent="-228600" algn="ctr" eaLnBrk="0" fontAlgn="base" hangingPunct="0">
                <a:spcBef>
                  <a:spcPct val="0"/>
                </a:spcBef>
                <a:spcAft>
                  <a:spcPct val="0"/>
                </a:spcAft>
                <a:defRPr sz="2000">
                  <a:solidFill>
                    <a:schemeClr val="tx1"/>
                  </a:solidFill>
                  <a:latin typeface="Verdana" pitchFamily="34" charset="0"/>
                  <a:cs typeface="Arial" charset="0"/>
                </a:defRPr>
              </a:lvl6pPr>
              <a:lvl7pPr marL="2971800" indent="-228600" algn="ctr" eaLnBrk="0" fontAlgn="base" hangingPunct="0">
                <a:spcBef>
                  <a:spcPct val="0"/>
                </a:spcBef>
                <a:spcAft>
                  <a:spcPct val="0"/>
                </a:spcAft>
                <a:defRPr sz="2000">
                  <a:solidFill>
                    <a:schemeClr val="tx1"/>
                  </a:solidFill>
                  <a:latin typeface="Verdana" pitchFamily="34" charset="0"/>
                  <a:cs typeface="Arial" charset="0"/>
                </a:defRPr>
              </a:lvl7pPr>
              <a:lvl8pPr marL="3429000" indent="-228600" algn="ctr" eaLnBrk="0" fontAlgn="base" hangingPunct="0">
                <a:spcBef>
                  <a:spcPct val="0"/>
                </a:spcBef>
                <a:spcAft>
                  <a:spcPct val="0"/>
                </a:spcAft>
                <a:defRPr sz="2000">
                  <a:solidFill>
                    <a:schemeClr val="tx1"/>
                  </a:solidFill>
                  <a:latin typeface="Verdana" pitchFamily="34" charset="0"/>
                  <a:cs typeface="Arial" charset="0"/>
                </a:defRPr>
              </a:lvl8pPr>
              <a:lvl9pPr marL="3886200" indent="-228600" algn="ctr" eaLnBrk="0" fontAlgn="base" hangingPunct="0">
                <a:spcBef>
                  <a:spcPct val="0"/>
                </a:spcBef>
                <a:spcAft>
                  <a:spcPct val="0"/>
                </a:spcAft>
                <a:defRPr sz="2000">
                  <a:solidFill>
                    <a:schemeClr val="tx1"/>
                  </a:solidFill>
                  <a:latin typeface="Verdana" pitchFamily="34" charset="0"/>
                  <a:cs typeface="Arial" charset="0"/>
                </a:defRPr>
              </a:lvl9pPr>
            </a:lstStyle>
            <a:p>
              <a:pPr algn="ctr"/>
              <a:r>
                <a:rPr lang="en-US" altLang="en-US" sz="1467">
                  <a:latin typeface="+mj-lt"/>
                </a:rPr>
                <a:t>Alcohol Wipe</a:t>
              </a:r>
            </a:p>
          </p:txBody>
        </p:sp>
      </p:grpSp>
      <p:pic>
        <p:nvPicPr>
          <p:cNvPr id="14" name="Picture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85758" y="4769078"/>
            <a:ext cx="2552841" cy="1500303"/>
          </a:xfrm>
          <a:prstGeom prst="rect">
            <a:avLst/>
          </a:prstGeom>
        </p:spPr>
      </p:pic>
      <p:sp>
        <p:nvSpPr>
          <p:cNvPr id="15" name="Text Box 11"/>
          <p:cNvSpPr txBox="1">
            <a:spLocks noChangeArrowheads="1"/>
          </p:cNvSpPr>
          <p:nvPr/>
        </p:nvSpPr>
        <p:spPr bwMode="auto">
          <a:xfrm>
            <a:off x="8535403" y="4460274"/>
            <a:ext cx="1255472" cy="29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000">
                <a:solidFill>
                  <a:schemeClr val="tx1"/>
                </a:solidFill>
                <a:latin typeface="Verdana" pitchFamily="34" charset="0"/>
                <a:cs typeface="Arial" charset="0"/>
              </a:defRPr>
            </a:lvl1pPr>
            <a:lvl2pPr marL="742950" indent="-285750">
              <a:defRPr sz="2000">
                <a:solidFill>
                  <a:schemeClr val="tx1"/>
                </a:solidFill>
                <a:latin typeface="Verdana" pitchFamily="34" charset="0"/>
                <a:cs typeface="Arial" charset="0"/>
              </a:defRPr>
            </a:lvl2pPr>
            <a:lvl3pPr marL="1143000" indent="-228600">
              <a:defRPr sz="2000">
                <a:solidFill>
                  <a:schemeClr val="tx1"/>
                </a:solidFill>
                <a:latin typeface="Verdana" pitchFamily="34" charset="0"/>
                <a:cs typeface="Arial" charset="0"/>
              </a:defRPr>
            </a:lvl3pPr>
            <a:lvl4pPr marL="1600200" indent="-228600">
              <a:defRPr sz="2000">
                <a:solidFill>
                  <a:schemeClr val="tx1"/>
                </a:solidFill>
                <a:latin typeface="Verdana" pitchFamily="34" charset="0"/>
                <a:cs typeface="Arial" charset="0"/>
              </a:defRPr>
            </a:lvl4pPr>
            <a:lvl5pPr marL="2057400" indent="-228600">
              <a:defRPr sz="2000">
                <a:solidFill>
                  <a:schemeClr val="tx1"/>
                </a:solidFill>
                <a:latin typeface="Verdana" pitchFamily="34" charset="0"/>
                <a:cs typeface="Arial" charset="0"/>
              </a:defRPr>
            </a:lvl5pPr>
            <a:lvl6pPr marL="2514600" indent="-228600" algn="ctr" eaLnBrk="0" fontAlgn="base" hangingPunct="0">
              <a:spcBef>
                <a:spcPct val="0"/>
              </a:spcBef>
              <a:spcAft>
                <a:spcPct val="0"/>
              </a:spcAft>
              <a:defRPr sz="2000">
                <a:solidFill>
                  <a:schemeClr val="tx1"/>
                </a:solidFill>
                <a:latin typeface="Verdana" pitchFamily="34" charset="0"/>
                <a:cs typeface="Arial" charset="0"/>
              </a:defRPr>
            </a:lvl6pPr>
            <a:lvl7pPr marL="2971800" indent="-228600" algn="ctr" eaLnBrk="0" fontAlgn="base" hangingPunct="0">
              <a:spcBef>
                <a:spcPct val="0"/>
              </a:spcBef>
              <a:spcAft>
                <a:spcPct val="0"/>
              </a:spcAft>
              <a:defRPr sz="2000">
                <a:solidFill>
                  <a:schemeClr val="tx1"/>
                </a:solidFill>
                <a:latin typeface="Verdana" pitchFamily="34" charset="0"/>
                <a:cs typeface="Arial" charset="0"/>
              </a:defRPr>
            </a:lvl7pPr>
            <a:lvl8pPr marL="3429000" indent="-228600" algn="ctr" eaLnBrk="0" fontAlgn="base" hangingPunct="0">
              <a:spcBef>
                <a:spcPct val="0"/>
              </a:spcBef>
              <a:spcAft>
                <a:spcPct val="0"/>
              </a:spcAft>
              <a:defRPr sz="2000">
                <a:solidFill>
                  <a:schemeClr val="tx1"/>
                </a:solidFill>
                <a:latin typeface="Verdana" pitchFamily="34" charset="0"/>
                <a:cs typeface="Arial" charset="0"/>
              </a:defRPr>
            </a:lvl8pPr>
            <a:lvl9pPr marL="3886200" indent="-228600" algn="ctr" eaLnBrk="0" fontAlgn="base" hangingPunct="0">
              <a:spcBef>
                <a:spcPct val="0"/>
              </a:spcBef>
              <a:spcAft>
                <a:spcPct val="0"/>
              </a:spcAft>
              <a:defRPr sz="2000">
                <a:solidFill>
                  <a:schemeClr val="tx1"/>
                </a:solidFill>
                <a:latin typeface="Verdana" pitchFamily="34" charset="0"/>
                <a:cs typeface="Arial" charset="0"/>
              </a:defRPr>
            </a:lvl9pPr>
          </a:lstStyle>
          <a:p>
            <a:pPr algn="ctr"/>
            <a:r>
              <a:rPr lang="en-US" altLang="en-US" sz="1467">
                <a:latin typeface="+mj-lt"/>
              </a:rPr>
              <a:t>Vacuum Pick</a:t>
            </a:r>
          </a:p>
        </p:txBody>
      </p:sp>
    </p:spTree>
    <p:extLst>
      <p:ext uri="{BB962C8B-B14F-4D97-AF65-F5344CB8AC3E}">
        <p14:creationId xmlns:p14="http://schemas.microsoft.com/office/powerpoint/2010/main" val="69353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0000" y="142413"/>
            <a:ext cx="10972800" cy="619276"/>
          </a:xfrm>
          <a:ln w="12700">
            <a:miter lim="400000"/>
          </a:ln>
        </p:spPr>
        <p:txBody>
          <a:bodyPr lIns="0" tIns="0" rIns="0" bIns="0" anchor="ctr">
            <a:normAutofit fontScale="97500"/>
          </a:bodyPr>
          <a:lstStyle/>
          <a:p>
            <a:pPr rtl="0"/>
            <a:r>
              <a:rPr lang="en-US">
                <a:solidFill>
                  <a:schemeClr val="bg2"/>
                </a:solidFill>
                <a:latin typeface="Intel Clear Light" panose="020B0404020203020204" pitchFamily="34" charset="0"/>
                <a:cs typeface="Intel Clear Light" panose="020B0404020203020204" pitchFamily="34" charset="0"/>
                <a:sym typeface="Helvetica Neue"/>
              </a:rPr>
              <a:t>Contents</a:t>
            </a:r>
          </a:p>
        </p:txBody>
      </p:sp>
      <p:sp>
        <p:nvSpPr>
          <p:cNvPr id="4" name="Content Placeholder 3"/>
          <p:cNvSpPr>
            <a:spLocks noGrp="1"/>
          </p:cNvSpPr>
          <p:nvPr>
            <p:ph sz="quarter" idx="13"/>
          </p:nvPr>
        </p:nvSpPr>
        <p:spPr>
          <a:xfrm>
            <a:off x="460000" y="829389"/>
            <a:ext cx="5495149" cy="5489115"/>
          </a:xfrm>
        </p:spPr>
        <p:txBody>
          <a:bodyPr lIns="0" tIns="0" rIns="0" bIns="0" anchor="t">
            <a:normAutofit fontScale="85000" lnSpcReduction="20000"/>
          </a:bodyPr>
          <a:lstStyle/>
          <a:p>
            <a:pPr marL="304165" indent="-304165">
              <a:lnSpc>
                <a:spcPct val="80000"/>
              </a:lnSpc>
              <a:buFont typeface="+mj-lt"/>
              <a:buAutoNum type="arabicPeriod"/>
            </a:pPr>
            <a:r>
              <a:rPr lang="en-US" sz="2000">
                <a:solidFill>
                  <a:schemeClr val="bg2"/>
                </a:solidFill>
                <a:latin typeface="Intel Clear Light"/>
                <a:ea typeface="Intel Clear Light"/>
                <a:cs typeface="Intel Clear"/>
              </a:rPr>
              <a:t>Introduction</a:t>
            </a:r>
            <a:endParaRPr lang="en-US">
              <a:solidFill>
                <a:schemeClr val="bg2"/>
              </a:solidFill>
              <a:latin typeface="Intel Clear Light"/>
              <a:ea typeface="Intel Clear Light"/>
              <a:cs typeface="Intel Clear"/>
            </a:endParaRP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SKU Offerings</a:t>
            </a: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High level RVP overview</a:t>
            </a: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Board Layout</a:t>
            </a:r>
          </a:p>
          <a:p>
            <a:pPr marL="304165" indent="-304165">
              <a:lnSpc>
                <a:spcPct val="80000"/>
              </a:lnSpc>
              <a:buFont typeface="+mj-lt"/>
              <a:buAutoNum type="arabicPeriod"/>
            </a:pPr>
            <a:r>
              <a:rPr lang="en-IN" sz="2000">
                <a:solidFill>
                  <a:schemeClr val="bg2"/>
                </a:solidFill>
                <a:latin typeface="Intel Clear Light"/>
                <a:ea typeface="Intel Clear Light"/>
                <a:cs typeface="Intel Clear"/>
              </a:rPr>
              <a:t>SOC &amp; PCH Retention Solution</a:t>
            </a:r>
            <a:endParaRPr lang="en-US" sz="1700">
              <a:solidFill>
                <a:srgbClr val="9F5FCF"/>
              </a:solidFill>
              <a:latin typeface="Intel Clear Light"/>
              <a:ea typeface="Intel Clear Light"/>
              <a:cs typeface="Intel Clear"/>
            </a:endParaRP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Memory</a:t>
            </a:r>
            <a:endParaRPr lang="en-US" sz="1700" b="1">
              <a:solidFill>
                <a:srgbClr val="9F5FCF"/>
              </a:solidFill>
              <a:latin typeface="Intel Clear Light"/>
              <a:ea typeface="Intel Clear Light"/>
              <a:cs typeface="Intel Clear"/>
            </a:endParaRP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Display</a:t>
            </a:r>
            <a:endParaRPr lang="en-US" sz="1700" b="1">
              <a:solidFill>
                <a:srgbClr val="9F5FCF"/>
              </a:solidFill>
              <a:latin typeface="Intel Clear Light"/>
              <a:ea typeface="Intel Clear Light"/>
              <a:cs typeface="Intel Clear"/>
            </a:endParaRP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Camera</a:t>
            </a:r>
            <a:endParaRPr lang="en-US" sz="1700" b="1">
              <a:solidFill>
                <a:srgbClr val="9F5FCF"/>
              </a:solidFill>
              <a:latin typeface="Intel Clear Light"/>
              <a:ea typeface="Intel Clear Light"/>
              <a:cs typeface="Intel Clear"/>
            </a:endParaRP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Modular TCSS</a:t>
            </a: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Type C TBT eUSB2 USB3</a:t>
            </a:r>
            <a:endParaRPr lang="en-US" sz="2000">
              <a:solidFill>
                <a:schemeClr val="bg2"/>
              </a:solidFill>
              <a:cs typeface="Intel Clear" panose="020B0604020203020204" pitchFamily="34" charset="0"/>
            </a:endParaRP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MODPHY mapping &amp; Storage</a:t>
            </a:r>
            <a:endParaRPr lang="en-US" sz="2000">
              <a:solidFill>
                <a:srgbClr val="9F5FCF"/>
              </a:solidFill>
              <a:latin typeface="Intel Clear Light"/>
              <a:ea typeface="Intel Clear Light"/>
              <a:cs typeface="Intel Clear"/>
            </a:endParaRP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UFS</a:t>
            </a: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Connectivity</a:t>
            </a:r>
            <a:endParaRPr lang="en-US" sz="2000" b="1">
              <a:solidFill>
                <a:srgbClr val="9F5FCF"/>
              </a:solidFill>
              <a:latin typeface="Intel Clear Light"/>
              <a:ea typeface="Intel Clear Light"/>
              <a:cs typeface="Intel Clear"/>
            </a:endParaRP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 Audio</a:t>
            </a: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Sensors</a:t>
            </a: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 LPSS and LSIO</a:t>
            </a:r>
          </a:p>
          <a:p>
            <a:pPr marL="304165" indent="-304165">
              <a:lnSpc>
                <a:spcPct val="80000"/>
              </a:lnSpc>
              <a:buFont typeface="+mj-lt"/>
              <a:buAutoNum type="arabicPeriod"/>
            </a:pPr>
            <a:r>
              <a:rPr lang="en-US" sz="2000">
                <a:solidFill>
                  <a:schemeClr val="bg2"/>
                </a:solidFill>
                <a:latin typeface="Intel Clear Light"/>
                <a:ea typeface="Intel Clear Light"/>
                <a:cs typeface="Intel Clear"/>
              </a:rPr>
              <a:t> Embedded Controllers</a:t>
            </a:r>
          </a:p>
          <a:p>
            <a:pPr marL="304165" indent="-304165">
              <a:lnSpc>
                <a:spcPct val="80000"/>
              </a:lnSpc>
              <a:buFont typeface="+mj-lt"/>
              <a:buAutoNum type="arabicPeriod"/>
            </a:pPr>
            <a:endParaRPr lang="en-US" sz="2100">
              <a:solidFill>
                <a:schemeClr val="bg2"/>
              </a:solidFill>
              <a:cs typeface="Intel Clear" panose="020B0604020203020204" pitchFamily="34" charset="0"/>
            </a:endParaRPr>
          </a:p>
          <a:p>
            <a:pPr marL="304165" indent="-304165">
              <a:lnSpc>
                <a:spcPct val="80000"/>
              </a:lnSpc>
              <a:buFont typeface="+mj-lt"/>
              <a:buAutoNum type="arabicPeriod"/>
            </a:pPr>
            <a:endParaRPr lang="en-US" sz="2100">
              <a:solidFill>
                <a:schemeClr val="bg2"/>
              </a:solidFill>
              <a:cs typeface="Intel Clear" panose="020B0604020203020204" pitchFamily="34" charset="0"/>
            </a:endParaRPr>
          </a:p>
        </p:txBody>
      </p:sp>
      <p:sp>
        <p:nvSpPr>
          <p:cNvPr id="5" name="Content Placeholder 3"/>
          <p:cNvSpPr txBox="1">
            <a:spLocks/>
          </p:cNvSpPr>
          <p:nvPr/>
        </p:nvSpPr>
        <p:spPr>
          <a:xfrm>
            <a:off x="5955149" y="941832"/>
            <a:ext cx="5526617" cy="5572444"/>
          </a:xfrm>
          <a:prstGeom prst="rect">
            <a:avLst/>
          </a:prstGeom>
          <a:ln w="12700">
            <a:miter lim="400000"/>
          </a:ln>
        </p:spPr>
        <p:txBody>
          <a:bodyPr lIns="0" tIns="0" rIns="0" bIns="0">
            <a:normAutofit/>
          </a:bodyPr>
          <a:lstStyle>
            <a:lvl1pPr marL="304792" indent="-304792" defTabSz="609600">
              <a:lnSpc>
                <a:spcPct val="80000"/>
              </a:lnSpc>
              <a:spcBef>
                <a:spcPts val="1200"/>
              </a:spcBef>
              <a:buFont typeface="+mj-lt"/>
              <a:buAutoNum type="arabicPeriod"/>
              <a:defRPr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defRPr>
            </a:lvl1pPr>
            <a:lvl2pPr marL="431800" indent="-203200" defTabSz="609600">
              <a:lnSpc>
                <a:spcPct val="100000"/>
              </a:lnSpc>
              <a:spcBef>
                <a:spcPts val="1200"/>
              </a:spcBef>
              <a:buFont typeface="Arial" panose="020B0604020202020204" pitchFamily="34" charset="0"/>
              <a:buChar char="•"/>
              <a:defRPr>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indent="-197644" defTabSz="609600">
              <a:lnSpc>
                <a:spcPct val="100000"/>
              </a:lnSpc>
              <a:spcBef>
                <a:spcPts val="1200"/>
              </a:spcBef>
              <a:buFont typeface="Arial" panose="020B0604020202020204" pitchFamily="34" charset="0"/>
              <a:buChar char="•"/>
              <a:defRPr>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indent="-228600" defTabSz="609600">
              <a:lnSpc>
                <a:spcPct val="100000"/>
              </a:lnSpc>
              <a:spcBef>
                <a:spcPts val="1200"/>
              </a:spcBef>
              <a:buFont typeface="Arial" panose="020B0604020202020204" pitchFamily="34" charset="0"/>
              <a:buChar char="•"/>
              <a:defRPr sz="2133">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indent="-228600" defTabSz="609600">
              <a:lnSpc>
                <a:spcPct val="100000"/>
              </a:lnSpc>
              <a:spcBef>
                <a:spcPts val="1200"/>
              </a:spcBef>
              <a:buFont typeface="Arial" panose="020B0604020202020204" pitchFamily="34" charset="0"/>
              <a:buChar char="•"/>
              <a:defRPr sz="1600">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indent="571500" defTabSz="609600">
              <a:spcBef>
                <a:spcPts val="0"/>
              </a:spcBef>
              <a:defRPr sz="1300">
                <a:solidFill>
                  <a:srgbClr val="5E5E5E"/>
                </a:solidFill>
                <a:latin typeface="Helvetica"/>
                <a:ea typeface="Helvetica"/>
                <a:cs typeface="Helvetica"/>
                <a:sym typeface="Helvetica"/>
              </a:defRPr>
            </a:lvl6pPr>
            <a:lvl7pPr indent="685800" defTabSz="609600">
              <a:spcBef>
                <a:spcPts val="0"/>
              </a:spcBef>
              <a:defRPr sz="1300">
                <a:solidFill>
                  <a:srgbClr val="5E5E5E"/>
                </a:solidFill>
                <a:latin typeface="Helvetica"/>
                <a:ea typeface="Helvetica"/>
                <a:cs typeface="Helvetica"/>
                <a:sym typeface="Helvetica"/>
              </a:defRPr>
            </a:lvl7pPr>
            <a:lvl8pPr indent="800100" defTabSz="609600">
              <a:spcBef>
                <a:spcPts val="0"/>
              </a:spcBef>
              <a:defRPr sz="1300">
                <a:solidFill>
                  <a:srgbClr val="5E5E5E"/>
                </a:solidFill>
                <a:latin typeface="Helvetica"/>
                <a:ea typeface="Helvetica"/>
                <a:cs typeface="Helvetica"/>
                <a:sym typeface="Helvetica"/>
              </a:defRPr>
            </a:lvl8pPr>
            <a:lvl9pPr indent="914400" defTabSz="609600">
              <a:spcBef>
                <a:spcPts val="0"/>
              </a:spcBef>
              <a:defRPr sz="1300">
                <a:solidFill>
                  <a:srgbClr val="5E5E5E"/>
                </a:solidFill>
                <a:latin typeface="Helvetica"/>
                <a:ea typeface="Helvetica"/>
                <a:cs typeface="Helvetica"/>
                <a:sym typeface="Helvetica"/>
              </a:defRPr>
            </a:lvl9pPr>
          </a:lstStyle>
          <a:p>
            <a:pPr marL="0" indent="0">
              <a:buNone/>
            </a:pPr>
            <a:r>
              <a:rPr lang="en-US" sz="2000">
                <a:solidFill>
                  <a:schemeClr val="bg2"/>
                </a:solidFill>
                <a:cs typeface="Intel Clear" panose="020B0604020203020204" pitchFamily="34" charset="0"/>
              </a:rPr>
              <a:t>16. Debug and Validation</a:t>
            </a:r>
            <a:endParaRPr lang="en-US"/>
          </a:p>
          <a:p>
            <a:pPr marL="0" indent="0">
              <a:buNone/>
            </a:pPr>
            <a:r>
              <a:rPr lang="en-US"/>
              <a:t>17. Power Delivery</a:t>
            </a:r>
          </a:p>
          <a:p>
            <a:pPr marL="0" indent="0">
              <a:buNone/>
            </a:pPr>
            <a:r>
              <a:rPr lang="en-US"/>
              <a:t>18. Quick Start</a:t>
            </a:r>
          </a:p>
          <a:p>
            <a:pPr marL="0" indent="0">
              <a:buNone/>
            </a:pPr>
            <a:r>
              <a:rPr lang="en-IN"/>
              <a:t>20. Jumper, Switch &amp; LED details</a:t>
            </a:r>
          </a:p>
          <a:p>
            <a:pPr marL="0" indent="0">
              <a:buNone/>
            </a:pPr>
            <a:r>
              <a:rPr lang="en-IN"/>
              <a:t>21. NVL-UH SOC straps</a:t>
            </a:r>
          </a:p>
          <a:p>
            <a:pPr marL="0" indent="0">
              <a:buNone/>
            </a:pPr>
            <a:r>
              <a:rPr lang="en-US"/>
              <a:t>22. RVP DAC</a:t>
            </a:r>
          </a:p>
          <a:p>
            <a:pPr marL="0" indent="0">
              <a:buNone/>
            </a:pPr>
            <a:r>
              <a:rPr lang="en-US"/>
              <a:t>23. UCP-SQUID</a:t>
            </a:r>
          </a:p>
          <a:p>
            <a:pPr marL="0" indent="0">
              <a:buNone/>
            </a:pPr>
            <a:r>
              <a:rPr lang="en-US"/>
              <a:t>24. RVP NEST</a:t>
            </a:r>
          </a:p>
          <a:p>
            <a:pPr marL="0" indent="0">
              <a:buNone/>
            </a:pPr>
            <a:r>
              <a:rPr lang="en-US"/>
              <a:t>25. Back-up</a:t>
            </a:r>
          </a:p>
          <a:p>
            <a:endParaRPr lang="en-US"/>
          </a:p>
          <a:p>
            <a:pPr lvl="1"/>
            <a:endParaRPr lang="en-US"/>
          </a:p>
        </p:txBody>
      </p:sp>
    </p:spTree>
    <p:extLst>
      <p:ext uri="{BB962C8B-B14F-4D97-AF65-F5344CB8AC3E}">
        <p14:creationId xmlns:p14="http://schemas.microsoft.com/office/powerpoint/2010/main" val="1934257748"/>
      </p:ext>
    </p:extLst>
  </p:cSld>
  <p:clrMapOvr>
    <a:masterClrMapping/>
  </p:clrMapOvr>
  <mc:AlternateContent xmlns:mc="http://schemas.openxmlformats.org/markup-compatibility/2006" xmlns:p14="http://schemas.microsoft.com/office/powerpoint/2010/main">
    <mc:Choice Requires="p14">
      <p:transition spd="med" p14:dur="700" advTm="2331">
        <p:fade/>
      </p:transition>
    </mc:Choice>
    <mc:Fallback xmlns="">
      <p:transition spd="med" advTm="233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30</a:t>
            </a:fld>
            <a:endParaRPr lang="en-US">
              <a:solidFill>
                <a:prstClr val="white"/>
              </a:solidFill>
            </a:endParaRPr>
          </a:p>
        </p:txBody>
      </p:sp>
      <p:sp>
        <p:nvSpPr>
          <p:cNvPr id="7" name="Title 2"/>
          <p:cNvSpPr txBox="1">
            <a:spLocks/>
          </p:cNvSpPr>
          <p:nvPr/>
        </p:nvSpPr>
        <p:spPr>
          <a:xfrm>
            <a:off x="616651" y="393464"/>
            <a:ext cx="10972800" cy="115824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3733"/>
              <a:t>3a. Hardware Assembly Instructions</a:t>
            </a:r>
            <a:br>
              <a:rPr lang="en-US" sz="3733"/>
            </a:br>
            <a:endParaRPr lang="en-US" sz="3733"/>
          </a:p>
        </p:txBody>
      </p:sp>
      <p:sp>
        <p:nvSpPr>
          <p:cNvPr id="8" name="Content Placeholder 2"/>
          <p:cNvSpPr txBox="1">
            <a:spLocks/>
          </p:cNvSpPr>
          <p:nvPr/>
        </p:nvSpPr>
        <p:spPr>
          <a:xfrm>
            <a:off x="616653" y="2573806"/>
            <a:ext cx="4736524" cy="267480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2667" b="1"/>
              <a:t> </a:t>
            </a:r>
            <a:r>
              <a:rPr lang="en-US" sz="2667" b="1">
                <a:solidFill>
                  <a:srgbClr val="0070C0"/>
                </a:solidFill>
              </a:rPr>
              <a:t>N72618-001</a:t>
            </a:r>
          </a:p>
          <a:p>
            <a:pPr algn="ctr">
              <a:spcBef>
                <a:spcPts val="0"/>
              </a:spcBef>
            </a:pPr>
            <a:endParaRPr lang="en-US" sz="2667" b="1">
              <a:solidFill>
                <a:srgbClr val="0070C0"/>
              </a:solidFill>
            </a:endParaRPr>
          </a:p>
          <a:p>
            <a:pPr algn="ctr">
              <a:spcBef>
                <a:spcPts val="0"/>
              </a:spcBef>
            </a:pPr>
            <a:r>
              <a:rPr lang="en-US" sz="2667" b="1">
                <a:solidFill>
                  <a:srgbClr val="0070C0"/>
                </a:solidFill>
              </a:rPr>
              <a:t>NVL-</a:t>
            </a:r>
            <a:r>
              <a:rPr lang="en-US" sz="2667" b="1" err="1">
                <a:solidFill>
                  <a:srgbClr val="0070C0"/>
                </a:solidFill>
              </a:rPr>
              <a:t>Hx</a:t>
            </a:r>
            <a:r>
              <a:rPr lang="en-US" sz="2667" b="1">
                <a:solidFill>
                  <a:srgbClr val="0070C0"/>
                </a:solidFill>
              </a:rPr>
              <a:t>/U/P/H/UL</a:t>
            </a:r>
          </a:p>
          <a:p>
            <a:pPr algn="ctr">
              <a:spcBef>
                <a:spcPts val="0"/>
              </a:spcBef>
            </a:pPr>
            <a:r>
              <a:rPr lang="en-US" sz="2667" b="1">
                <a:solidFill>
                  <a:srgbClr val="0070C0"/>
                </a:solidFill>
              </a:rPr>
              <a:t> Retention Hardware</a:t>
            </a:r>
            <a:endParaRPr lang="en-US" sz="2667">
              <a:solidFill>
                <a:srgbClr val="0070C0"/>
              </a:solidFill>
            </a:endParaRPr>
          </a:p>
        </p:txBody>
      </p:sp>
      <p:pic>
        <p:nvPicPr>
          <p:cNvPr id="2" name="Picture 1">
            <a:extLst>
              <a:ext uri="{FF2B5EF4-FFF2-40B4-BE49-F238E27FC236}">
                <a16:creationId xmlns:a16="http://schemas.microsoft.com/office/drawing/2014/main" id="{9942E289-A6DD-CAB2-6859-E58D1792982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63" b="89869" l="9699" r="91874">
                        <a14:foregroundMark x1="12058" y1="38072" x2="12320" y2="37745"/>
                        <a14:foregroundMark x1="9699" y1="42484" x2="10223" y2="42484"/>
                        <a14:foregroundMark x1="33028" y1="50817" x2="38139" y2="56046"/>
                        <a14:foregroundMark x1="32241" y1="62745" x2="34338" y2="62745"/>
                        <a14:foregroundMark x1="43512" y1="10948" x2="43381" y2="11111"/>
                        <a14:foregroundMark x1="46920" y1="7026" x2="47051" y2="7026"/>
                        <a14:foregroundMark x1="92005" y1="25817" x2="91350" y2="25817"/>
                        <a14:foregroundMark x1="50590" y1="58660" x2="51507" y2="58170"/>
                        <a14:foregroundMark x1="54260" y1="89869" x2="56094" y2="89869"/>
                      </a14:backgroundRemoval>
                    </a14:imgEffect>
                  </a14:imgLayer>
                </a14:imgProps>
              </a:ext>
            </a:extLst>
          </a:blip>
          <a:stretch>
            <a:fillRect/>
          </a:stretch>
        </p:blipFill>
        <p:spPr>
          <a:xfrm>
            <a:off x="5867095" y="1401881"/>
            <a:ext cx="5243311" cy="4205644"/>
          </a:xfrm>
          <a:prstGeom prst="rect">
            <a:avLst/>
          </a:prstGeom>
        </p:spPr>
      </p:pic>
    </p:spTree>
    <p:extLst>
      <p:ext uri="{BB962C8B-B14F-4D97-AF65-F5344CB8AC3E}">
        <p14:creationId xmlns:p14="http://schemas.microsoft.com/office/powerpoint/2010/main" val="428483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FFC27E-EE38-43E1-9D74-A661FE65EC7D}"/>
              </a:ext>
            </a:extLst>
          </p:cNvPr>
          <p:cNvPicPr>
            <a:picLocks noChangeAspect="1"/>
          </p:cNvPicPr>
          <p:nvPr/>
        </p:nvPicPr>
        <p:blipFill>
          <a:blip r:embed="rId3"/>
          <a:stretch>
            <a:fillRect/>
          </a:stretch>
        </p:blipFill>
        <p:spPr>
          <a:xfrm>
            <a:off x="5416949" y="1145011"/>
            <a:ext cx="2337681" cy="5027189"/>
          </a:xfrm>
          <a:prstGeom prst="rect">
            <a:avLst/>
          </a:prstGeom>
        </p:spPr>
      </p:pic>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31</a:t>
            </a:fld>
            <a:endParaRPr lang="en-US">
              <a:solidFill>
                <a:prstClr val="white"/>
              </a:solidFill>
            </a:endParaRPr>
          </a:p>
        </p:txBody>
      </p:sp>
      <p:sp>
        <p:nvSpPr>
          <p:cNvPr id="7" name="Title 2"/>
          <p:cNvSpPr>
            <a:spLocks noGrp="1"/>
          </p:cNvSpPr>
          <p:nvPr>
            <p:ph type="title"/>
          </p:nvPr>
        </p:nvSpPr>
        <p:spPr>
          <a:xfrm>
            <a:off x="607484" y="411797"/>
            <a:ext cx="10972800" cy="1158240"/>
          </a:xfrm>
        </p:spPr>
        <p:txBody>
          <a:bodyPr/>
          <a:lstStyle/>
          <a:p>
            <a:r>
              <a:rPr lang="en-US"/>
              <a:t>3b. Hardware Assembly Instructions</a:t>
            </a:r>
            <a:br>
              <a:rPr lang="en-US"/>
            </a:br>
            <a:r>
              <a:rPr lang="en-US" sz="1867"/>
              <a:t>NVL-</a:t>
            </a:r>
            <a:r>
              <a:rPr lang="en-US" sz="1867" err="1"/>
              <a:t>Hx</a:t>
            </a:r>
            <a:r>
              <a:rPr lang="en-US" sz="1867"/>
              <a:t>/U/P/H/UL Retention HW</a:t>
            </a:r>
            <a:endParaRPr lang="en-US"/>
          </a:p>
        </p:txBody>
      </p:sp>
      <p:sp>
        <p:nvSpPr>
          <p:cNvPr id="8" name="Content Placeholder 2"/>
          <p:cNvSpPr txBox="1">
            <a:spLocks/>
          </p:cNvSpPr>
          <p:nvPr/>
        </p:nvSpPr>
        <p:spPr>
          <a:xfrm>
            <a:off x="607486" y="1604434"/>
            <a:ext cx="4567497" cy="45677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AutoNum type="arabicPeriod"/>
            </a:pPr>
            <a:r>
              <a:rPr lang="en-US" sz="1867" b="1"/>
              <a:t> Assemble Stiffener Plates</a:t>
            </a:r>
          </a:p>
          <a:p>
            <a:pPr lvl="1">
              <a:spcBef>
                <a:spcPts val="800"/>
              </a:spcBef>
            </a:pPr>
            <a:r>
              <a:rPr lang="en-US" sz="1333" i="1" u="sng">
                <a:latin typeface="+mj-lt"/>
              </a:rPr>
              <a:t>Ensure Pin 1 marks and notches are properly aligned</a:t>
            </a:r>
          </a:p>
          <a:p>
            <a:pPr lvl="1">
              <a:spcBef>
                <a:spcPts val="800"/>
              </a:spcBef>
            </a:pPr>
            <a:r>
              <a:rPr lang="en-US" sz="1333">
                <a:latin typeface="+mj-lt"/>
              </a:rPr>
              <a:t>Parts List</a:t>
            </a:r>
          </a:p>
          <a:p>
            <a:pPr lvl="2"/>
            <a:r>
              <a:rPr lang="en-US" sz="1333"/>
              <a:t>M3 Socket Head Screw </a:t>
            </a:r>
            <a:r>
              <a:rPr lang="en-US" sz="1333">
                <a:latin typeface="+mj-lt"/>
              </a:rPr>
              <a:t>(x4)</a:t>
            </a:r>
          </a:p>
          <a:p>
            <a:pPr lvl="2"/>
            <a:r>
              <a:rPr lang="en-US" sz="1333">
                <a:latin typeface="+mj-lt"/>
              </a:rPr>
              <a:t>Stiffener Plate (x1)</a:t>
            </a:r>
          </a:p>
          <a:p>
            <a:pPr lvl="2"/>
            <a:r>
              <a:rPr lang="en-US" sz="1333">
                <a:latin typeface="+mj-lt"/>
              </a:rPr>
              <a:t>Backplate (x1) </a:t>
            </a:r>
          </a:p>
          <a:p>
            <a:pPr lvl="2"/>
            <a:r>
              <a:rPr lang="en-US" sz="1333">
                <a:latin typeface="+mj-lt"/>
              </a:rPr>
              <a:t>Use hex screwdriver to assemble stiffener plate to backplate through the board, till reaching top plate’s hard stop. </a:t>
            </a:r>
          </a:p>
          <a:p>
            <a:pPr lvl="1">
              <a:spcBef>
                <a:spcPts val="800"/>
              </a:spcBef>
            </a:pPr>
            <a:r>
              <a:rPr lang="en-US" sz="1333">
                <a:latin typeface="+mj-lt"/>
              </a:rPr>
              <a:t>Tighten fasteners 1-2 turns at a time, alternating diagonally (see tightening pattern in image to right) until contact is made, then 1/8 turn more</a:t>
            </a:r>
          </a:p>
          <a:p>
            <a:pPr>
              <a:spcBef>
                <a:spcPts val="0"/>
              </a:spcBef>
            </a:pPr>
            <a:endParaRPr lang="en-US" sz="2400">
              <a:solidFill>
                <a:srgbClr val="0070C0"/>
              </a:solidFill>
            </a:endParaRPr>
          </a:p>
        </p:txBody>
      </p:sp>
      <p:sp>
        <p:nvSpPr>
          <p:cNvPr id="14" name="TextBox 13"/>
          <p:cNvSpPr txBox="1"/>
          <p:nvPr/>
        </p:nvSpPr>
        <p:spPr>
          <a:xfrm>
            <a:off x="5614015" y="1917767"/>
            <a:ext cx="188416" cy="204095"/>
          </a:xfrm>
          <a:prstGeom prst="rect">
            <a:avLst/>
          </a:prstGeom>
          <a:solidFill>
            <a:schemeClr val="bg1"/>
          </a:solidFill>
          <a:ln>
            <a:solidFill>
              <a:schemeClr val="tx1"/>
            </a:solidFill>
          </a:ln>
        </p:spPr>
        <p:txBody>
          <a:bodyPr vert="horz" wrap="square" lIns="0" tIns="0" rIns="0" bIns="0" rtlCol="0">
            <a:spAutoFit/>
          </a:bodyPr>
          <a:lstStyle/>
          <a:p>
            <a:pPr algn="ctr"/>
            <a:r>
              <a:rPr lang="en-US" sz="1467">
                <a:solidFill>
                  <a:srgbClr val="003C71"/>
                </a:solidFill>
              </a:rPr>
              <a:t>1</a:t>
            </a:r>
          </a:p>
        </p:txBody>
      </p:sp>
      <p:sp>
        <p:nvSpPr>
          <p:cNvPr id="15" name="TextBox 14"/>
          <p:cNvSpPr txBox="1"/>
          <p:nvPr/>
        </p:nvSpPr>
        <p:spPr>
          <a:xfrm>
            <a:off x="7355611" y="5149738"/>
            <a:ext cx="188416" cy="204095"/>
          </a:xfrm>
          <a:prstGeom prst="rect">
            <a:avLst/>
          </a:prstGeom>
          <a:solidFill>
            <a:schemeClr val="bg1"/>
          </a:solidFill>
          <a:ln>
            <a:solidFill>
              <a:schemeClr val="tx1"/>
            </a:solidFill>
          </a:ln>
        </p:spPr>
        <p:txBody>
          <a:bodyPr vert="horz" wrap="square" lIns="0" tIns="0" rIns="0" bIns="0" rtlCol="0">
            <a:spAutoFit/>
          </a:bodyPr>
          <a:lstStyle/>
          <a:p>
            <a:pPr algn="ctr"/>
            <a:r>
              <a:rPr lang="en-US" sz="1467">
                <a:solidFill>
                  <a:srgbClr val="003C71"/>
                </a:solidFill>
              </a:rPr>
              <a:t>2</a:t>
            </a:r>
          </a:p>
        </p:txBody>
      </p:sp>
      <p:sp>
        <p:nvSpPr>
          <p:cNvPr id="16" name="TextBox 15"/>
          <p:cNvSpPr txBox="1"/>
          <p:nvPr/>
        </p:nvSpPr>
        <p:spPr>
          <a:xfrm>
            <a:off x="7355611" y="1984643"/>
            <a:ext cx="188416" cy="204095"/>
          </a:xfrm>
          <a:prstGeom prst="rect">
            <a:avLst/>
          </a:prstGeom>
          <a:solidFill>
            <a:schemeClr val="bg1"/>
          </a:solidFill>
          <a:ln>
            <a:solidFill>
              <a:schemeClr val="tx1"/>
            </a:solidFill>
          </a:ln>
        </p:spPr>
        <p:txBody>
          <a:bodyPr vert="horz" wrap="square" lIns="0" tIns="0" rIns="0" bIns="0" rtlCol="0">
            <a:spAutoFit/>
          </a:bodyPr>
          <a:lstStyle/>
          <a:p>
            <a:pPr algn="ctr"/>
            <a:r>
              <a:rPr lang="en-US" sz="1467">
                <a:solidFill>
                  <a:srgbClr val="003C71"/>
                </a:solidFill>
              </a:rPr>
              <a:t>3</a:t>
            </a:r>
          </a:p>
        </p:txBody>
      </p:sp>
      <p:sp>
        <p:nvSpPr>
          <p:cNvPr id="17" name="TextBox 16"/>
          <p:cNvSpPr txBox="1"/>
          <p:nvPr/>
        </p:nvSpPr>
        <p:spPr>
          <a:xfrm>
            <a:off x="5614015" y="5114117"/>
            <a:ext cx="188416" cy="204095"/>
          </a:xfrm>
          <a:prstGeom prst="rect">
            <a:avLst/>
          </a:prstGeom>
          <a:solidFill>
            <a:schemeClr val="bg1"/>
          </a:solidFill>
          <a:ln>
            <a:solidFill>
              <a:schemeClr val="tx1"/>
            </a:solidFill>
          </a:ln>
        </p:spPr>
        <p:txBody>
          <a:bodyPr vert="horz" wrap="square" lIns="0" tIns="0" rIns="0" bIns="0" rtlCol="0">
            <a:spAutoFit/>
          </a:bodyPr>
          <a:lstStyle/>
          <a:p>
            <a:pPr algn="ctr"/>
            <a:r>
              <a:rPr lang="en-US" sz="1467">
                <a:solidFill>
                  <a:srgbClr val="003C71"/>
                </a:solidFill>
              </a:rPr>
              <a:t>4</a:t>
            </a:r>
          </a:p>
        </p:txBody>
      </p:sp>
      <p:cxnSp>
        <p:nvCxnSpPr>
          <p:cNvPr id="18" name="Straight Arrow Connector 17"/>
          <p:cNvCxnSpPr>
            <a:cxnSpLocks/>
          </p:cNvCxnSpPr>
          <p:nvPr/>
        </p:nvCxnSpPr>
        <p:spPr>
          <a:xfrm>
            <a:off x="5937492" y="2231956"/>
            <a:ext cx="1261533" cy="2688685"/>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p:cNvCxnSpPr>
          <p:nvPr/>
        </p:nvCxnSpPr>
        <p:spPr>
          <a:xfrm flipH="1">
            <a:off x="5900524" y="2231956"/>
            <a:ext cx="1298501" cy="2688685"/>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cxnSpLocks/>
          </p:cNvCxnSpPr>
          <p:nvPr/>
        </p:nvCxnSpPr>
        <p:spPr>
          <a:xfrm flipH="1" flipV="1">
            <a:off x="7253009" y="2231956"/>
            <a:ext cx="1" cy="2688685"/>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049337" y="1378731"/>
            <a:ext cx="1149688" cy="407291"/>
          </a:xfrm>
          <a:prstGeom prst="rect">
            <a:avLst/>
          </a:prstGeom>
          <a:solidFill>
            <a:schemeClr val="bg1"/>
          </a:solidFill>
          <a:ln>
            <a:solidFill>
              <a:schemeClr val="tx1"/>
            </a:solidFill>
          </a:ln>
        </p:spPr>
        <p:txBody>
          <a:bodyPr vert="horz" wrap="square" lIns="0" tIns="0" rIns="0" bIns="0" rtlCol="0">
            <a:spAutoFit/>
          </a:bodyPr>
          <a:lstStyle/>
          <a:p>
            <a:pPr algn="ctr"/>
            <a:r>
              <a:rPr lang="en-US" sz="1467"/>
              <a:t>Tightening Pattern</a:t>
            </a:r>
          </a:p>
        </p:txBody>
      </p:sp>
      <p:pic>
        <p:nvPicPr>
          <p:cNvPr id="6" name="Picture 5">
            <a:extLst>
              <a:ext uri="{FF2B5EF4-FFF2-40B4-BE49-F238E27FC236}">
                <a16:creationId xmlns:a16="http://schemas.microsoft.com/office/drawing/2014/main" id="{35058ABC-4808-3E1B-40EA-4E8705BD04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04" b="91612" l="9917" r="94625">
                        <a14:foregroundMark x1="43095" y1="39309" x2="46525" y2="42763"/>
                        <a14:foregroundMark x1="51529" y1="85197" x2="52363" y2="86349"/>
                        <a14:foregroundMark x1="91010" y1="68421" x2="91288" y2="68421"/>
                        <a14:foregroundMark x1="68397" y1="22204" x2="68211" y2="23684"/>
                        <a14:foregroundMark x1="62002" y1="26151" x2="62002" y2="27961"/>
                        <a14:foregroundMark x1="47729" y1="15461" x2="47729" y2="17599"/>
                        <a14:foregroundMark x1="52827" y1="88980" x2="49583" y2="88487"/>
                        <a14:foregroundMark x1="62280" y1="91612" x2="61353" y2="91776"/>
                        <a14:foregroundMark x1="40593" y1="86184" x2="39110" y2="85855"/>
                        <a14:foregroundMark x1="39759" y1="85855" x2="38740" y2="85362"/>
                        <a14:foregroundMark x1="94532" y1="66776" x2="94625" y2="68586"/>
                        <a14:foregroundMark x1="65524" y1="42434" x2="65894" y2="42599"/>
                        <a14:foregroundMark x1="41335" y1="21217" x2="41427" y2="19901"/>
                        <a14:foregroundMark x1="41427" y1="18914" x2="41427" y2="20395"/>
                        <a14:backgroundMark x1="40130" y1="21053" x2="40593" y2="20230"/>
                        <a14:backgroundMark x1="40037" y1="21546" x2="40964" y2="20395"/>
                      </a14:backgroundRemoval>
                    </a14:imgEffect>
                  </a14:imgLayer>
                </a14:imgProps>
              </a:ext>
            </a:extLst>
          </a:blip>
          <a:stretch>
            <a:fillRect/>
          </a:stretch>
        </p:blipFill>
        <p:spPr>
          <a:xfrm>
            <a:off x="7381122" y="3202566"/>
            <a:ext cx="4923461" cy="2774295"/>
          </a:xfrm>
          <a:prstGeom prst="rect">
            <a:avLst/>
          </a:prstGeom>
        </p:spPr>
      </p:pic>
    </p:spTree>
    <p:extLst>
      <p:ext uri="{BB962C8B-B14F-4D97-AF65-F5344CB8AC3E}">
        <p14:creationId xmlns:p14="http://schemas.microsoft.com/office/powerpoint/2010/main" val="298567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32</a:t>
            </a:fld>
            <a:endParaRPr lang="en-US">
              <a:solidFill>
                <a:prstClr val="white"/>
              </a:solidFill>
            </a:endParaRPr>
          </a:p>
        </p:txBody>
      </p:sp>
      <p:sp>
        <p:nvSpPr>
          <p:cNvPr id="5" name="Content Placeholder 2"/>
          <p:cNvSpPr txBox="1">
            <a:spLocks/>
          </p:cNvSpPr>
          <p:nvPr/>
        </p:nvSpPr>
        <p:spPr>
          <a:xfrm>
            <a:off x="607484" y="1604434"/>
            <a:ext cx="4780304" cy="45677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600" b="1"/>
              <a:t>2. Locate the elastomer socket’s Pin 1 on board’s Pin 1</a:t>
            </a:r>
          </a:p>
          <a:p>
            <a:pPr>
              <a:spcBef>
                <a:spcPts val="0"/>
              </a:spcBef>
            </a:pPr>
            <a:endParaRPr lang="en-US" sz="2400">
              <a:solidFill>
                <a:srgbClr val="0070C0"/>
              </a:solidFill>
            </a:endParaRPr>
          </a:p>
          <a:p>
            <a:pPr lvl="1">
              <a:spcBef>
                <a:spcPts val="0"/>
              </a:spcBef>
            </a:pPr>
            <a:r>
              <a:rPr lang="en-US" sz="1600">
                <a:solidFill>
                  <a:srgbClr val="0070C0"/>
                </a:solidFill>
              </a:rPr>
              <a:t>NVL Elastomer socket PN: N34281-001</a:t>
            </a:r>
          </a:p>
          <a:p>
            <a:pPr lvl="1">
              <a:spcBef>
                <a:spcPts val="0"/>
              </a:spcBef>
            </a:pPr>
            <a:endParaRPr lang="en-US" sz="1600">
              <a:solidFill>
                <a:srgbClr val="0070C0"/>
              </a:solidFill>
            </a:endParaRPr>
          </a:p>
          <a:p>
            <a:pPr lvl="1">
              <a:spcBef>
                <a:spcPts val="0"/>
              </a:spcBef>
            </a:pPr>
            <a:r>
              <a:rPr lang="en-US" sz="1600">
                <a:solidFill>
                  <a:srgbClr val="0070C0"/>
                </a:solidFill>
              </a:rPr>
              <a:t>Pin 1 is indicated by a chamfer on the corner block and an arrow cut out of the dark brown ball guide on the top surface of the socket.</a:t>
            </a:r>
          </a:p>
        </p:txBody>
      </p:sp>
      <p:sp>
        <p:nvSpPr>
          <p:cNvPr id="8" name="Title 2"/>
          <p:cNvSpPr>
            <a:spLocks noGrp="1"/>
          </p:cNvSpPr>
          <p:nvPr>
            <p:ph type="title"/>
          </p:nvPr>
        </p:nvSpPr>
        <p:spPr>
          <a:xfrm>
            <a:off x="607484" y="411797"/>
            <a:ext cx="10972800" cy="1158240"/>
          </a:xfrm>
        </p:spPr>
        <p:txBody>
          <a:bodyPr/>
          <a:lstStyle/>
          <a:p>
            <a:r>
              <a:rPr lang="en-US"/>
              <a:t>3c. Hardware Assembly Instructions</a:t>
            </a:r>
            <a:br>
              <a:rPr lang="en-US"/>
            </a:br>
            <a:r>
              <a:rPr lang="en-US" sz="1867"/>
              <a:t>NVL-</a:t>
            </a:r>
            <a:r>
              <a:rPr lang="en-US" sz="1867" err="1"/>
              <a:t>Hx</a:t>
            </a:r>
            <a:r>
              <a:rPr lang="en-US" sz="1867"/>
              <a:t>/U/P/H/UL Retention HW</a:t>
            </a:r>
            <a:endParaRPr lang="en-US"/>
          </a:p>
        </p:txBody>
      </p:sp>
      <p:pic>
        <p:nvPicPr>
          <p:cNvPr id="2" name="Picture 1">
            <a:extLst>
              <a:ext uri="{FF2B5EF4-FFF2-40B4-BE49-F238E27FC236}">
                <a16:creationId xmlns:a16="http://schemas.microsoft.com/office/drawing/2014/main" id="{27ACE689-A624-56A3-5829-CF43421C7F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6" b="89938" l="9918" r="91922">
                        <a14:foregroundMark x1="13497" y1="76386" x2="12474" y2="74333"/>
                        <a14:foregroundMark x1="86605" y1="12320" x2="87832" y2="14579"/>
                        <a14:foregroundMark x1="91922" y1="18275" x2="91922" y2="22177"/>
                      </a14:backgroundRemoval>
                    </a14:imgEffect>
                  </a14:imgLayer>
                </a14:imgProps>
              </a:ext>
            </a:extLst>
          </a:blip>
          <a:stretch>
            <a:fillRect/>
          </a:stretch>
        </p:blipFill>
        <p:spPr>
          <a:xfrm>
            <a:off x="5307972" y="1866528"/>
            <a:ext cx="6212872" cy="3093729"/>
          </a:xfrm>
          <a:prstGeom prst="rect">
            <a:avLst/>
          </a:prstGeom>
        </p:spPr>
      </p:pic>
    </p:spTree>
    <p:extLst>
      <p:ext uri="{BB962C8B-B14F-4D97-AF65-F5344CB8AC3E}">
        <p14:creationId xmlns:p14="http://schemas.microsoft.com/office/powerpoint/2010/main" val="57270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E5920C3-0415-2067-C6B8-818899B7DCE1}"/>
              </a:ext>
            </a:extLst>
          </p:cNvPr>
          <p:cNvPicPr>
            <a:picLocks noChangeAspect="1"/>
          </p:cNvPicPr>
          <p:nvPr/>
        </p:nvPicPr>
        <p:blipFill>
          <a:blip r:embed="rId3"/>
          <a:stretch>
            <a:fillRect/>
          </a:stretch>
        </p:blipFill>
        <p:spPr>
          <a:xfrm>
            <a:off x="8549944" y="167075"/>
            <a:ext cx="3457993" cy="1555883"/>
          </a:xfrm>
          <a:prstGeom prst="rect">
            <a:avLst/>
          </a:prstGeom>
        </p:spPr>
      </p:pic>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33</a:t>
            </a:fld>
            <a:endParaRPr lang="en-US">
              <a:solidFill>
                <a:prstClr val="white"/>
              </a:solidFill>
            </a:endParaRPr>
          </a:p>
        </p:txBody>
      </p:sp>
      <p:sp>
        <p:nvSpPr>
          <p:cNvPr id="55" name="Content Placeholder 2"/>
          <p:cNvSpPr txBox="1">
            <a:spLocks/>
          </p:cNvSpPr>
          <p:nvPr/>
        </p:nvSpPr>
        <p:spPr>
          <a:xfrm>
            <a:off x="510965" y="1598433"/>
            <a:ext cx="4458857" cy="45677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67" b="1"/>
              <a:t>3. Clean board contacts</a:t>
            </a:r>
          </a:p>
          <a:p>
            <a:pPr lvl="1">
              <a:spcBef>
                <a:spcPts val="800"/>
              </a:spcBef>
            </a:pPr>
            <a:r>
              <a:rPr lang="en-US" sz="1600"/>
              <a:t>Clean board contacts with alcohol wipe (dab don’t scrub)</a:t>
            </a:r>
          </a:p>
          <a:p>
            <a:pPr lvl="1">
              <a:spcBef>
                <a:spcPts val="800"/>
              </a:spcBef>
            </a:pPr>
            <a:r>
              <a:rPr lang="en-US" sz="1600"/>
              <a:t>DO NOT use alcohol on socket (deionized water or air ok)</a:t>
            </a:r>
            <a:endParaRPr lang="en-US" sz="1600" b="1"/>
          </a:p>
          <a:p>
            <a:pPr>
              <a:spcBef>
                <a:spcPts val="0"/>
              </a:spcBef>
            </a:pPr>
            <a:endParaRPr lang="en-US" sz="1867" b="1"/>
          </a:p>
          <a:p>
            <a:pPr>
              <a:spcBef>
                <a:spcPts val="0"/>
              </a:spcBef>
            </a:pPr>
            <a:r>
              <a:rPr lang="en-US" sz="1867" b="1"/>
              <a:t>4. Place the Elastomer Socket</a:t>
            </a:r>
          </a:p>
          <a:p>
            <a:pPr lvl="1">
              <a:spcBef>
                <a:spcPts val="800"/>
              </a:spcBef>
            </a:pPr>
            <a:r>
              <a:rPr lang="en-US" sz="1600" i="1" u="sng"/>
              <a:t>Ensure Pin 1 marks are properly aligned</a:t>
            </a:r>
            <a:endParaRPr lang="en-US" sz="1600"/>
          </a:p>
          <a:p>
            <a:pPr lvl="1">
              <a:spcBef>
                <a:spcPts val="800"/>
              </a:spcBef>
            </a:pPr>
            <a:r>
              <a:rPr lang="en-US" sz="1600"/>
              <a:t>Handle socket only by the edges (do not touch contacts)</a:t>
            </a:r>
          </a:p>
          <a:p>
            <a:pPr lvl="1">
              <a:spcBef>
                <a:spcPts val="800"/>
              </a:spcBef>
            </a:pPr>
            <a:r>
              <a:rPr lang="en-US" sz="1600" u="sng"/>
              <a:t>Gently</a:t>
            </a:r>
            <a:r>
              <a:rPr lang="en-US" sz="1600"/>
              <a:t> press (on black corner block) the two alignment pins into alignment holes on board</a:t>
            </a:r>
          </a:p>
          <a:p>
            <a:pPr>
              <a:spcBef>
                <a:spcPts val="0"/>
              </a:spcBef>
            </a:pPr>
            <a:endParaRPr lang="en-US" sz="2400">
              <a:solidFill>
                <a:srgbClr val="0070C0"/>
              </a:solidFill>
            </a:endParaRPr>
          </a:p>
        </p:txBody>
      </p:sp>
      <p:sp>
        <p:nvSpPr>
          <p:cNvPr id="63" name="Title 2"/>
          <p:cNvSpPr>
            <a:spLocks noGrp="1"/>
          </p:cNvSpPr>
          <p:nvPr>
            <p:ph type="title"/>
          </p:nvPr>
        </p:nvSpPr>
        <p:spPr>
          <a:xfrm>
            <a:off x="607484" y="412751"/>
            <a:ext cx="10972800" cy="1157816"/>
          </a:xfrm>
        </p:spPr>
        <p:txBody>
          <a:bodyPr/>
          <a:lstStyle/>
          <a:p>
            <a:r>
              <a:rPr lang="en-US"/>
              <a:t>3d. Hardware Assembly Instructions</a:t>
            </a:r>
            <a:br>
              <a:rPr lang="en-US"/>
            </a:br>
            <a:r>
              <a:rPr lang="en-US" sz="1867"/>
              <a:t>NVL-</a:t>
            </a:r>
            <a:r>
              <a:rPr lang="en-US" sz="1867" err="1"/>
              <a:t>Hx</a:t>
            </a:r>
            <a:r>
              <a:rPr lang="en-US" sz="1867"/>
              <a:t>/U/P/H/UL Retention HW</a:t>
            </a:r>
            <a:endParaRPr lang="en-US"/>
          </a:p>
        </p:txBody>
      </p:sp>
      <p:sp>
        <p:nvSpPr>
          <p:cNvPr id="28" name="TextBox 27"/>
          <p:cNvSpPr txBox="1"/>
          <p:nvPr/>
        </p:nvSpPr>
        <p:spPr>
          <a:xfrm>
            <a:off x="8514948" y="1803938"/>
            <a:ext cx="907096" cy="407291"/>
          </a:xfrm>
          <a:prstGeom prst="rect">
            <a:avLst/>
          </a:prstGeom>
          <a:solidFill>
            <a:schemeClr val="bg1"/>
          </a:solidFill>
          <a:ln>
            <a:solidFill>
              <a:schemeClr val="tx1"/>
            </a:solidFill>
          </a:ln>
        </p:spPr>
        <p:txBody>
          <a:bodyPr vert="horz" wrap="square" lIns="0" tIns="0" rIns="0" bIns="0" rtlCol="0">
            <a:spAutoFit/>
          </a:bodyPr>
          <a:lstStyle/>
          <a:p>
            <a:pPr algn="ctr"/>
            <a:r>
              <a:rPr lang="en-US" sz="1467"/>
              <a:t>Alignment pins</a:t>
            </a:r>
          </a:p>
        </p:txBody>
      </p:sp>
      <p:cxnSp>
        <p:nvCxnSpPr>
          <p:cNvPr id="31" name="Straight Arrow Connector 30"/>
          <p:cNvCxnSpPr>
            <a:cxnSpLocks/>
          </p:cNvCxnSpPr>
          <p:nvPr/>
        </p:nvCxnSpPr>
        <p:spPr>
          <a:xfrm flipV="1">
            <a:off x="8792259" y="448762"/>
            <a:ext cx="209376" cy="135362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cxnSpLocks/>
            <a:stCxn id="28" idx="3"/>
          </p:cNvCxnSpPr>
          <p:nvPr/>
        </p:nvCxnSpPr>
        <p:spPr>
          <a:xfrm flipV="1">
            <a:off x="9422044" y="1230953"/>
            <a:ext cx="2093448" cy="77663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44727F50-542C-818C-490E-42D107263BA1}"/>
              </a:ext>
            </a:extLst>
          </p:cNvPr>
          <p:cNvPicPr>
            <a:picLocks noChangeAspect="1"/>
          </p:cNvPicPr>
          <p:nvPr/>
        </p:nvPicPr>
        <p:blipFill>
          <a:blip r:embed="rId4"/>
          <a:stretch>
            <a:fillRect/>
          </a:stretch>
        </p:blipFill>
        <p:spPr>
          <a:xfrm>
            <a:off x="5065812" y="2347859"/>
            <a:ext cx="5331145" cy="2162283"/>
          </a:xfrm>
          <a:prstGeom prst="rect">
            <a:avLst/>
          </a:prstGeom>
        </p:spPr>
      </p:pic>
      <p:pic>
        <p:nvPicPr>
          <p:cNvPr id="19" name="Picture 18">
            <a:extLst>
              <a:ext uri="{FF2B5EF4-FFF2-40B4-BE49-F238E27FC236}">
                <a16:creationId xmlns:a16="http://schemas.microsoft.com/office/drawing/2014/main" id="{40C278A7-EEB0-51AA-E4F8-B6F419C18A6E}"/>
              </a:ext>
            </a:extLst>
          </p:cNvPr>
          <p:cNvPicPr>
            <a:picLocks noChangeAspect="1"/>
          </p:cNvPicPr>
          <p:nvPr/>
        </p:nvPicPr>
        <p:blipFill>
          <a:blip r:embed="rId5"/>
          <a:stretch>
            <a:fillRect/>
          </a:stretch>
        </p:blipFill>
        <p:spPr>
          <a:xfrm>
            <a:off x="5334626" y="4364320"/>
            <a:ext cx="4665197" cy="1846227"/>
          </a:xfrm>
          <a:prstGeom prst="rect">
            <a:avLst/>
          </a:prstGeom>
        </p:spPr>
      </p:pic>
      <p:sp>
        <p:nvSpPr>
          <p:cNvPr id="20" name="Oval 19">
            <a:extLst>
              <a:ext uri="{FF2B5EF4-FFF2-40B4-BE49-F238E27FC236}">
                <a16:creationId xmlns:a16="http://schemas.microsoft.com/office/drawing/2014/main" id="{E995DF46-72D1-2063-2BA8-E435C929E945}"/>
              </a:ext>
            </a:extLst>
          </p:cNvPr>
          <p:cNvSpPr/>
          <p:nvPr/>
        </p:nvSpPr>
        <p:spPr>
          <a:xfrm>
            <a:off x="8261204" y="2746381"/>
            <a:ext cx="324825" cy="313433"/>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Oval 20">
            <a:extLst>
              <a:ext uri="{FF2B5EF4-FFF2-40B4-BE49-F238E27FC236}">
                <a16:creationId xmlns:a16="http://schemas.microsoft.com/office/drawing/2014/main" id="{C81CA3D2-B3BA-DE82-8997-8BD3212378B8}"/>
              </a:ext>
            </a:extLst>
          </p:cNvPr>
          <p:cNvSpPr/>
          <p:nvPr/>
        </p:nvSpPr>
        <p:spPr>
          <a:xfrm>
            <a:off x="8293380" y="4720151"/>
            <a:ext cx="221569" cy="216419"/>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TextBox 21">
            <a:extLst>
              <a:ext uri="{FF2B5EF4-FFF2-40B4-BE49-F238E27FC236}">
                <a16:creationId xmlns:a16="http://schemas.microsoft.com/office/drawing/2014/main" id="{B471190A-C2DE-ADF2-FF8E-D0CFC7F3B4B5}"/>
              </a:ext>
            </a:extLst>
          </p:cNvPr>
          <p:cNvSpPr txBox="1"/>
          <p:nvPr/>
        </p:nvSpPr>
        <p:spPr>
          <a:xfrm>
            <a:off x="10468767" y="3698692"/>
            <a:ext cx="907096" cy="407291"/>
          </a:xfrm>
          <a:prstGeom prst="rect">
            <a:avLst/>
          </a:prstGeom>
          <a:solidFill>
            <a:schemeClr val="bg1"/>
          </a:solidFill>
          <a:ln>
            <a:solidFill>
              <a:schemeClr val="tx1"/>
            </a:solidFill>
          </a:ln>
        </p:spPr>
        <p:txBody>
          <a:bodyPr vert="horz" wrap="square" lIns="0" tIns="0" rIns="0" bIns="0" rtlCol="0">
            <a:spAutoFit/>
          </a:bodyPr>
          <a:lstStyle/>
          <a:p>
            <a:pPr algn="ctr"/>
            <a:r>
              <a:rPr lang="en-US" sz="1467"/>
              <a:t>Pin 1 markers</a:t>
            </a:r>
          </a:p>
        </p:txBody>
      </p:sp>
      <p:cxnSp>
        <p:nvCxnSpPr>
          <p:cNvPr id="23" name="Straight Arrow Connector 22">
            <a:extLst>
              <a:ext uri="{FF2B5EF4-FFF2-40B4-BE49-F238E27FC236}">
                <a16:creationId xmlns:a16="http://schemas.microsoft.com/office/drawing/2014/main" id="{376B6201-D0F2-6E9A-476D-1C1F858670B5}"/>
              </a:ext>
            </a:extLst>
          </p:cNvPr>
          <p:cNvCxnSpPr>
            <a:cxnSpLocks/>
          </p:cNvCxnSpPr>
          <p:nvPr/>
        </p:nvCxnSpPr>
        <p:spPr>
          <a:xfrm flipH="1" flipV="1">
            <a:off x="8604862" y="2985957"/>
            <a:ext cx="1827837" cy="93843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1AACD3D-7BFB-EDD3-F0C0-241A318F713B}"/>
              </a:ext>
            </a:extLst>
          </p:cNvPr>
          <p:cNvCxnSpPr>
            <a:cxnSpLocks/>
          </p:cNvCxnSpPr>
          <p:nvPr/>
        </p:nvCxnSpPr>
        <p:spPr>
          <a:xfrm flipH="1">
            <a:off x="8549943" y="3924395"/>
            <a:ext cx="1882756" cy="89769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195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34</a:t>
            </a:fld>
            <a:endParaRPr lang="en-US">
              <a:solidFill>
                <a:prstClr val="white"/>
              </a:solidFill>
            </a:endParaRPr>
          </a:p>
        </p:txBody>
      </p:sp>
      <p:sp>
        <p:nvSpPr>
          <p:cNvPr id="4" name="Content Placeholder 2"/>
          <p:cNvSpPr txBox="1">
            <a:spLocks/>
          </p:cNvSpPr>
          <p:nvPr/>
        </p:nvSpPr>
        <p:spPr>
          <a:xfrm>
            <a:off x="607485" y="1604434"/>
            <a:ext cx="3679131" cy="45677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67" b="1"/>
              <a:t>5. Place NVL Package</a:t>
            </a:r>
          </a:p>
          <a:p>
            <a:pPr lvl="1">
              <a:spcBef>
                <a:spcPts val="800"/>
              </a:spcBef>
            </a:pPr>
            <a:r>
              <a:rPr lang="en-US" sz="1600"/>
              <a:t>Clean BGA with alcohol wipe. Dab don’t scrub.  Scrubbing can cause fibers to dislodge from the wipe, which can cause connection problems.</a:t>
            </a:r>
          </a:p>
          <a:p>
            <a:pPr lvl="1">
              <a:spcBef>
                <a:spcPts val="800"/>
              </a:spcBef>
            </a:pPr>
            <a:r>
              <a:rPr lang="en-US" sz="1600" b="1" i="1" u="sng"/>
              <a:t>Ensure Pin 1 marks are properly aligned</a:t>
            </a:r>
          </a:p>
          <a:p>
            <a:pPr lvl="1">
              <a:spcBef>
                <a:spcPts val="800"/>
              </a:spcBef>
            </a:pPr>
            <a:r>
              <a:rPr lang="en-US" sz="1600"/>
              <a:t>Use vacuum pick to place NVL package into the elastomer socket.</a:t>
            </a:r>
          </a:p>
          <a:p>
            <a:pPr lvl="1">
              <a:spcBef>
                <a:spcPts val="800"/>
              </a:spcBef>
            </a:pPr>
            <a:r>
              <a:rPr lang="en-US" sz="1600"/>
              <a:t>Gently ‘wiggle’ the package to ensure that the balls are settled all the way into the ball guide on the socket </a:t>
            </a:r>
            <a:endParaRPr lang="en-US" sz="2400">
              <a:solidFill>
                <a:srgbClr val="0070C0"/>
              </a:solidFill>
            </a:endParaRPr>
          </a:p>
        </p:txBody>
      </p:sp>
      <p:sp>
        <p:nvSpPr>
          <p:cNvPr id="7" name="Title 2"/>
          <p:cNvSpPr>
            <a:spLocks noGrp="1"/>
          </p:cNvSpPr>
          <p:nvPr>
            <p:ph type="title"/>
          </p:nvPr>
        </p:nvSpPr>
        <p:spPr>
          <a:xfrm>
            <a:off x="607484" y="412751"/>
            <a:ext cx="10972800" cy="1157816"/>
          </a:xfrm>
        </p:spPr>
        <p:txBody>
          <a:bodyPr/>
          <a:lstStyle/>
          <a:p>
            <a:r>
              <a:rPr lang="en-US"/>
              <a:t>3e. Hardware Assembly Instructions</a:t>
            </a:r>
            <a:br>
              <a:rPr lang="en-US"/>
            </a:br>
            <a:r>
              <a:rPr lang="en-US" sz="1867"/>
              <a:t>NVL-</a:t>
            </a:r>
            <a:r>
              <a:rPr lang="en-US" sz="1867" err="1"/>
              <a:t>Hx</a:t>
            </a:r>
            <a:r>
              <a:rPr lang="en-US" sz="1867"/>
              <a:t>/U/P/H/UL Retention HW</a:t>
            </a:r>
            <a:endParaRPr lang="en-US"/>
          </a:p>
        </p:txBody>
      </p:sp>
      <p:pic>
        <p:nvPicPr>
          <p:cNvPr id="10" name="Picture 9">
            <a:extLst>
              <a:ext uri="{FF2B5EF4-FFF2-40B4-BE49-F238E27FC236}">
                <a16:creationId xmlns:a16="http://schemas.microsoft.com/office/drawing/2014/main" id="{61BF51D7-E226-0E9F-7846-68F48DBD29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11" b="89803" l="5513" r="94294">
                        <a14:foregroundMark x1="9574" y1="25000" x2="8801" y2="27303"/>
                        <a14:foregroundMark x1="91199" y1="27961" x2="91876" y2="25987"/>
                        <a14:foregroundMark x1="5513" y1="42434" x2="10251" y2="41447"/>
                        <a14:foregroundMark x1="94294" y1="39803" x2="92456" y2="42434"/>
                      </a14:backgroundRemoval>
                    </a14:imgEffect>
                  </a14:imgLayer>
                </a14:imgProps>
              </a:ext>
            </a:extLst>
          </a:blip>
          <a:stretch>
            <a:fillRect/>
          </a:stretch>
        </p:blipFill>
        <p:spPr>
          <a:xfrm>
            <a:off x="4741776" y="940056"/>
            <a:ext cx="6520649" cy="1917096"/>
          </a:xfrm>
          <a:prstGeom prst="rect">
            <a:avLst/>
          </a:prstGeom>
        </p:spPr>
      </p:pic>
      <p:pic>
        <p:nvPicPr>
          <p:cNvPr id="12" name="Picture 11">
            <a:extLst>
              <a:ext uri="{FF2B5EF4-FFF2-40B4-BE49-F238E27FC236}">
                <a16:creationId xmlns:a16="http://schemas.microsoft.com/office/drawing/2014/main" id="{120388BC-DE39-4821-2EC6-09662AF0D1C7}"/>
              </a:ext>
            </a:extLst>
          </p:cNvPr>
          <p:cNvPicPr>
            <a:picLocks noChangeAspect="1"/>
          </p:cNvPicPr>
          <p:nvPr/>
        </p:nvPicPr>
        <p:blipFill>
          <a:blip r:embed="rId5"/>
          <a:stretch>
            <a:fillRect/>
          </a:stretch>
        </p:blipFill>
        <p:spPr>
          <a:xfrm>
            <a:off x="4980055" y="2922769"/>
            <a:ext cx="6183952" cy="2805251"/>
          </a:xfrm>
          <a:prstGeom prst="rect">
            <a:avLst/>
          </a:prstGeom>
        </p:spPr>
      </p:pic>
    </p:spTree>
    <p:extLst>
      <p:ext uri="{BB962C8B-B14F-4D97-AF65-F5344CB8AC3E}">
        <p14:creationId xmlns:p14="http://schemas.microsoft.com/office/powerpoint/2010/main" val="189663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35</a:t>
            </a:fld>
            <a:endParaRPr lang="en-US">
              <a:solidFill>
                <a:prstClr val="white"/>
              </a:solidFill>
            </a:endParaRPr>
          </a:p>
        </p:txBody>
      </p:sp>
      <p:sp>
        <p:nvSpPr>
          <p:cNvPr id="4" name="Title 2"/>
          <p:cNvSpPr>
            <a:spLocks noGrp="1"/>
          </p:cNvSpPr>
          <p:nvPr>
            <p:ph type="title"/>
          </p:nvPr>
        </p:nvSpPr>
        <p:spPr>
          <a:xfrm>
            <a:off x="607484" y="412751"/>
            <a:ext cx="10972800" cy="1157816"/>
          </a:xfrm>
        </p:spPr>
        <p:txBody>
          <a:bodyPr/>
          <a:lstStyle/>
          <a:p>
            <a:r>
              <a:rPr lang="en-US"/>
              <a:t>3f. Hardware Assembly Instructions</a:t>
            </a:r>
            <a:br>
              <a:rPr lang="en-US"/>
            </a:br>
            <a:r>
              <a:rPr lang="en-US" sz="1867"/>
              <a:t>NVL-</a:t>
            </a:r>
            <a:r>
              <a:rPr lang="en-US" sz="1867" err="1"/>
              <a:t>Hx</a:t>
            </a:r>
            <a:r>
              <a:rPr lang="en-US" sz="1867"/>
              <a:t>/U/P/H/UL Retention HW</a:t>
            </a:r>
            <a:endParaRPr lang="en-US"/>
          </a:p>
        </p:txBody>
      </p:sp>
      <p:sp>
        <p:nvSpPr>
          <p:cNvPr id="6" name="Content Placeholder 2"/>
          <p:cNvSpPr txBox="1">
            <a:spLocks/>
          </p:cNvSpPr>
          <p:nvPr/>
        </p:nvSpPr>
        <p:spPr>
          <a:xfrm>
            <a:off x="607486" y="1604434"/>
            <a:ext cx="6262925" cy="3784431"/>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67" b="1"/>
              <a:t>6. Ensure correct package configuration</a:t>
            </a:r>
          </a:p>
          <a:p>
            <a:pPr lvl="1">
              <a:spcBef>
                <a:spcPts val="800"/>
              </a:spcBef>
            </a:pPr>
            <a:r>
              <a:rPr lang="en-US" sz="1600"/>
              <a:t>Remove spring clips (4 pcs) for NVL-HX, Z0</a:t>
            </a:r>
          </a:p>
          <a:p>
            <a:pPr lvl="2"/>
            <a:r>
              <a:rPr lang="en-US" sz="1200"/>
              <a:t>Only remove or replace spring clips in while the heatsink is removed from the test board</a:t>
            </a:r>
          </a:p>
          <a:p>
            <a:pPr lvl="2"/>
            <a:r>
              <a:rPr lang="en-US" sz="1200"/>
              <a:t>Use small screwdriver (or similar tool) to pop off clips if necessary</a:t>
            </a:r>
          </a:p>
          <a:p>
            <a:pPr lvl="2"/>
            <a:r>
              <a:rPr lang="en-US" sz="1200"/>
              <a:t>Store spring clips is a location where they can be found again</a:t>
            </a:r>
          </a:p>
          <a:p>
            <a:pPr lvl="1">
              <a:spcBef>
                <a:spcPts val="800"/>
              </a:spcBef>
            </a:pPr>
            <a:r>
              <a:rPr lang="en-US" sz="1600"/>
              <a:t>Leave in or replace spring clips (4 pcs) for NVL U,P,H,UL</a:t>
            </a:r>
          </a:p>
          <a:p>
            <a:pPr lvl="2"/>
            <a:r>
              <a:rPr lang="en-US" sz="1200"/>
              <a:t>Only remove or replace spring clips in while the heatsink is removed from the test board</a:t>
            </a:r>
          </a:p>
          <a:p>
            <a:pPr lvl="2"/>
            <a:r>
              <a:rPr lang="en-US" sz="1200"/>
              <a:t>Push on flat surface of spring clip to install</a:t>
            </a:r>
          </a:p>
          <a:p>
            <a:pPr lvl="2"/>
            <a:r>
              <a:rPr lang="en-US" sz="1200"/>
              <a:t>Insert sprig clips between top of spring and the underside of the top section of the thumb screw</a:t>
            </a:r>
          </a:p>
          <a:p>
            <a:pPr lvl="2"/>
            <a:endParaRPr lang="en-US" sz="1333"/>
          </a:p>
          <a:p>
            <a:pPr lvl="1">
              <a:spcBef>
                <a:spcPts val="800"/>
              </a:spcBef>
            </a:pPr>
            <a:endParaRPr lang="en-US" sz="1600"/>
          </a:p>
        </p:txBody>
      </p:sp>
      <p:graphicFrame>
        <p:nvGraphicFramePr>
          <p:cNvPr id="49" name="Table 48">
            <a:extLst>
              <a:ext uri="{FF2B5EF4-FFF2-40B4-BE49-F238E27FC236}">
                <a16:creationId xmlns:a16="http://schemas.microsoft.com/office/drawing/2014/main" id="{9BE28D13-D25E-8AB0-AC4F-DCB7B05D17D0}"/>
              </a:ext>
            </a:extLst>
          </p:cNvPr>
          <p:cNvGraphicFramePr>
            <a:graphicFrameLocks noGrp="1"/>
          </p:cNvGraphicFramePr>
          <p:nvPr>
            <p:extLst>
              <p:ext uri="{D42A27DB-BD31-4B8C-83A1-F6EECF244321}">
                <p14:modId xmlns:p14="http://schemas.microsoft.com/office/powerpoint/2010/main" val="2207774163"/>
              </p:ext>
            </p:extLst>
          </p:nvPr>
        </p:nvGraphicFramePr>
        <p:xfrm>
          <a:off x="9859443" y="164777"/>
          <a:ext cx="2148494" cy="1262380"/>
        </p:xfrm>
        <a:graphic>
          <a:graphicData uri="http://schemas.openxmlformats.org/drawingml/2006/table">
            <a:tbl>
              <a:tblPr>
                <a:tableStyleId>{5C22544A-7EE6-4342-B048-85BDC9FD1C3A}</a:tableStyleId>
              </a:tblPr>
              <a:tblGrid>
                <a:gridCol w="910619">
                  <a:extLst>
                    <a:ext uri="{9D8B030D-6E8A-4147-A177-3AD203B41FA5}">
                      <a16:colId xmlns:a16="http://schemas.microsoft.com/office/drawing/2014/main" val="1125462794"/>
                    </a:ext>
                  </a:extLst>
                </a:gridCol>
                <a:gridCol w="1237875">
                  <a:extLst>
                    <a:ext uri="{9D8B030D-6E8A-4147-A177-3AD203B41FA5}">
                      <a16:colId xmlns:a16="http://schemas.microsoft.com/office/drawing/2014/main" val="2488313207"/>
                    </a:ext>
                  </a:extLst>
                </a:gridCol>
              </a:tblGrid>
              <a:tr h="175260">
                <a:tc>
                  <a:txBody>
                    <a:bodyPr/>
                    <a:lstStyle/>
                    <a:p>
                      <a:pPr algn="ctr" fontAlgn="b"/>
                      <a:r>
                        <a:rPr lang="en-US" sz="1100" u="none" strike="noStrike">
                          <a:effectLst/>
                        </a:rPr>
                        <a:t> </a:t>
                      </a:r>
                      <a:endParaRPr lang="en-US" sz="1100" b="0" i="0" u="none" strike="noStrike">
                        <a:solidFill>
                          <a:srgbClr val="00000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SPRING CLIP</a:t>
                      </a:r>
                      <a:endParaRPr lang="en-US" sz="1100" b="0" i="0" u="none" strike="noStrike" dirty="0">
                        <a:solidFill>
                          <a:srgbClr val="00000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8591063"/>
                  </a:ext>
                </a:extLst>
              </a:tr>
              <a:tr h="175260">
                <a:tc>
                  <a:txBody>
                    <a:bodyPr/>
                    <a:lstStyle/>
                    <a:p>
                      <a:pPr algn="ctr" fontAlgn="b"/>
                      <a:r>
                        <a:rPr lang="en-US" sz="1100" u="none" strike="noStrike" dirty="0">
                          <a:effectLst/>
                        </a:rPr>
                        <a:t>NVL HX</a:t>
                      </a:r>
                      <a:endParaRPr lang="en-US" sz="1100" b="0" i="0" u="none" strike="noStrike" dirty="0">
                        <a:solidFill>
                          <a:srgbClr val="00000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FF0000"/>
                          </a:solidFill>
                          <a:effectLst/>
                          <a:latin typeface="Aptos Narrow"/>
                        </a:rPr>
                        <a:t>NEED TO REMOVE</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7253982"/>
                  </a:ext>
                </a:extLst>
              </a:tr>
              <a:tr h="175260">
                <a:tc>
                  <a:txBody>
                    <a:bodyPr/>
                    <a:lstStyle/>
                    <a:p>
                      <a:pPr algn="ctr" fontAlgn="b"/>
                      <a:r>
                        <a:rPr lang="en-US" sz="1100" u="none" strike="noStrike" dirty="0">
                          <a:effectLst/>
                        </a:rPr>
                        <a:t>NVL ZO</a:t>
                      </a:r>
                      <a:endParaRPr lang="en-US" sz="1100" b="0" i="0" u="none" strike="noStrike" dirty="0">
                        <a:solidFill>
                          <a:srgbClr val="00000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FF0000"/>
                          </a:solidFill>
                          <a:effectLst/>
                          <a:latin typeface="Aptos Narrow"/>
                        </a:rPr>
                        <a:t>NEED TO REMOVE </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6159831"/>
                  </a:ext>
                </a:extLst>
              </a:tr>
              <a:tr h="175260">
                <a:tc>
                  <a:txBody>
                    <a:bodyPr/>
                    <a:lstStyle/>
                    <a:p>
                      <a:pPr algn="ctr" fontAlgn="b"/>
                      <a:r>
                        <a:rPr lang="en-US" sz="1100" u="none" strike="noStrike" dirty="0">
                          <a:effectLst/>
                        </a:rPr>
                        <a:t>NVL U</a:t>
                      </a:r>
                      <a:endParaRPr lang="en-US" sz="1100" b="0" i="0" u="none" strike="noStrike" dirty="0">
                        <a:solidFill>
                          <a:srgbClr val="00000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solidFill>
                            <a:srgbClr val="00B050"/>
                          </a:solidFill>
                          <a:effectLst/>
                        </a:rPr>
                        <a:t>INSTALLED</a:t>
                      </a:r>
                      <a:endParaRPr lang="en-US" sz="1100" b="0" i="0" u="none" strike="noStrike" dirty="0">
                        <a:solidFill>
                          <a:srgbClr val="00B05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7302998"/>
                  </a:ext>
                </a:extLst>
              </a:tr>
              <a:tr h="175260">
                <a:tc>
                  <a:txBody>
                    <a:bodyPr/>
                    <a:lstStyle/>
                    <a:p>
                      <a:pPr algn="ctr" fontAlgn="b"/>
                      <a:r>
                        <a:rPr lang="en-US" sz="1100" u="none" strike="noStrike" dirty="0">
                          <a:effectLst/>
                        </a:rPr>
                        <a:t>NVL P</a:t>
                      </a:r>
                      <a:endParaRPr lang="en-US" sz="1100" b="0" i="0" u="none" strike="noStrike" dirty="0">
                        <a:solidFill>
                          <a:srgbClr val="00000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solidFill>
                            <a:srgbClr val="00B050"/>
                          </a:solidFill>
                          <a:effectLst/>
                        </a:rPr>
                        <a:t>INSTALLED</a:t>
                      </a:r>
                      <a:endParaRPr lang="en-US" sz="1100" b="0" i="0" u="none" strike="noStrike" dirty="0">
                        <a:solidFill>
                          <a:srgbClr val="00B05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82312"/>
                  </a:ext>
                </a:extLst>
              </a:tr>
              <a:tr h="175260">
                <a:tc>
                  <a:txBody>
                    <a:bodyPr/>
                    <a:lstStyle/>
                    <a:p>
                      <a:pPr algn="ctr" fontAlgn="b"/>
                      <a:r>
                        <a:rPr lang="en-US" sz="1100" u="none" strike="noStrike" dirty="0">
                          <a:effectLst/>
                        </a:rPr>
                        <a:t>NVL H</a:t>
                      </a:r>
                      <a:endParaRPr lang="en-US" sz="1100" b="0" i="0" u="none" strike="noStrike" dirty="0">
                        <a:solidFill>
                          <a:srgbClr val="00000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solidFill>
                            <a:srgbClr val="00B050"/>
                          </a:solidFill>
                          <a:effectLst/>
                        </a:rPr>
                        <a:t>INSTALLED</a:t>
                      </a:r>
                      <a:endParaRPr lang="en-US" sz="1100" b="0" i="0" u="none" strike="noStrike" dirty="0">
                        <a:solidFill>
                          <a:srgbClr val="00B05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2715993"/>
                  </a:ext>
                </a:extLst>
              </a:tr>
              <a:tr h="175260">
                <a:tc>
                  <a:txBody>
                    <a:bodyPr/>
                    <a:lstStyle/>
                    <a:p>
                      <a:pPr algn="ctr" fontAlgn="b"/>
                      <a:r>
                        <a:rPr lang="en-US" sz="1100" u="none" strike="noStrike" dirty="0">
                          <a:effectLst/>
                        </a:rPr>
                        <a:t>NVL UL</a:t>
                      </a:r>
                      <a:endParaRPr lang="en-US" sz="1100" b="0" i="0" u="none" strike="noStrike" dirty="0">
                        <a:solidFill>
                          <a:srgbClr val="00000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solidFill>
                            <a:srgbClr val="00B050"/>
                          </a:solidFill>
                          <a:effectLst/>
                        </a:rPr>
                        <a:t>INSTALLED</a:t>
                      </a:r>
                      <a:endParaRPr lang="en-US" sz="1100" b="0" i="0" u="none" strike="noStrike" dirty="0">
                        <a:solidFill>
                          <a:srgbClr val="00B050"/>
                        </a:solidFill>
                        <a:effectLst/>
                        <a:latin typeface="Aptos Narrow" panose="020B0004020202020204" pitchFamily="34"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8678048"/>
                  </a:ext>
                </a:extLst>
              </a:tr>
            </a:tbl>
          </a:graphicData>
        </a:graphic>
      </p:graphicFrame>
      <p:pic>
        <p:nvPicPr>
          <p:cNvPr id="67" name="Picture 66">
            <a:extLst>
              <a:ext uri="{FF2B5EF4-FFF2-40B4-BE49-F238E27FC236}">
                <a16:creationId xmlns:a16="http://schemas.microsoft.com/office/drawing/2014/main" id="{18A888CC-B1BD-9E12-F4B4-4F53E6C19343}"/>
              </a:ext>
            </a:extLst>
          </p:cNvPr>
          <p:cNvPicPr>
            <a:picLocks noChangeAspect="1"/>
          </p:cNvPicPr>
          <p:nvPr/>
        </p:nvPicPr>
        <p:blipFill>
          <a:blip r:embed="rId3"/>
          <a:stretch>
            <a:fillRect/>
          </a:stretch>
        </p:blipFill>
        <p:spPr>
          <a:xfrm>
            <a:off x="3140244" y="4831047"/>
            <a:ext cx="1392377" cy="1393711"/>
          </a:xfrm>
          <a:prstGeom prst="rect">
            <a:avLst/>
          </a:prstGeom>
        </p:spPr>
      </p:pic>
      <p:pic>
        <p:nvPicPr>
          <p:cNvPr id="69" name="Picture 68">
            <a:extLst>
              <a:ext uri="{FF2B5EF4-FFF2-40B4-BE49-F238E27FC236}">
                <a16:creationId xmlns:a16="http://schemas.microsoft.com/office/drawing/2014/main" id="{416749C8-E2AC-DF5B-F150-3830627BC2CA}"/>
              </a:ext>
            </a:extLst>
          </p:cNvPr>
          <p:cNvPicPr>
            <a:picLocks noChangeAspect="1"/>
          </p:cNvPicPr>
          <p:nvPr/>
        </p:nvPicPr>
        <p:blipFill>
          <a:blip r:embed="rId4"/>
          <a:stretch>
            <a:fillRect/>
          </a:stretch>
        </p:blipFill>
        <p:spPr>
          <a:xfrm>
            <a:off x="4792142" y="4752527"/>
            <a:ext cx="1468545" cy="1507156"/>
          </a:xfrm>
          <a:prstGeom prst="rect">
            <a:avLst/>
          </a:prstGeom>
        </p:spPr>
      </p:pic>
      <p:pic>
        <p:nvPicPr>
          <p:cNvPr id="71" name="Picture 70">
            <a:extLst>
              <a:ext uri="{FF2B5EF4-FFF2-40B4-BE49-F238E27FC236}">
                <a16:creationId xmlns:a16="http://schemas.microsoft.com/office/drawing/2014/main" id="{43F2DB04-35E3-991D-44F2-077ABBF1E7A2}"/>
              </a:ext>
            </a:extLst>
          </p:cNvPr>
          <p:cNvPicPr>
            <a:picLocks noChangeAspect="1"/>
          </p:cNvPicPr>
          <p:nvPr/>
        </p:nvPicPr>
        <p:blipFill>
          <a:blip r:embed="rId5"/>
          <a:stretch>
            <a:fillRect/>
          </a:stretch>
        </p:blipFill>
        <p:spPr>
          <a:xfrm>
            <a:off x="7506651" y="1420730"/>
            <a:ext cx="3545576" cy="5159425"/>
          </a:xfrm>
          <a:prstGeom prst="rect">
            <a:avLst/>
          </a:prstGeom>
        </p:spPr>
      </p:pic>
    </p:spTree>
    <p:extLst>
      <p:ext uri="{BB962C8B-B14F-4D97-AF65-F5344CB8AC3E}">
        <p14:creationId xmlns:p14="http://schemas.microsoft.com/office/powerpoint/2010/main" val="37319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F815D-80DC-4B56-8C86-175DE33E1585}"/>
            </a:ext>
          </a:extLst>
        </p:cNvPr>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2B57B719-F021-3A72-905C-1FE4D93AFFAD}"/>
              </a:ext>
            </a:extLst>
          </p:cNvPr>
          <p:cNvPicPr>
            <a:picLocks noChangeAspect="1"/>
          </p:cNvPicPr>
          <p:nvPr/>
        </p:nvPicPr>
        <p:blipFill>
          <a:blip r:embed="rId3"/>
          <a:stretch>
            <a:fillRect/>
          </a:stretch>
        </p:blipFill>
        <p:spPr>
          <a:xfrm>
            <a:off x="4256068" y="552357"/>
            <a:ext cx="3901272" cy="4596019"/>
          </a:xfrm>
          <a:prstGeom prst="rect">
            <a:avLst/>
          </a:prstGeom>
        </p:spPr>
      </p:pic>
      <p:sp>
        <p:nvSpPr>
          <p:cNvPr id="3" name="Slide Number Placeholder 2">
            <a:extLst>
              <a:ext uri="{FF2B5EF4-FFF2-40B4-BE49-F238E27FC236}">
                <a16:creationId xmlns:a16="http://schemas.microsoft.com/office/drawing/2014/main" id="{E29EBBC5-19E4-5643-F592-1A57A12D2AFF}"/>
              </a:ext>
            </a:extLst>
          </p:cNvPr>
          <p:cNvSpPr>
            <a:spLocks noGrp="1"/>
          </p:cNvSpPr>
          <p:nvPr>
            <p:ph type="sldNum" sz="quarter" idx="14"/>
          </p:nvPr>
        </p:nvSpPr>
        <p:spPr/>
        <p:txBody>
          <a:bodyPr/>
          <a:lstStyle/>
          <a:p>
            <a:fld id="{EE2556C5-CE8C-6547-B838-EA80C61A4AF7}" type="slidenum">
              <a:rPr lang="en-US" smtClean="0">
                <a:solidFill>
                  <a:prstClr val="white"/>
                </a:solidFill>
              </a:rPr>
              <a:pPr/>
              <a:t>36</a:t>
            </a:fld>
            <a:endParaRPr lang="en-US">
              <a:solidFill>
                <a:prstClr val="white"/>
              </a:solidFill>
            </a:endParaRPr>
          </a:p>
        </p:txBody>
      </p:sp>
      <p:sp>
        <p:nvSpPr>
          <p:cNvPr id="4" name="Title 2">
            <a:extLst>
              <a:ext uri="{FF2B5EF4-FFF2-40B4-BE49-F238E27FC236}">
                <a16:creationId xmlns:a16="http://schemas.microsoft.com/office/drawing/2014/main" id="{7F775119-72E8-2251-FA23-8CF817F5A685}"/>
              </a:ext>
            </a:extLst>
          </p:cNvPr>
          <p:cNvSpPr>
            <a:spLocks noGrp="1"/>
          </p:cNvSpPr>
          <p:nvPr>
            <p:ph type="title"/>
          </p:nvPr>
        </p:nvSpPr>
        <p:spPr>
          <a:xfrm>
            <a:off x="607484" y="412751"/>
            <a:ext cx="10972800" cy="1157816"/>
          </a:xfrm>
        </p:spPr>
        <p:txBody>
          <a:bodyPr/>
          <a:lstStyle/>
          <a:p>
            <a:r>
              <a:rPr lang="en-US"/>
              <a:t>3g. Hardware Assembly Instructions</a:t>
            </a:r>
            <a:br>
              <a:rPr lang="en-US"/>
            </a:br>
            <a:r>
              <a:rPr lang="en-US" sz="1867"/>
              <a:t>NVL-</a:t>
            </a:r>
            <a:r>
              <a:rPr lang="en-US" sz="1867" err="1"/>
              <a:t>Hx</a:t>
            </a:r>
            <a:r>
              <a:rPr lang="en-US" sz="1867"/>
              <a:t>/U/P/H/UL Retention HW</a:t>
            </a:r>
            <a:endParaRPr lang="en-US"/>
          </a:p>
        </p:txBody>
      </p:sp>
      <p:sp>
        <p:nvSpPr>
          <p:cNvPr id="6" name="Content Placeholder 2">
            <a:extLst>
              <a:ext uri="{FF2B5EF4-FFF2-40B4-BE49-F238E27FC236}">
                <a16:creationId xmlns:a16="http://schemas.microsoft.com/office/drawing/2014/main" id="{8EABFD1C-7E83-6FA1-A464-2D2ADBE702D6}"/>
              </a:ext>
            </a:extLst>
          </p:cNvPr>
          <p:cNvSpPr txBox="1">
            <a:spLocks/>
          </p:cNvSpPr>
          <p:nvPr/>
        </p:nvSpPr>
        <p:spPr>
          <a:xfrm>
            <a:off x="607486" y="1604434"/>
            <a:ext cx="4259596" cy="3784431"/>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67" b="1"/>
              <a:t>7. Place Load Plate Assembly</a:t>
            </a:r>
          </a:p>
          <a:p>
            <a:pPr lvl="1">
              <a:spcBef>
                <a:spcPts val="800"/>
              </a:spcBef>
            </a:pPr>
            <a:r>
              <a:rPr lang="en-US" sz="1600"/>
              <a:t>Inspect Thermal interface material (TIM) for damage or debris </a:t>
            </a:r>
          </a:p>
          <a:p>
            <a:pPr lvl="2"/>
            <a:r>
              <a:rPr lang="en-US" sz="1333" i="1"/>
              <a:t>If Replacement is needed, order the following</a:t>
            </a:r>
          </a:p>
          <a:p>
            <a:pPr lvl="3">
              <a:spcBef>
                <a:spcPts val="800"/>
              </a:spcBef>
            </a:pPr>
            <a:r>
              <a:rPr lang="en-US" sz="1333" i="1"/>
              <a:t>P/N = </a:t>
            </a:r>
            <a:r>
              <a:rPr lang="en-US" sz="1333"/>
              <a:t>N81253-001</a:t>
            </a:r>
            <a:br>
              <a:rPr lang="en-US" sz="1333"/>
            </a:br>
            <a:r>
              <a:rPr lang="en-US" sz="1333" i="1" err="1"/>
              <a:t>Mfg</a:t>
            </a:r>
            <a:r>
              <a:rPr lang="en-US" sz="1333" i="1"/>
              <a:t> = Chia Cherne</a:t>
            </a:r>
          </a:p>
          <a:p>
            <a:pPr algn="ctr">
              <a:spcBef>
                <a:spcPts val="800"/>
              </a:spcBef>
            </a:pPr>
            <a:r>
              <a:rPr lang="en-US" sz="1333" i="1"/>
              <a:t>No thermal grease is needed at die interface, vcTIM will provide thermal conduction</a:t>
            </a:r>
            <a:endParaRPr lang="en-US" sz="1600"/>
          </a:p>
          <a:p>
            <a:pPr lvl="1">
              <a:spcBef>
                <a:spcPts val="800"/>
              </a:spcBef>
            </a:pPr>
            <a:r>
              <a:rPr lang="en-US" sz="1600"/>
              <a:t>Align pin 1 marks </a:t>
            </a:r>
          </a:p>
          <a:p>
            <a:pPr lvl="1">
              <a:spcBef>
                <a:spcPts val="800"/>
              </a:spcBef>
            </a:pPr>
            <a:r>
              <a:rPr lang="en-US" sz="1600"/>
              <a:t>Ensure latches are in the unloaded position.</a:t>
            </a:r>
          </a:p>
          <a:p>
            <a:pPr lvl="1">
              <a:spcBef>
                <a:spcPts val="800"/>
              </a:spcBef>
            </a:pPr>
            <a:r>
              <a:rPr lang="en-US" sz="1600"/>
              <a:t>Place load cell pins in keyholes</a:t>
            </a:r>
          </a:p>
          <a:p>
            <a:pPr lvl="1">
              <a:spcBef>
                <a:spcPts val="800"/>
              </a:spcBef>
            </a:pPr>
            <a:endParaRPr lang="en-US" sz="1600"/>
          </a:p>
        </p:txBody>
      </p:sp>
      <p:cxnSp>
        <p:nvCxnSpPr>
          <p:cNvPr id="14" name="Straight Arrow Connector 13">
            <a:extLst>
              <a:ext uri="{FF2B5EF4-FFF2-40B4-BE49-F238E27FC236}">
                <a16:creationId xmlns:a16="http://schemas.microsoft.com/office/drawing/2014/main" id="{5507794A-C1A2-AA2F-2E62-E5340FA5DDC6}"/>
              </a:ext>
            </a:extLst>
          </p:cNvPr>
          <p:cNvCxnSpPr>
            <a:cxnSpLocks/>
          </p:cNvCxnSpPr>
          <p:nvPr/>
        </p:nvCxnSpPr>
        <p:spPr>
          <a:xfrm>
            <a:off x="3552346" y="3034101"/>
            <a:ext cx="2789249"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2E2460EA-B85B-AB40-0620-F36ED57A8A72}"/>
              </a:ext>
            </a:extLst>
          </p:cNvPr>
          <p:cNvGrpSpPr/>
          <p:nvPr/>
        </p:nvGrpSpPr>
        <p:grpSpPr>
          <a:xfrm>
            <a:off x="7347904" y="2323028"/>
            <a:ext cx="4844096" cy="3887779"/>
            <a:chOff x="4127802" y="3074945"/>
            <a:chExt cx="2057121" cy="1651006"/>
          </a:xfrm>
        </p:grpSpPr>
        <p:pic>
          <p:nvPicPr>
            <p:cNvPr id="10" name="Picture 9">
              <a:extLst>
                <a:ext uri="{FF2B5EF4-FFF2-40B4-BE49-F238E27FC236}">
                  <a16:creationId xmlns:a16="http://schemas.microsoft.com/office/drawing/2014/main" id="{3A955BBC-4195-642B-26A3-DFC3C4EB78B4}"/>
                </a:ext>
              </a:extLst>
            </p:cNvPr>
            <p:cNvPicPr>
              <a:picLocks noChangeAspect="1"/>
            </p:cNvPicPr>
            <p:nvPr/>
          </p:nvPicPr>
          <p:blipFill>
            <a:blip r:embed="rId4">
              <a:clrChange>
                <a:clrFrom>
                  <a:srgbClr val="E8EAED"/>
                </a:clrFrom>
                <a:clrTo>
                  <a:srgbClr val="E8EAED">
                    <a:alpha val="0"/>
                  </a:srgbClr>
                </a:clrTo>
              </a:clrChange>
            </a:blip>
            <a:stretch>
              <a:fillRect/>
            </a:stretch>
          </p:blipFill>
          <p:spPr>
            <a:xfrm>
              <a:off x="4127802" y="3074945"/>
              <a:ext cx="2057121" cy="1651006"/>
            </a:xfrm>
            <a:prstGeom prst="rect">
              <a:avLst/>
            </a:prstGeom>
          </p:spPr>
        </p:pic>
        <p:cxnSp>
          <p:nvCxnSpPr>
            <p:cNvPr id="20" name="Straight Arrow Connector 19">
              <a:extLst>
                <a:ext uri="{FF2B5EF4-FFF2-40B4-BE49-F238E27FC236}">
                  <a16:creationId xmlns:a16="http://schemas.microsoft.com/office/drawing/2014/main" id="{035421AE-25D8-F51B-E415-CA7C88CE7D1D}"/>
                </a:ext>
              </a:extLst>
            </p:cNvPr>
            <p:cNvCxnSpPr>
              <a:cxnSpLocks/>
            </p:cNvCxnSpPr>
            <p:nvPr/>
          </p:nvCxnSpPr>
          <p:spPr>
            <a:xfrm>
              <a:off x="4801422" y="4091776"/>
              <a:ext cx="0" cy="3833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5E8BB97-D145-BB92-F432-473AF1F7F3D0}"/>
                </a:ext>
              </a:extLst>
            </p:cNvPr>
            <p:cNvCxnSpPr>
              <a:cxnSpLocks/>
            </p:cNvCxnSpPr>
            <p:nvPr/>
          </p:nvCxnSpPr>
          <p:spPr>
            <a:xfrm>
              <a:off x="4572000" y="4015336"/>
              <a:ext cx="0" cy="3833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96D0D66-3BF7-08F2-1315-61BBDDE5D13B}"/>
                </a:ext>
              </a:extLst>
            </p:cNvPr>
            <p:cNvCxnSpPr>
              <a:cxnSpLocks/>
            </p:cNvCxnSpPr>
            <p:nvPr/>
          </p:nvCxnSpPr>
          <p:spPr>
            <a:xfrm>
              <a:off x="5690605" y="3891441"/>
              <a:ext cx="0" cy="3833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0E861C0-5F91-9BFD-3719-2FE8FF797B34}"/>
                </a:ext>
              </a:extLst>
            </p:cNvPr>
            <p:cNvCxnSpPr>
              <a:cxnSpLocks/>
            </p:cNvCxnSpPr>
            <p:nvPr/>
          </p:nvCxnSpPr>
          <p:spPr>
            <a:xfrm>
              <a:off x="5461183" y="3815001"/>
              <a:ext cx="0" cy="3833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8764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CD10FF92-8975-4A4C-8608-E5AB0540C398}"/>
              </a:ext>
            </a:extLst>
          </p:cNvPr>
          <p:cNvPicPr>
            <a:picLocks noChangeAspect="1"/>
          </p:cNvPicPr>
          <p:nvPr/>
        </p:nvPicPr>
        <p:blipFill>
          <a:blip r:embed="rId3"/>
          <a:stretch>
            <a:fillRect/>
          </a:stretch>
        </p:blipFill>
        <p:spPr>
          <a:xfrm>
            <a:off x="6251982" y="1309881"/>
            <a:ext cx="5102657" cy="4661928"/>
          </a:xfrm>
          <a:prstGeom prst="rect">
            <a:avLst/>
          </a:prstGeom>
        </p:spPr>
      </p:pic>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37</a:t>
            </a:fld>
            <a:endParaRPr lang="en-US">
              <a:solidFill>
                <a:prstClr val="white"/>
              </a:solidFill>
            </a:endParaRPr>
          </a:p>
        </p:txBody>
      </p:sp>
      <p:sp>
        <p:nvSpPr>
          <p:cNvPr id="6" name="Title 2"/>
          <p:cNvSpPr>
            <a:spLocks noGrp="1"/>
          </p:cNvSpPr>
          <p:nvPr>
            <p:ph type="title"/>
          </p:nvPr>
        </p:nvSpPr>
        <p:spPr>
          <a:xfrm>
            <a:off x="607484" y="412751"/>
            <a:ext cx="10972800" cy="1157816"/>
          </a:xfrm>
        </p:spPr>
        <p:txBody>
          <a:bodyPr/>
          <a:lstStyle/>
          <a:p>
            <a:r>
              <a:rPr lang="en-US"/>
              <a:t>3h. Hardware Assembly Instructions</a:t>
            </a:r>
            <a:br>
              <a:rPr lang="en-US"/>
            </a:br>
            <a:r>
              <a:rPr lang="en-US" sz="1867"/>
              <a:t>NVL-</a:t>
            </a:r>
            <a:r>
              <a:rPr lang="en-US" sz="1867" err="1"/>
              <a:t>Hx</a:t>
            </a:r>
            <a:r>
              <a:rPr lang="en-US" sz="1867"/>
              <a:t>/U/P/H/UL Retention HW</a:t>
            </a:r>
            <a:endParaRPr lang="en-US"/>
          </a:p>
        </p:txBody>
      </p:sp>
      <p:sp>
        <p:nvSpPr>
          <p:cNvPr id="11" name="Content Placeholder 2"/>
          <p:cNvSpPr txBox="1">
            <a:spLocks/>
          </p:cNvSpPr>
          <p:nvPr/>
        </p:nvSpPr>
        <p:spPr>
          <a:xfrm>
            <a:off x="607485" y="1604434"/>
            <a:ext cx="4843831" cy="45677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67" b="1"/>
              <a:t>8. Lock Load Plate Assembly</a:t>
            </a:r>
          </a:p>
          <a:p>
            <a:pPr lvl="1">
              <a:spcBef>
                <a:spcPts val="800"/>
              </a:spcBef>
            </a:pPr>
            <a:r>
              <a:rPr lang="en-US" sz="1600"/>
              <a:t>Ensure levers are in the unlocked position</a:t>
            </a:r>
          </a:p>
          <a:p>
            <a:pPr lvl="1">
              <a:spcBef>
                <a:spcPts val="800"/>
              </a:spcBef>
            </a:pPr>
            <a:r>
              <a:rPr lang="en-US" sz="1600"/>
              <a:t>Twist load cell pins 90 Deg to the clockwise to engage lock features</a:t>
            </a:r>
          </a:p>
          <a:p>
            <a:pPr lvl="1">
              <a:spcBef>
                <a:spcPts val="800"/>
              </a:spcBef>
            </a:pPr>
            <a:r>
              <a:rPr lang="en-US" sz="1600" u="sng">
                <a:solidFill>
                  <a:srgbClr val="FF0000"/>
                </a:solidFill>
              </a:rPr>
              <a:t>NO DOWNWARD PRESSURE IS REQUIRED</a:t>
            </a:r>
            <a:r>
              <a:rPr lang="en-US" sz="1600"/>
              <a:t>.  If pins will not turn freely, check the following:</a:t>
            </a:r>
          </a:p>
          <a:p>
            <a:pPr lvl="2"/>
            <a:r>
              <a:rPr lang="en-US" sz="1333"/>
              <a:t>Pin 1 location – Poke yoke pins prevent load cells from dropping into receptacles if load plate assembly is not properly oriented</a:t>
            </a:r>
          </a:p>
          <a:p>
            <a:pPr lvl="2"/>
            <a:r>
              <a:rPr lang="en-US" sz="1333"/>
              <a:t>Ensure levers are in the unlocked position</a:t>
            </a:r>
          </a:p>
          <a:p>
            <a:pPr>
              <a:spcBef>
                <a:spcPts val="0"/>
              </a:spcBef>
            </a:pPr>
            <a:endParaRPr lang="en-US" sz="2400">
              <a:solidFill>
                <a:srgbClr val="0070C0"/>
              </a:solidFill>
            </a:endParaRPr>
          </a:p>
        </p:txBody>
      </p:sp>
      <p:sp>
        <p:nvSpPr>
          <p:cNvPr id="37" name="Curved Down Arrow 6">
            <a:extLst>
              <a:ext uri="{FF2B5EF4-FFF2-40B4-BE49-F238E27FC236}">
                <a16:creationId xmlns:a16="http://schemas.microsoft.com/office/drawing/2014/main" id="{20D5E78C-A0D4-41CE-A30B-BAE5170CBB9A}"/>
              </a:ext>
            </a:extLst>
          </p:cNvPr>
          <p:cNvSpPr/>
          <p:nvPr/>
        </p:nvSpPr>
        <p:spPr>
          <a:xfrm rot="9362159">
            <a:off x="6918263" y="4375250"/>
            <a:ext cx="661695" cy="405313"/>
          </a:xfrm>
          <a:prstGeom prst="curvedDownArrow">
            <a:avLst>
              <a:gd name="adj1" fmla="val 25000"/>
              <a:gd name="adj2" fmla="val 50000"/>
              <a:gd name="adj3" fmla="val 53669"/>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8" name="Curved Down Arrow 6">
            <a:extLst>
              <a:ext uri="{FF2B5EF4-FFF2-40B4-BE49-F238E27FC236}">
                <a16:creationId xmlns:a16="http://schemas.microsoft.com/office/drawing/2014/main" id="{8832DE79-09B9-4D1C-BC1B-462B298146BC}"/>
              </a:ext>
            </a:extLst>
          </p:cNvPr>
          <p:cNvSpPr/>
          <p:nvPr/>
        </p:nvSpPr>
        <p:spPr>
          <a:xfrm rot="9362159">
            <a:off x="10366815" y="3438190"/>
            <a:ext cx="661695" cy="405313"/>
          </a:xfrm>
          <a:prstGeom prst="curvedDownArrow">
            <a:avLst>
              <a:gd name="adj1" fmla="val 25000"/>
              <a:gd name="adj2" fmla="val 50000"/>
              <a:gd name="adj3" fmla="val 53669"/>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9" name="Curved Down Arrow 6">
            <a:extLst>
              <a:ext uri="{FF2B5EF4-FFF2-40B4-BE49-F238E27FC236}">
                <a16:creationId xmlns:a16="http://schemas.microsoft.com/office/drawing/2014/main" id="{4336E842-681B-4F16-82EA-2D705FE8FFC8}"/>
              </a:ext>
            </a:extLst>
          </p:cNvPr>
          <p:cNvSpPr/>
          <p:nvPr/>
        </p:nvSpPr>
        <p:spPr>
          <a:xfrm rot="20155559">
            <a:off x="9754293" y="2227388"/>
            <a:ext cx="661695" cy="405313"/>
          </a:xfrm>
          <a:prstGeom prst="curvedDownArrow">
            <a:avLst>
              <a:gd name="adj1" fmla="val 25000"/>
              <a:gd name="adj2" fmla="val 50000"/>
              <a:gd name="adj3" fmla="val 53669"/>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0" name="Curved Down Arrow 6">
            <a:extLst>
              <a:ext uri="{FF2B5EF4-FFF2-40B4-BE49-F238E27FC236}">
                <a16:creationId xmlns:a16="http://schemas.microsoft.com/office/drawing/2014/main" id="{9DC05631-F509-4B2D-AD56-584B212EDA76}"/>
              </a:ext>
            </a:extLst>
          </p:cNvPr>
          <p:cNvSpPr/>
          <p:nvPr/>
        </p:nvSpPr>
        <p:spPr>
          <a:xfrm rot="20155559">
            <a:off x="6343750" y="3192813"/>
            <a:ext cx="661695" cy="405313"/>
          </a:xfrm>
          <a:prstGeom prst="curvedDownArrow">
            <a:avLst>
              <a:gd name="adj1" fmla="val 25000"/>
              <a:gd name="adj2" fmla="val 50000"/>
              <a:gd name="adj3" fmla="val 53669"/>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Tree>
    <p:extLst>
      <p:ext uri="{BB962C8B-B14F-4D97-AF65-F5344CB8AC3E}">
        <p14:creationId xmlns:p14="http://schemas.microsoft.com/office/powerpoint/2010/main" val="394507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38</a:t>
            </a:fld>
            <a:endParaRPr lang="en-US">
              <a:solidFill>
                <a:prstClr val="white"/>
              </a:solidFill>
            </a:endParaRPr>
          </a:p>
        </p:txBody>
      </p:sp>
      <p:sp>
        <p:nvSpPr>
          <p:cNvPr id="5" name="Title 2"/>
          <p:cNvSpPr txBox="1">
            <a:spLocks/>
          </p:cNvSpPr>
          <p:nvPr/>
        </p:nvSpPr>
        <p:spPr>
          <a:xfrm>
            <a:off x="607485" y="411797"/>
            <a:ext cx="10972800" cy="115824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mj-lt"/>
                <a:ea typeface="Intel Clear"/>
                <a:cs typeface="Arial" panose="020B0604020202020204" pitchFamily="34" charset="0"/>
              </a:defRPr>
            </a:lvl1pPr>
          </a:lstStyle>
          <a:p>
            <a:r>
              <a:rPr lang="en-US" sz="3733"/>
              <a:t>3i. Hardware Assembly Instructions</a:t>
            </a:r>
            <a:br>
              <a:rPr lang="en-US" sz="3733"/>
            </a:br>
            <a:r>
              <a:rPr lang="en-US" sz="1867"/>
              <a:t>NVL-</a:t>
            </a:r>
            <a:r>
              <a:rPr lang="en-US" sz="1867" err="1"/>
              <a:t>Hx</a:t>
            </a:r>
            <a:r>
              <a:rPr lang="en-US" sz="1867"/>
              <a:t>/U/P/H/UL Retention HW</a:t>
            </a:r>
            <a:endParaRPr lang="en-US" sz="3733"/>
          </a:p>
        </p:txBody>
      </p:sp>
      <p:sp>
        <p:nvSpPr>
          <p:cNvPr id="6" name="Content Placeholder 2"/>
          <p:cNvSpPr txBox="1">
            <a:spLocks/>
          </p:cNvSpPr>
          <p:nvPr/>
        </p:nvSpPr>
        <p:spPr>
          <a:xfrm>
            <a:off x="607485" y="1604434"/>
            <a:ext cx="4843831" cy="45677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67" b="1"/>
              <a:t>9. Apply Load</a:t>
            </a:r>
          </a:p>
          <a:p>
            <a:pPr lvl="1">
              <a:spcBef>
                <a:spcPts val="800"/>
              </a:spcBef>
            </a:pPr>
            <a:r>
              <a:rPr lang="en-US" sz="1600"/>
              <a:t>Move both levers from the unlocked to locked position simultaneously.</a:t>
            </a:r>
          </a:p>
          <a:p>
            <a:pPr lvl="1">
              <a:spcBef>
                <a:spcPts val="800"/>
              </a:spcBef>
            </a:pPr>
            <a:r>
              <a:rPr lang="en-US" sz="1600"/>
              <a:t>Connect the Fan cable to Fan header on the board </a:t>
            </a:r>
          </a:p>
          <a:p>
            <a:pPr>
              <a:spcBef>
                <a:spcPts val="0"/>
              </a:spcBef>
            </a:pPr>
            <a:endParaRPr lang="en-US" sz="2400">
              <a:solidFill>
                <a:srgbClr val="0070C0"/>
              </a:solidFill>
            </a:endParaRPr>
          </a:p>
        </p:txBody>
      </p:sp>
      <p:pic>
        <p:nvPicPr>
          <p:cNvPr id="10" name="Picture 9">
            <a:extLst>
              <a:ext uri="{FF2B5EF4-FFF2-40B4-BE49-F238E27FC236}">
                <a16:creationId xmlns:a16="http://schemas.microsoft.com/office/drawing/2014/main" id="{9FAEFD91-0D94-48B8-8F01-5BC5D06B6AB9}"/>
              </a:ext>
            </a:extLst>
          </p:cNvPr>
          <p:cNvPicPr>
            <a:picLocks noChangeAspect="1"/>
          </p:cNvPicPr>
          <p:nvPr/>
        </p:nvPicPr>
        <p:blipFill>
          <a:blip r:embed="rId3">
            <a:clrChange>
              <a:clrFrom>
                <a:srgbClr val="E8EAED"/>
              </a:clrFrom>
              <a:clrTo>
                <a:srgbClr val="E8EAED">
                  <a:alpha val="0"/>
                </a:srgbClr>
              </a:clrTo>
            </a:clrChange>
          </a:blip>
          <a:stretch>
            <a:fillRect/>
          </a:stretch>
        </p:blipFill>
        <p:spPr>
          <a:xfrm>
            <a:off x="5591175" y="1751547"/>
            <a:ext cx="6219048" cy="3927820"/>
          </a:xfrm>
          <a:prstGeom prst="rect">
            <a:avLst/>
          </a:prstGeom>
        </p:spPr>
      </p:pic>
      <p:sp>
        <p:nvSpPr>
          <p:cNvPr id="11" name="Curved Down Arrow 6">
            <a:extLst>
              <a:ext uri="{FF2B5EF4-FFF2-40B4-BE49-F238E27FC236}">
                <a16:creationId xmlns:a16="http://schemas.microsoft.com/office/drawing/2014/main" id="{A04455B4-65DC-41D9-A227-1017A309C2B8}"/>
              </a:ext>
            </a:extLst>
          </p:cNvPr>
          <p:cNvSpPr/>
          <p:nvPr/>
        </p:nvSpPr>
        <p:spPr>
          <a:xfrm rot="14191706" flipV="1">
            <a:off x="5702927" y="3270193"/>
            <a:ext cx="2712436" cy="703648"/>
          </a:xfrm>
          <a:prstGeom prst="curvedDownArrow">
            <a:avLst>
              <a:gd name="adj1" fmla="val 25000"/>
              <a:gd name="adj2" fmla="val 50000"/>
              <a:gd name="adj3" fmla="val 53669"/>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2" name="Curved Down Arrow 6">
            <a:extLst>
              <a:ext uri="{FF2B5EF4-FFF2-40B4-BE49-F238E27FC236}">
                <a16:creationId xmlns:a16="http://schemas.microsoft.com/office/drawing/2014/main" id="{4AF6AE0D-D581-41F5-9578-7355EE83AD95}"/>
              </a:ext>
            </a:extLst>
          </p:cNvPr>
          <p:cNvSpPr/>
          <p:nvPr/>
        </p:nvSpPr>
        <p:spPr>
          <a:xfrm rot="14191706" flipH="1" flipV="1">
            <a:off x="9394409" y="2375992"/>
            <a:ext cx="3285604" cy="703648"/>
          </a:xfrm>
          <a:prstGeom prst="curvedDownArrow">
            <a:avLst>
              <a:gd name="adj1" fmla="val 25000"/>
              <a:gd name="adj2" fmla="val 50000"/>
              <a:gd name="adj3" fmla="val 53669"/>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Tree>
    <p:extLst>
      <p:ext uri="{BB962C8B-B14F-4D97-AF65-F5344CB8AC3E}">
        <p14:creationId xmlns:p14="http://schemas.microsoft.com/office/powerpoint/2010/main" val="320968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39</a:t>
            </a:fld>
            <a:endParaRPr lang="en-US">
              <a:solidFill>
                <a:prstClr val="white"/>
              </a:solidFill>
            </a:endParaRPr>
          </a:p>
        </p:txBody>
      </p:sp>
      <p:sp>
        <p:nvSpPr>
          <p:cNvPr id="4" name="Title 2"/>
          <p:cNvSpPr>
            <a:spLocks noGrp="1"/>
          </p:cNvSpPr>
          <p:nvPr>
            <p:ph type="title"/>
          </p:nvPr>
        </p:nvSpPr>
        <p:spPr>
          <a:xfrm>
            <a:off x="607484" y="411797"/>
            <a:ext cx="10972800" cy="1158240"/>
          </a:xfrm>
        </p:spPr>
        <p:txBody>
          <a:bodyPr/>
          <a:lstStyle/>
          <a:p>
            <a:r>
              <a:rPr lang="en-US"/>
              <a:t>4. Socket Handling Precautions</a:t>
            </a:r>
            <a:br>
              <a:rPr lang="en-US"/>
            </a:br>
            <a:endParaRPr lang="en-US"/>
          </a:p>
        </p:txBody>
      </p:sp>
      <p:sp>
        <p:nvSpPr>
          <p:cNvPr id="5" name="Content Placeholder 2"/>
          <p:cNvSpPr txBox="1">
            <a:spLocks/>
          </p:cNvSpPr>
          <p:nvPr/>
        </p:nvSpPr>
        <p:spPr>
          <a:xfrm>
            <a:off x="607485" y="1604434"/>
            <a:ext cx="10614916" cy="43859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594" indent="-228594">
              <a:spcBef>
                <a:spcPts val="0"/>
              </a:spcBef>
              <a:buFont typeface="Arial" panose="020B0604020202020204" pitchFamily="34" charset="0"/>
              <a:buChar char="•"/>
            </a:pPr>
            <a:r>
              <a:rPr lang="en-US" sz="1600"/>
              <a:t>Frequently inspect sockets for contamination or damage</a:t>
            </a:r>
          </a:p>
          <a:p>
            <a:pPr marL="529153" lvl="1" indent="-228594">
              <a:spcBef>
                <a:spcPts val="0"/>
              </a:spcBef>
              <a:buFont typeface="Arial" panose="020B0604020202020204" pitchFamily="34" charset="0"/>
              <a:buChar char="•"/>
            </a:pPr>
            <a:r>
              <a:rPr lang="en-US" sz="1600"/>
              <a:t>Clean socket with air or deionized water </a:t>
            </a:r>
            <a:r>
              <a:rPr lang="en-US" sz="1600" b="1" u="sng"/>
              <a:t>ONLY</a:t>
            </a:r>
          </a:p>
          <a:p>
            <a:pPr marL="529153" lvl="1" indent="-228594">
              <a:spcBef>
                <a:spcPts val="0"/>
              </a:spcBef>
              <a:buFont typeface="Arial" panose="020B0604020202020204" pitchFamily="34" charset="0"/>
              <a:buChar char="•"/>
            </a:pPr>
            <a:r>
              <a:rPr lang="en-US" sz="1600"/>
              <a:t>NEVER use any sort of solvent on sockets (this includes isopropyl alcohol)</a:t>
            </a:r>
          </a:p>
          <a:p>
            <a:pPr marL="529153" lvl="1" indent="-228594">
              <a:spcBef>
                <a:spcPts val="0"/>
              </a:spcBef>
              <a:buFont typeface="Arial" panose="020B0604020202020204" pitchFamily="34" charset="0"/>
              <a:buChar char="•"/>
            </a:pPr>
            <a:r>
              <a:rPr lang="en-US" sz="1600"/>
              <a:t>If socket is dropped on the floor or table, clean with air or deionized water before use</a:t>
            </a:r>
          </a:p>
          <a:p>
            <a:pPr marL="529153" lvl="1" indent="-228594">
              <a:spcBef>
                <a:spcPts val="0"/>
              </a:spcBef>
              <a:buFont typeface="Arial" panose="020B0604020202020204" pitchFamily="34" charset="0"/>
              <a:buChar char="•"/>
            </a:pPr>
            <a:endParaRPr lang="en-US" sz="1600"/>
          </a:p>
          <a:p>
            <a:pPr marL="228594" indent="-228594">
              <a:spcBef>
                <a:spcPts val="0"/>
              </a:spcBef>
              <a:buFont typeface="Arial" panose="020B0604020202020204" pitchFamily="34" charset="0"/>
              <a:buChar char="•"/>
            </a:pPr>
            <a:r>
              <a:rPr lang="en-US" sz="1600"/>
              <a:t>Always handle socket by edges or corner frames</a:t>
            </a:r>
          </a:p>
          <a:p>
            <a:pPr marL="529153" lvl="1" indent="-228594">
              <a:spcBef>
                <a:spcPts val="0"/>
              </a:spcBef>
              <a:buFont typeface="Arial" panose="020B0604020202020204" pitchFamily="34" charset="0"/>
              <a:buChar char="•"/>
            </a:pPr>
            <a:r>
              <a:rPr lang="en-US" sz="1600"/>
              <a:t>Never touch the middle (oils from your skin will degrade socket performance)</a:t>
            </a:r>
          </a:p>
          <a:p>
            <a:pPr marL="228594" indent="-228594">
              <a:spcBef>
                <a:spcPts val="0"/>
              </a:spcBef>
              <a:buFont typeface="Arial" panose="020B0604020202020204" pitchFamily="34" charset="0"/>
              <a:buChar char="•"/>
            </a:pPr>
            <a:endParaRPr lang="en-US" sz="1600"/>
          </a:p>
          <a:p>
            <a:pPr marL="228594" indent="-228594">
              <a:spcBef>
                <a:spcPts val="0"/>
              </a:spcBef>
              <a:buFont typeface="Arial" panose="020B0604020202020204" pitchFamily="34" charset="0"/>
              <a:buChar char="•"/>
            </a:pPr>
            <a:r>
              <a:rPr lang="en-US" sz="1600"/>
              <a:t>Always store socket and SoC Package in protective bags or boxes when not in use.</a:t>
            </a:r>
          </a:p>
          <a:p>
            <a:pPr marL="529153" lvl="1" indent="-228594">
              <a:spcBef>
                <a:spcPts val="0"/>
              </a:spcBef>
              <a:buFont typeface="Arial" panose="020B0604020202020204" pitchFamily="34" charset="0"/>
              <a:buChar char="•"/>
            </a:pPr>
            <a:r>
              <a:rPr lang="en-US" sz="1600"/>
              <a:t>Leaving the socket out uncovered can result in contamination of the contacts and reduced performance </a:t>
            </a:r>
          </a:p>
          <a:p>
            <a:pPr marL="228594" indent="-228594">
              <a:spcBef>
                <a:spcPts val="0"/>
              </a:spcBef>
              <a:buFont typeface="Arial" panose="020B0604020202020204" pitchFamily="34" charset="0"/>
              <a:buChar char="•"/>
            </a:pPr>
            <a:endParaRPr lang="en-US" sz="1600"/>
          </a:p>
          <a:p>
            <a:pPr marL="228594" indent="-228594">
              <a:spcBef>
                <a:spcPts val="0"/>
              </a:spcBef>
              <a:buFont typeface="Arial" panose="020B0604020202020204" pitchFamily="34" charset="0"/>
              <a:buChar char="•"/>
            </a:pPr>
            <a:r>
              <a:rPr lang="en-US" sz="1600"/>
              <a:t>Remove the socket from the board by corner frames with tweezers</a:t>
            </a:r>
          </a:p>
          <a:p>
            <a:pPr marL="0" lvl="1" indent="0">
              <a:spcBef>
                <a:spcPts val="800"/>
              </a:spcBef>
              <a:buNone/>
            </a:pPr>
            <a:endParaRPr lang="en-US" sz="1600"/>
          </a:p>
          <a:p>
            <a:pPr lvl="1">
              <a:spcBef>
                <a:spcPts val="800"/>
              </a:spcBef>
            </a:pPr>
            <a:endParaRPr lang="en-US" sz="1600"/>
          </a:p>
          <a:p>
            <a:pPr>
              <a:spcBef>
                <a:spcPts val="0"/>
              </a:spcBef>
            </a:pPr>
            <a:endParaRPr lang="en-US" sz="2400">
              <a:solidFill>
                <a:srgbClr val="0070C0"/>
              </a:solidFill>
            </a:endParaRPr>
          </a:p>
        </p:txBody>
      </p:sp>
    </p:spTree>
    <p:extLst>
      <p:ext uri="{BB962C8B-B14F-4D97-AF65-F5344CB8AC3E}">
        <p14:creationId xmlns:p14="http://schemas.microsoft.com/office/powerpoint/2010/main" val="92759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0000" y="117013"/>
            <a:ext cx="10972800" cy="619276"/>
          </a:xfrm>
          <a:ln w="12700">
            <a:miter lim="400000"/>
          </a:ln>
        </p:spPr>
        <p:txBody>
          <a:bodyPr lIns="0" tIns="0" rIns="0" bIns="0" anchor="ctr">
            <a:normAutofit fontScale="97500"/>
          </a:bodyPr>
          <a:lstStyle/>
          <a:p>
            <a:pPr rtl="0"/>
            <a:r>
              <a:rPr lang="en-US">
                <a:solidFill>
                  <a:schemeClr val="bg2"/>
                </a:solidFill>
                <a:latin typeface="Intel Clear Light" panose="020B0404020203020204" pitchFamily="34" charset="0"/>
                <a:cs typeface="Intel Clear Light" panose="020B0404020203020204" pitchFamily="34" charset="0"/>
              </a:rPr>
              <a:t>NVL-HX RVP Key Contacts</a:t>
            </a:r>
          </a:p>
        </p:txBody>
      </p:sp>
      <p:sp>
        <p:nvSpPr>
          <p:cNvPr id="4" name="Content Placeholder 3"/>
          <p:cNvSpPr>
            <a:spLocks noGrp="1"/>
          </p:cNvSpPr>
          <p:nvPr>
            <p:ph sz="quarter" idx="13"/>
          </p:nvPr>
        </p:nvSpPr>
        <p:spPr>
          <a:xfrm>
            <a:off x="460000" y="859661"/>
            <a:ext cx="2866813" cy="5605045"/>
          </a:xfrm>
        </p:spPr>
        <p:txBody>
          <a:bodyPr>
            <a:normAutofit/>
          </a:bodyPr>
          <a:lstStyle/>
          <a:p>
            <a:pPr marL="0" indent="0">
              <a:lnSpc>
                <a:spcPct val="80000"/>
              </a:lnSpc>
              <a:buNone/>
            </a:pPr>
            <a:r>
              <a:rPr lang="en-US" sz="1600" b="1">
                <a:solidFill>
                  <a:schemeClr val="bg2"/>
                </a:solidFill>
                <a:cs typeface="Intel Clear" panose="020B0604020203020204" pitchFamily="34" charset="0"/>
              </a:rPr>
              <a:t>Program Management Team</a:t>
            </a:r>
          </a:p>
          <a:p>
            <a:pPr marL="266700" lvl="1" indent="-266700"/>
            <a:r>
              <a:rPr lang="es-ES" sz="1600">
                <a:solidFill>
                  <a:schemeClr val="bg2"/>
                </a:solidFill>
                <a:cs typeface="Intel Clear" panose="020B0604020203020204" pitchFamily="34" charset="0"/>
              </a:rPr>
              <a:t>U, Vinay </a:t>
            </a:r>
          </a:p>
          <a:p>
            <a:pPr marL="0" lvl="1" indent="0">
              <a:buNone/>
            </a:pPr>
            <a:r>
              <a:rPr lang="en-US" sz="1600" b="1">
                <a:solidFill>
                  <a:schemeClr val="bg2"/>
                </a:solidFill>
                <a:cs typeface="Intel Clear" panose="020B0604020203020204" pitchFamily="34" charset="0"/>
              </a:rPr>
              <a:t>Design/Engineering </a:t>
            </a:r>
            <a:r>
              <a:rPr lang="en-US" sz="1700" b="1">
                <a:solidFill>
                  <a:schemeClr val="bg2"/>
                </a:solidFill>
                <a:cs typeface="Intel Clear" panose="020B0604020203020204" pitchFamily="34" charset="0"/>
              </a:rPr>
              <a:t>Manager</a:t>
            </a:r>
            <a:r>
              <a:rPr lang="en-US" sz="1600" b="1">
                <a:solidFill>
                  <a:schemeClr val="bg2"/>
                </a:solidFill>
                <a:cs typeface="Intel Clear" panose="020B0604020203020204" pitchFamily="34" charset="0"/>
              </a:rPr>
              <a:t> </a:t>
            </a:r>
          </a:p>
          <a:p>
            <a:pPr marL="266700" lvl="1" indent="-266700">
              <a:lnSpc>
                <a:spcPct val="110000"/>
              </a:lnSpc>
            </a:pPr>
            <a:r>
              <a:rPr lang="en-US" sz="1600">
                <a:solidFill>
                  <a:schemeClr val="bg2"/>
                </a:solidFill>
                <a:cs typeface="Intel Clear" panose="020B0604020203020204" pitchFamily="34" charset="0"/>
              </a:rPr>
              <a:t>M, Manjunatha B </a:t>
            </a:r>
          </a:p>
          <a:p>
            <a:pPr marL="0" indent="0">
              <a:lnSpc>
                <a:spcPct val="80000"/>
              </a:lnSpc>
              <a:buNone/>
            </a:pPr>
            <a:r>
              <a:rPr lang="en-US" sz="1600" b="1">
                <a:solidFill>
                  <a:schemeClr val="bg2"/>
                </a:solidFill>
                <a:cs typeface="Intel Clear" panose="020B0604020203020204" pitchFamily="34" charset="0"/>
              </a:rPr>
              <a:t>RVP Architect</a:t>
            </a:r>
          </a:p>
          <a:p>
            <a:pPr marL="266700" lvl="1" indent="-266700">
              <a:lnSpc>
                <a:spcPct val="80000"/>
              </a:lnSpc>
            </a:pPr>
            <a:r>
              <a:rPr lang="pt-BR" sz="1600">
                <a:solidFill>
                  <a:schemeClr val="bg2"/>
                </a:solidFill>
                <a:cs typeface="Intel Clear" panose="020B0604020203020204" pitchFamily="34" charset="0"/>
              </a:rPr>
              <a:t>Fernandez, Jaison </a:t>
            </a:r>
          </a:p>
          <a:p>
            <a:pPr marL="0" lvl="1" indent="0">
              <a:lnSpc>
                <a:spcPct val="80000"/>
              </a:lnSpc>
              <a:buNone/>
            </a:pPr>
            <a:r>
              <a:rPr lang="en-US" sz="1600" b="1">
                <a:solidFill>
                  <a:schemeClr val="bg2"/>
                </a:solidFill>
                <a:cs typeface="Intel Clear" panose="020B0604020203020204" pitchFamily="34" charset="0"/>
              </a:rPr>
              <a:t>PD Architect</a:t>
            </a:r>
          </a:p>
          <a:p>
            <a:pPr marL="266700" lvl="1" indent="-266700">
              <a:lnSpc>
                <a:spcPct val="80000"/>
              </a:lnSpc>
            </a:pPr>
            <a:r>
              <a:rPr lang="pt-BR" sz="1600">
                <a:solidFill>
                  <a:schemeClr val="bg2"/>
                </a:solidFill>
                <a:cs typeface="Intel Clear" panose="020B0604020203020204" pitchFamily="34" charset="0"/>
              </a:rPr>
              <a:t>Srighakollapu, N V S Kumar</a:t>
            </a:r>
            <a:endParaRPr lang="en-US" sz="1600">
              <a:solidFill>
                <a:schemeClr val="bg2"/>
              </a:solidFill>
              <a:cs typeface="Intel Clear" panose="020B0604020203020204" pitchFamily="34" charset="0"/>
            </a:endParaRPr>
          </a:p>
          <a:p>
            <a:pPr marL="0" lvl="1" indent="0">
              <a:lnSpc>
                <a:spcPct val="80000"/>
              </a:lnSpc>
              <a:buNone/>
            </a:pPr>
            <a:r>
              <a:rPr lang="en-US" sz="1600" b="1">
                <a:solidFill>
                  <a:schemeClr val="bg2"/>
                </a:solidFill>
                <a:cs typeface="Intel Clear" panose="020B0604020203020204" pitchFamily="34" charset="0"/>
              </a:rPr>
              <a:t>DE Lead</a:t>
            </a:r>
          </a:p>
          <a:p>
            <a:pPr marL="266700" lvl="1" indent="-266700">
              <a:lnSpc>
                <a:spcPct val="80000"/>
              </a:lnSpc>
            </a:pPr>
            <a:r>
              <a:rPr lang="en-US" sz="1600">
                <a:solidFill>
                  <a:schemeClr val="bg2"/>
                </a:solidFill>
                <a:cs typeface="Intel Clear" panose="020B0604020203020204" pitchFamily="34" charset="0"/>
              </a:rPr>
              <a:t>Ap, Santhosh </a:t>
            </a:r>
          </a:p>
          <a:p>
            <a:pPr marL="0" lvl="1" indent="0">
              <a:lnSpc>
                <a:spcPct val="80000"/>
              </a:lnSpc>
              <a:buNone/>
            </a:pPr>
            <a:r>
              <a:rPr lang="en-US" sz="1600" b="1">
                <a:solidFill>
                  <a:schemeClr val="bg2"/>
                </a:solidFill>
                <a:cs typeface="Intel Clear" panose="020B0604020203020204" pitchFamily="34" charset="0"/>
              </a:rPr>
              <a:t>PD Lead</a:t>
            </a:r>
          </a:p>
          <a:p>
            <a:pPr marL="228594" indent="-228594">
              <a:buFont typeface="Arial" panose="020B0604020202020204" pitchFamily="34" charset="0"/>
              <a:buChar char="•"/>
            </a:pPr>
            <a:r>
              <a:rPr lang="en-US" sz="1600">
                <a:solidFill>
                  <a:schemeClr val="bg2"/>
                </a:solidFill>
              </a:rPr>
              <a:t>Vankunavath, Ramesh </a:t>
            </a:r>
          </a:p>
        </p:txBody>
      </p:sp>
      <p:sp>
        <p:nvSpPr>
          <p:cNvPr id="8" name="Content Placeholder 3"/>
          <p:cNvSpPr txBox="1">
            <a:spLocks/>
          </p:cNvSpPr>
          <p:nvPr/>
        </p:nvSpPr>
        <p:spPr>
          <a:xfrm>
            <a:off x="7413358" y="859661"/>
            <a:ext cx="4318642" cy="5431166"/>
          </a:xfrm>
          <a:prstGeom prst="rect">
            <a:avLst/>
          </a:prstGeom>
        </p:spPr>
        <p:txBody>
          <a:bodyPr vert="horz" lIns="0" tIns="0" rIns="0" bIns="0" rtlCol="0">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228594" indent="-228594" defTabSz="457200" eaLnBrk="1" hangingPunct="1">
              <a:spcBef>
                <a:spcPts val="1200"/>
              </a:spcBef>
              <a:buFont typeface="Arial" panose="020B0604020202020204" pitchFamily="34" charset="0"/>
              <a:buChar char="•"/>
              <a:defRPr sz="1700" kern="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1pPr>
            <a:lvl2pPr lvl="1" defTabSz="457200" eaLnBrk="1" hangingPunct="1">
              <a:lnSpc>
                <a:spcPct val="80000"/>
              </a:lnSpc>
              <a:spcBef>
                <a:spcPts val="1200"/>
              </a:spcBef>
              <a:buFont typeface="Wingdings" charset="2"/>
              <a:defRPr sz="1700" b="1" kern="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2pPr>
            <a:lvl3pPr marL="571500" indent="-228600" defTabSz="457200" eaLnBrk="1" hangingPunct="1">
              <a:spcBef>
                <a:spcPts val="800"/>
              </a:spcBef>
              <a:buFont typeface="Intel Clear" panose="020B0604020203020204" pitchFamily="34" charset="0"/>
              <a:buChar char="–"/>
              <a:defRPr sz="1800" kern="1200">
                <a:solidFill>
                  <a:schemeClr val="tx2"/>
                </a:solidFill>
                <a:cs typeface="Intel Clear" panose="020B0604020203020204" pitchFamily="34" charset="0"/>
              </a:defRPr>
            </a:lvl3pPr>
            <a:lvl4pPr marL="969963" indent="-228600" defTabSz="457200" eaLnBrk="1" hangingPunct="1">
              <a:spcBef>
                <a:spcPct val="20000"/>
              </a:spcBef>
              <a:buFont typeface="Arial"/>
              <a:buChar char="–"/>
              <a:defRPr sz="1600" kern="1200">
                <a:solidFill>
                  <a:schemeClr val="tx2"/>
                </a:solidFill>
                <a:cs typeface="Intel Clear" panose="020B0604020203020204" pitchFamily="34" charset="0"/>
              </a:defRPr>
            </a:lvl4pPr>
            <a:lvl5pPr marL="1319213" indent="-228600" defTabSz="457200" eaLnBrk="1" hangingPunct="1">
              <a:spcBef>
                <a:spcPct val="20000"/>
              </a:spcBef>
              <a:buFont typeface="Intel Clear" panose="020B0604020203020204" pitchFamily="34" charset="0"/>
              <a:buChar char="–"/>
              <a:defRPr sz="1400" kern="1200">
                <a:solidFill>
                  <a:schemeClr val="tx2"/>
                </a:solidFill>
                <a:cs typeface="Intel Clear" panose="020B0604020203020204" pitchFamily="34" charset="0"/>
              </a:defRPr>
            </a:lvl5pPr>
            <a:lvl6pPr marL="2514600" indent="-228600" defTabSz="457200" eaLnBrk="1" hangingPunct="1">
              <a:spcBef>
                <a:spcPct val="20000"/>
              </a:spcBef>
              <a:buFont typeface="Arial"/>
              <a:buChar char="•"/>
              <a:defRPr sz="2000" kern="1200">
                <a:solidFill>
                  <a:schemeClr val="tx1"/>
                </a:solidFill>
              </a:defRPr>
            </a:lvl6pPr>
            <a:lvl7pPr marL="2971800" indent="-228600" defTabSz="457200" eaLnBrk="1" hangingPunct="1">
              <a:spcBef>
                <a:spcPct val="20000"/>
              </a:spcBef>
              <a:buFont typeface="Arial"/>
              <a:buChar char="•"/>
              <a:defRPr sz="2000" kern="1200">
                <a:solidFill>
                  <a:schemeClr val="tx1"/>
                </a:solidFill>
              </a:defRPr>
            </a:lvl7pPr>
            <a:lvl8pPr marL="3429000" indent="-228600" defTabSz="457200" eaLnBrk="1" hangingPunct="1">
              <a:spcBef>
                <a:spcPct val="20000"/>
              </a:spcBef>
              <a:buFont typeface="Arial"/>
              <a:buChar char="•"/>
              <a:defRPr sz="2000" kern="1200">
                <a:solidFill>
                  <a:schemeClr val="tx1"/>
                </a:solidFill>
              </a:defRPr>
            </a:lvl8pPr>
            <a:lvl9pPr marL="3886200" indent="-228600" defTabSz="457200" eaLnBrk="1" hangingPunct="1">
              <a:spcBef>
                <a:spcPct val="20000"/>
              </a:spcBef>
              <a:buFont typeface="Arial"/>
              <a:buChar char="•"/>
              <a:defRPr sz="2000" kern="1200">
                <a:solidFill>
                  <a:schemeClr val="tx1"/>
                </a:solidFill>
              </a:defRPr>
            </a:lvl9pPr>
          </a:lstStyle>
          <a:p>
            <a:pPr marL="0" lvl="1" indent="0">
              <a:lnSpc>
                <a:spcPct val="80000"/>
              </a:lnSpc>
              <a:buNone/>
            </a:pPr>
            <a:r>
              <a:rPr lang="en-US" sz="1600" b="1">
                <a:solidFill>
                  <a:schemeClr val="bg2"/>
                </a:solidFill>
                <a:latin typeface="Intel Clear Light" panose="020B0404020203020204" pitchFamily="34" charset="0"/>
                <a:ea typeface="Intel Clear Light" panose="020B0404020203020204" pitchFamily="34" charset="0"/>
                <a:sym typeface="Helvetica"/>
              </a:rPr>
              <a:t>Layout Team</a:t>
            </a:r>
          </a:p>
          <a:p>
            <a:pPr marL="228594" lvl="1" indent="-228594">
              <a:buFont typeface="Arial" panose="020B0604020202020204" pitchFamily="34" charset="0"/>
              <a:buChar char="•"/>
            </a:pPr>
            <a:r>
              <a:rPr lang="en-US" sz="1600" b="0">
                <a:sym typeface="Helvetica"/>
              </a:rPr>
              <a:t>J, Diana Kumari </a:t>
            </a:r>
          </a:p>
          <a:p>
            <a:pPr marL="228594" lvl="1" indent="-228594">
              <a:buFont typeface="Arial" panose="020B0604020202020204" pitchFamily="34" charset="0"/>
              <a:buChar char="•"/>
            </a:pPr>
            <a:r>
              <a:rPr lang="en-US" sz="1600" b="0">
                <a:sym typeface="Helvetica"/>
              </a:rPr>
              <a:t>Selvaraj, Balaji</a:t>
            </a:r>
          </a:p>
          <a:p>
            <a:pPr marL="228594" lvl="1" indent="-228594">
              <a:buFont typeface="Arial" panose="020B0604020202020204" pitchFamily="34" charset="0"/>
              <a:buChar char="•"/>
            </a:pPr>
            <a:r>
              <a:rPr lang="en-IN" sz="1600" b="0">
                <a:sym typeface="Helvetica"/>
              </a:rPr>
              <a:t>Elayaraj, David </a:t>
            </a:r>
          </a:p>
          <a:p>
            <a:pPr marL="228594" lvl="1" indent="-228594">
              <a:buFont typeface="Arial" panose="020B0604020202020204" pitchFamily="34" charset="0"/>
              <a:buChar char="•"/>
            </a:pPr>
            <a:r>
              <a:rPr lang="sv-SE" sz="1600" b="0">
                <a:sym typeface="Helvetica"/>
              </a:rPr>
              <a:t>V, Singaravelan</a:t>
            </a:r>
            <a:endParaRPr lang="en-US" sz="1600" b="0">
              <a:sym typeface="Helvetica"/>
            </a:endParaRPr>
          </a:p>
          <a:p>
            <a:pPr marL="0" indent="0">
              <a:buNone/>
            </a:pPr>
            <a:r>
              <a:rPr lang="en-US" sz="1600" b="1">
                <a:solidFill>
                  <a:schemeClr val="bg2"/>
                </a:solidFill>
                <a:latin typeface="Intel Clear Light" panose="020B0404020203020204" pitchFamily="34" charset="0"/>
                <a:ea typeface="Intel Clear Light" panose="020B0404020203020204" pitchFamily="34" charset="0"/>
                <a:sym typeface="Helvetica"/>
              </a:rPr>
              <a:t>Validation Team</a:t>
            </a:r>
          </a:p>
          <a:p>
            <a:r>
              <a:rPr lang="en-US" sz="1600">
                <a:sym typeface="Helvetica"/>
              </a:rPr>
              <a:t>V, Manjunatha </a:t>
            </a:r>
            <a:r>
              <a:rPr lang="en-US" sz="1600">
                <a:solidFill>
                  <a:srgbClr val="00C7FD"/>
                </a:solidFill>
                <a:sym typeface="Helvetica"/>
              </a:rPr>
              <a:t>(CSF)</a:t>
            </a:r>
          </a:p>
          <a:p>
            <a:pPr marL="228594" indent="-228594">
              <a:buFont typeface="Arial" panose="020B0604020202020204" pitchFamily="34" charset="0"/>
              <a:buChar char="•"/>
            </a:pPr>
            <a:r>
              <a:rPr lang="en-US" sz="1600">
                <a:sym typeface="Helvetica"/>
              </a:rPr>
              <a:t>M, Ramesh S </a:t>
            </a:r>
          </a:p>
          <a:p>
            <a:pPr marL="0" indent="0">
              <a:buNone/>
            </a:pPr>
            <a:r>
              <a:rPr lang="en-US" sz="1600" b="1"/>
              <a:t>MPM/ME/Factory Team</a:t>
            </a:r>
          </a:p>
          <a:p>
            <a:r>
              <a:rPr lang="en-US" sz="1600"/>
              <a:t>Binti Jalaluddin, Adnin Falina </a:t>
            </a:r>
            <a:r>
              <a:rPr lang="en-US" sz="1600">
                <a:solidFill>
                  <a:srgbClr val="00C7FD"/>
                </a:solidFill>
              </a:rPr>
              <a:t>(M</a:t>
            </a:r>
            <a:r>
              <a:rPr lang="en-US" sz="1600">
                <a:solidFill>
                  <a:srgbClr val="00C7FD"/>
                </a:solidFill>
                <a:sym typeface="Helvetica"/>
              </a:rPr>
              <a:t>PM)</a:t>
            </a:r>
            <a:endParaRPr lang="en-US" sz="1600"/>
          </a:p>
          <a:p>
            <a:r>
              <a:rPr lang="en-US" sz="1600"/>
              <a:t>Nagaraju, Elawarasi </a:t>
            </a:r>
            <a:r>
              <a:rPr lang="en-US" sz="1600">
                <a:solidFill>
                  <a:srgbClr val="00C7FD"/>
                </a:solidFill>
              </a:rPr>
              <a:t>(</a:t>
            </a:r>
            <a:r>
              <a:rPr lang="en-US" sz="1600">
                <a:solidFill>
                  <a:srgbClr val="00C7FD"/>
                </a:solidFill>
                <a:sym typeface="Helvetica"/>
              </a:rPr>
              <a:t>ME)</a:t>
            </a:r>
          </a:p>
          <a:p>
            <a:r>
              <a:rPr lang="en-US" sz="1600"/>
              <a:t>Mohd Tarmizi, Mior Muhammad </a:t>
            </a:r>
            <a:r>
              <a:rPr lang="en-US" sz="1600" err="1"/>
              <a:t>Baihaq</a:t>
            </a:r>
            <a:r>
              <a:rPr lang="en-US" sz="1600"/>
              <a:t> </a:t>
            </a:r>
            <a:r>
              <a:rPr lang="en-US" sz="1600">
                <a:solidFill>
                  <a:srgbClr val="00C7FD"/>
                </a:solidFill>
              </a:rPr>
              <a:t>(</a:t>
            </a:r>
            <a:r>
              <a:rPr lang="en-US" sz="1600">
                <a:solidFill>
                  <a:srgbClr val="00C7FD"/>
                </a:solidFill>
                <a:sym typeface="Helvetica"/>
              </a:rPr>
              <a:t>ME)</a:t>
            </a:r>
          </a:p>
          <a:p>
            <a:r>
              <a:rPr lang="en-US" sz="1600"/>
              <a:t>Raman, Letchumanan  </a:t>
            </a:r>
            <a:r>
              <a:rPr lang="en-US" sz="1600">
                <a:solidFill>
                  <a:srgbClr val="00C7FD"/>
                </a:solidFill>
              </a:rPr>
              <a:t>(</a:t>
            </a:r>
            <a:r>
              <a:rPr lang="en-US" sz="1600">
                <a:solidFill>
                  <a:srgbClr val="00C7FD"/>
                </a:solidFill>
                <a:sym typeface="Helvetica"/>
              </a:rPr>
              <a:t>OPM)</a:t>
            </a:r>
            <a:endParaRPr lang="en-US" sz="1600">
              <a:solidFill>
                <a:srgbClr val="00C7FD"/>
              </a:solidFill>
            </a:endParaRPr>
          </a:p>
          <a:p>
            <a:r>
              <a:rPr lang="en-US" sz="1600"/>
              <a:t>Chua, Alex Chong Beng </a:t>
            </a:r>
            <a:r>
              <a:rPr lang="en-US" sz="1600">
                <a:solidFill>
                  <a:srgbClr val="00C7FD"/>
                </a:solidFill>
              </a:rPr>
              <a:t>(</a:t>
            </a:r>
            <a:r>
              <a:rPr lang="en-US" sz="1600">
                <a:solidFill>
                  <a:srgbClr val="00C7FD"/>
                </a:solidFill>
                <a:sym typeface="Helvetica"/>
              </a:rPr>
              <a:t>Factory test lead)</a:t>
            </a:r>
          </a:p>
          <a:p>
            <a:r>
              <a:rPr lang="en-US" sz="1600"/>
              <a:t>Prakash, M </a:t>
            </a:r>
            <a:r>
              <a:rPr lang="en-US" sz="1600">
                <a:solidFill>
                  <a:srgbClr val="00C7FD"/>
                </a:solidFill>
              </a:rPr>
              <a:t>(</a:t>
            </a:r>
            <a:r>
              <a:rPr lang="en-US" sz="1600">
                <a:solidFill>
                  <a:srgbClr val="00C7FD"/>
                </a:solidFill>
                <a:sym typeface="Helvetica"/>
              </a:rPr>
              <a:t>Factory test lead)</a:t>
            </a:r>
          </a:p>
          <a:p>
            <a:endParaRPr lang="en-US" sz="1600"/>
          </a:p>
        </p:txBody>
      </p:sp>
      <p:sp>
        <p:nvSpPr>
          <p:cNvPr id="6" name="Content Placeholder 3"/>
          <p:cNvSpPr txBox="1">
            <a:spLocks/>
          </p:cNvSpPr>
          <p:nvPr/>
        </p:nvSpPr>
        <p:spPr>
          <a:xfrm>
            <a:off x="3936679" y="859660"/>
            <a:ext cx="2866813" cy="5605045"/>
          </a:xfrm>
          <a:prstGeom prst="rect">
            <a:avLst/>
          </a:prstGeom>
        </p:spPr>
        <p:txBody>
          <a:bodyPr vert="horz" lIns="0" tIns="0" rIns="0" bIns="0" rtlCol="0" anchor="t">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a:solidFill>
                  <a:schemeClr val="bg2"/>
                </a:solidFill>
                <a:latin typeface="Intel Clear Light"/>
                <a:ea typeface="Intel Clear Light"/>
                <a:cs typeface="Intel Clear"/>
              </a:rPr>
              <a:t>DE Team</a:t>
            </a:r>
          </a:p>
          <a:p>
            <a:pPr marL="227965" indent="-227965">
              <a:buFont typeface="Arial" panose="020B0604020202020204" pitchFamily="34" charset="0"/>
              <a:buChar char="•"/>
            </a:pPr>
            <a:r>
              <a:rPr lang="sv-SE" sz="1600">
                <a:solidFill>
                  <a:schemeClr val="bg2"/>
                </a:solidFill>
                <a:latin typeface="Intel Clear Light"/>
                <a:ea typeface="Intel Clear Light"/>
                <a:cs typeface="Intel Clear"/>
              </a:rPr>
              <a:t>C M, Aparna</a:t>
            </a:r>
          </a:p>
          <a:p>
            <a:pPr marL="227965" indent="-227965">
              <a:buFont typeface="Arial" panose="020B0604020202020204" pitchFamily="34" charset="0"/>
              <a:buChar char="•"/>
            </a:pPr>
            <a:r>
              <a:rPr lang="sv-SE" sz="1600">
                <a:solidFill>
                  <a:schemeClr val="bg2"/>
                </a:solidFill>
                <a:latin typeface="Intel Clear Light"/>
                <a:ea typeface="Intel Clear Light"/>
                <a:cs typeface="Intel Clear"/>
              </a:rPr>
              <a:t>George, Priyan</a:t>
            </a:r>
          </a:p>
          <a:p>
            <a:pPr marL="227965" indent="-227965">
              <a:buFont typeface="Arial" panose="020B0604020202020204" pitchFamily="34" charset="0"/>
              <a:buChar char="•"/>
            </a:pPr>
            <a:r>
              <a:rPr lang="sv-SE" sz="1600">
                <a:solidFill>
                  <a:schemeClr val="bg2"/>
                </a:solidFill>
                <a:latin typeface="Intel Clear Light"/>
                <a:ea typeface="Intel Clear Light"/>
                <a:cs typeface="Intel Clear"/>
              </a:rPr>
              <a:t>Harshali, Bapat</a:t>
            </a:r>
          </a:p>
          <a:p>
            <a:pPr lvl="1">
              <a:buFont typeface="Arial" panose="020B0604020202020204" pitchFamily="34" charset="0"/>
              <a:buChar char="•"/>
            </a:pPr>
            <a:r>
              <a:rPr lang="fi-FI" sz="1600">
                <a:solidFill>
                  <a:schemeClr val="bg2"/>
                </a:solidFill>
                <a:latin typeface="Intel Clear Light"/>
                <a:ea typeface="Intel Clear Light"/>
                <a:cs typeface="Intel Clear"/>
              </a:rPr>
              <a:t>Patil, Guruprasad</a:t>
            </a:r>
            <a:endParaRPr lang="sv-SE" sz="1600">
              <a:solidFill>
                <a:schemeClr val="bg2"/>
              </a:solidFill>
              <a:latin typeface="Intel Clear Light"/>
              <a:ea typeface="Intel Clear Light"/>
              <a:cs typeface="Intel Clear"/>
            </a:endParaRPr>
          </a:p>
          <a:p>
            <a:pPr marL="227965" indent="-227965">
              <a:buFont typeface="Arial" panose="020B0604020202020204" pitchFamily="34" charset="0"/>
              <a:buChar char="•"/>
            </a:pPr>
            <a:r>
              <a:rPr lang="fi-FI" sz="1600">
                <a:solidFill>
                  <a:schemeClr val="bg2"/>
                </a:solidFill>
                <a:latin typeface="Intel Clear Light"/>
                <a:ea typeface="Intel Clear Light"/>
                <a:cs typeface="Intel Clear"/>
              </a:rPr>
              <a:t>K, Vishnu</a:t>
            </a:r>
          </a:p>
          <a:p>
            <a:pPr marL="227965" indent="-227965">
              <a:buFont typeface="Arial" panose="020B0604020202020204" pitchFamily="34" charset="0"/>
              <a:buChar char="•"/>
            </a:pPr>
            <a:r>
              <a:rPr lang="fi-FI" sz="1600">
                <a:solidFill>
                  <a:schemeClr val="bg2"/>
                </a:solidFill>
                <a:latin typeface="Intel Clear Light"/>
                <a:ea typeface="Intel Clear Light"/>
                <a:cs typeface="Intel Clear"/>
              </a:rPr>
              <a:t>M K, Muhammed Naseef</a:t>
            </a:r>
          </a:p>
          <a:p>
            <a:pPr marL="227965" indent="-227965">
              <a:buFont typeface="Arial" panose="020B0604020202020204" pitchFamily="34" charset="0"/>
              <a:buChar char="•"/>
            </a:pPr>
            <a:r>
              <a:rPr lang="fi-FI" sz="1600">
                <a:solidFill>
                  <a:schemeClr val="bg2"/>
                </a:solidFill>
                <a:latin typeface="Intel Clear Light"/>
                <a:ea typeface="Intel Clear Light"/>
                <a:cs typeface="Intel Clear"/>
              </a:rPr>
              <a:t>Prabha, Abhijith</a:t>
            </a:r>
          </a:p>
          <a:p>
            <a:pPr marL="227965" indent="-227965">
              <a:buFont typeface="Arial" panose="020B0604020202020204" pitchFamily="34" charset="0"/>
              <a:buChar char="•"/>
            </a:pPr>
            <a:r>
              <a:rPr lang="fi-FI" sz="1600">
                <a:solidFill>
                  <a:schemeClr val="bg2"/>
                </a:solidFill>
                <a:latin typeface="Intel Clear Light"/>
                <a:ea typeface="Intel Clear Light"/>
                <a:cs typeface="Intel Clear"/>
              </a:rPr>
              <a:t>Vidaya, Divya</a:t>
            </a:r>
          </a:p>
          <a:p>
            <a:pPr marL="0" lvl="1" indent="0">
              <a:lnSpc>
                <a:spcPct val="80000"/>
              </a:lnSpc>
              <a:buNone/>
            </a:pPr>
            <a:r>
              <a:rPr lang="en-US" sz="1600" b="1">
                <a:solidFill>
                  <a:schemeClr val="bg2"/>
                </a:solidFill>
                <a:latin typeface="Intel Clear Light"/>
                <a:ea typeface="Intel Clear Light"/>
                <a:cs typeface="Intel Clear"/>
                <a:sym typeface="Helvetica"/>
              </a:rPr>
              <a:t>Mechanical Team</a:t>
            </a:r>
            <a:endParaRPr lang="en-US" sz="1600" b="1">
              <a:solidFill>
                <a:schemeClr val="bg2"/>
              </a:solidFill>
              <a:latin typeface="Intel Clear Light"/>
              <a:ea typeface="Intel Clear Light"/>
              <a:cs typeface="Intel Clear"/>
            </a:endParaRPr>
          </a:p>
          <a:p>
            <a:pPr marL="227965" indent="-227965">
              <a:buFont typeface="Arial" panose="020B0604020202020204" pitchFamily="34" charset="0"/>
              <a:buChar char="•"/>
            </a:pPr>
            <a:r>
              <a:rPr lang="fi-FI" sz="1600">
                <a:solidFill>
                  <a:schemeClr val="bg2"/>
                </a:solidFill>
                <a:latin typeface="Intel Clear Light"/>
                <a:ea typeface="Intel Clear Light"/>
                <a:cs typeface="Intel Clear"/>
                <a:sym typeface="Helvetica"/>
              </a:rPr>
              <a:t>Kadadevaramath, Akarsha</a:t>
            </a:r>
          </a:p>
          <a:p>
            <a:pPr marL="0" lvl="1" indent="0">
              <a:lnSpc>
                <a:spcPct val="80000"/>
              </a:lnSpc>
              <a:buNone/>
            </a:pPr>
            <a:r>
              <a:rPr lang="fi-FI" sz="1600" b="1">
                <a:solidFill>
                  <a:schemeClr val="bg2"/>
                </a:solidFill>
                <a:latin typeface="Intel Clear Light"/>
                <a:ea typeface="Intel Clear Light"/>
                <a:cs typeface="Intel Clear"/>
                <a:sym typeface="Helvetica"/>
              </a:rPr>
              <a:t>MTEG Team</a:t>
            </a:r>
          </a:p>
          <a:p>
            <a:pPr marL="285750" indent="-285750">
              <a:buFont typeface="Arial" panose="020B0604020202020204" pitchFamily="34" charset="0"/>
              <a:buChar char="•"/>
            </a:pPr>
            <a:r>
              <a:rPr lang="fr-FR" sz="1600" err="1">
                <a:solidFill>
                  <a:schemeClr val="bg2"/>
                </a:solidFill>
                <a:latin typeface="Intel Clear Light"/>
                <a:ea typeface="Intel Clear Light"/>
                <a:cs typeface="Intel Clear"/>
              </a:rPr>
              <a:t>Raupp</a:t>
            </a:r>
            <a:r>
              <a:rPr lang="fr-FR" sz="1600">
                <a:solidFill>
                  <a:schemeClr val="bg2"/>
                </a:solidFill>
                <a:latin typeface="Intel Clear Light"/>
                <a:ea typeface="Intel Clear Light"/>
                <a:cs typeface="Intel Clear"/>
              </a:rPr>
              <a:t>, James C</a:t>
            </a:r>
          </a:p>
          <a:p>
            <a:pPr marL="285750" indent="-285750">
              <a:buFont typeface="Arial" panose="020B0604020202020204" pitchFamily="34" charset="0"/>
              <a:buChar char="•"/>
            </a:pPr>
            <a:r>
              <a:rPr lang="fr-FR" sz="1600">
                <a:solidFill>
                  <a:schemeClr val="bg2"/>
                </a:solidFill>
                <a:latin typeface="Intel Clear Light" panose="020B0404020203020204" pitchFamily="34" charset="0"/>
                <a:ea typeface="Intel Clear Light" panose="020B0404020203020204" pitchFamily="34" charset="0"/>
                <a:sym typeface="Helvetica"/>
              </a:rPr>
              <a:t>Chong, Jet </a:t>
            </a:r>
            <a:r>
              <a:rPr lang="fr-FR" sz="1600" err="1">
                <a:solidFill>
                  <a:schemeClr val="bg2"/>
                </a:solidFill>
                <a:latin typeface="Intel Clear Light" panose="020B0404020203020204" pitchFamily="34" charset="0"/>
                <a:ea typeface="Intel Clear Light" panose="020B0404020203020204" pitchFamily="34" charset="0"/>
                <a:sym typeface="Helvetica"/>
              </a:rPr>
              <a:t>Khit</a:t>
            </a:r>
            <a:endParaRPr lang="en-US" sz="1600">
              <a:solidFill>
                <a:schemeClr val="bg2"/>
              </a:solidFill>
              <a:latin typeface="Intel Clear Light" panose="020B0404020203020204" pitchFamily="34" charset="0"/>
              <a:ea typeface="Intel Clear Light" panose="020B0404020203020204" pitchFamily="34" charset="0"/>
              <a:sym typeface="Helvetica"/>
            </a:endParaRPr>
          </a:p>
        </p:txBody>
      </p:sp>
    </p:spTree>
    <p:extLst>
      <p:ext uri="{BB962C8B-B14F-4D97-AF65-F5344CB8AC3E}">
        <p14:creationId xmlns:p14="http://schemas.microsoft.com/office/powerpoint/2010/main" val="2851350256"/>
      </p:ext>
    </p:extLst>
  </p:cSld>
  <p:clrMapOvr>
    <a:masterClrMapping/>
  </p:clrMapOvr>
  <mc:AlternateContent xmlns:mc="http://schemas.openxmlformats.org/markup-compatibility/2006" xmlns:p14="http://schemas.microsoft.com/office/powerpoint/2010/main">
    <mc:Choice Requires="p14">
      <p:transition spd="med" p14:dur="700" advTm="5820">
        <p:fade/>
      </p:transition>
    </mc:Choice>
    <mc:Fallback xmlns="">
      <p:transition spd="med" advTm="582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40</a:t>
            </a:fld>
            <a:endParaRPr lang="en-US">
              <a:solidFill>
                <a:prstClr val="white"/>
              </a:solidFill>
            </a:endParaRPr>
          </a:p>
        </p:txBody>
      </p:sp>
      <p:sp>
        <p:nvSpPr>
          <p:cNvPr id="4" name="Title 2"/>
          <p:cNvSpPr>
            <a:spLocks noGrp="1"/>
          </p:cNvSpPr>
          <p:nvPr>
            <p:ph type="title"/>
          </p:nvPr>
        </p:nvSpPr>
        <p:spPr>
          <a:xfrm>
            <a:off x="607484" y="411797"/>
            <a:ext cx="10972800" cy="1158240"/>
          </a:xfrm>
        </p:spPr>
        <p:txBody>
          <a:bodyPr/>
          <a:lstStyle/>
          <a:p>
            <a:r>
              <a:rPr lang="en-US"/>
              <a:t>5. SoC Package Handling Precautions</a:t>
            </a:r>
            <a:br>
              <a:rPr lang="en-US"/>
            </a:br>
            <a:endParaRPr lang="en-US"/>
          </a:p>
        </p:txBody>
      </p:sp>
      <p:sp>
        <p:nvSpPr>
          <p:cNvPr id="5" name="Content Placeholder 2"/>
          <p:cNvSpPr txBox="1">
            <a:spLocks/>
          </p:cNvSpPr>
          <p:nvPr/>
        </p:nvSpPr>
        <p:spPr>
          <a:xfrm>
            <a:off x="607485" y="1604434"/>
            <a:ext cx="10614916" cy="43859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charset="0"/>
              <a:buChar char="•"/>
            </a:pPr>
            <a:r>
              <a:rPr lang="en-US" altLang="en-US" sz="2400">
                <a:cs typeface="Intel Clear" panose="020B0604020203020204" pitchFamily="34" charset="0"/>
              </a:rPr>
              <a:t>Make sure not to use SoC Packages with damaged or missing solder balls</a:t>
            </a:r>
          </a:p>
          <a:p>
            <a:pPr>
              <a:buFont typeface="Arial" charset="0"/>
              <a:buChar char="•"/>
            </a:pPr>
            <a:r>
              <a:rPr lang="en-US" altLang="en-US" sz="2400">
                <a:cs typeface="Intel Clear" panose="020B0604020203020204" pitchFamily="34" charset="0"/>
              </a:rPr>
              <a:t>Handle SoC Packages using vacuum pick or by the corners similar to sockets.</a:t>
            </a:r>
          </a:p>
          <a:p>
            <a:pPr>
              <a:buFont typeface="Arial" charset="0"/>
              <a:buChar char="•"/>
            </a:pPr>
            <a:r>
              <a:rPr lang="en-US" altLang="en-US" sz="2400">
                <a:cs typeface="Intel Clear" panose="020B0604020203020204" pitchFamily="34" charset="0"/>
              </a:rPr>
              <a:t>Do not set SoC Packages down on solder ball side when not in use</a:t>
            </a:r>
          </a:p>
          <a:p>
            <a:pPr>
              <a:buFont typeface="Arial" charset="0"/>
              <a:buChar char="•"/>
            </a:pPr>
            <a:r>
              <a:rPr lang="en-US" altLang="en-US" sz="2400">
                <a:cs typeface="Intel Clear" panose="020B0604020203020204" pitchFamily="34" charset="0"/>
              </a:rPr>
              <a:t>Store SoC Package in protective boxes when not in use.</a:t>
            </a:r>
          </a:p>
          <a:p>
            <a:pPr lvl="1">
              <a:spcBef>
                <a:spcPts val="800"/>
              </a:spcBef>
            </a:pPr>
            <a:endParaRPr lang="en-US" sz="2400">
              <a:solidFill>
                <a:srgbClr val="0071C5"/>
              </a:solidFill>
              <a:cs typeface="Intel Clear" panose="020B0604020203020204" pitchFamily="34" charset="0"/>
            </a:endParaRPr>
          </a:p>
          <a:p>
            <a:pPr lvl="1">
              <a:spcBef>
                <a:spcPts val="800"/>
              </a:spcBef>
            </a:pPr>
            <a:endParaRPr lang="en-US" sz="2400">
              <a:solidFill>
                <a:srgbClr val="0071C5"/>
              </a:solidFill>
              <a:cs typeface="Intel Clear" panose="020B0604020203020204" pitchFamily="34" charset="0"/>
            </a:endParaRPr>
          </a:p>
          <a:p>
            <a:pPr>
              <a:spcBef>
                <a:spcPts val="0"/>
              </a:spcBef>
            </a:pPr>
            <a:endParaRPr lang="en-US" sz="2400">
              <a:solidFill>
                <a:srgbClr val="0070C0"/>
              </a:solidFill>
            </a:endParaRPr>
          </a:p>
        </p:txBody>
      </p:sp>
    </p:spTree>
    <p:extLst>
      <p:ext uri="{BB962C8B-B14F-4D97-AF65-F5344CB8AC3E}">
        <p14:creationId xmlns:p14="http://schemas.microsoft.com/office/powerpoint/2010/main" val="262404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41</a:t>
            </a:fld>
            <a:endParaRPr lang="en-US">
              <a:solidFill>
                <a:prstClr val="white"/>
              </a:solidFill>
            </a:endParaRPr>
          </a:p>
        </p:txBody>
      </p:sp>
      <p:sp>
        <p:nvSpPr>
          <p:cNvPr id="4" name="Title 2"/>
          <p:cNvSpPr>
            <a:spLocks noGrp="1"/>
          </p:cNvSpPr>
          <p:nvPr>
            <p:ph type="title"/>
          </p:nvPr>
        </p:nvSpPr>
        <p:spPr>
          <a:xfrm>
            <a:off x="607484" y="411797"/>
            <a:ext cx="10972800" cy="1158240"/>
          </a:xfrm>
        </p:spPr>
        <p:txBody>
          <a:bodyPr/>
          <a:lstStyle/>
          <a:p>
            <a:r>
              <a:rPr lang="en-US"/>
              <a:t>6. Troubleshooting Steps</a:t>
            </a:r>
          </a:p>
        </p:txBody>
      </p:sp>
      <p:sp>
        <p:nvSpPr>
          <p:cNvPr id="5" name="Content Placeholder 2"/>
          <p:cNvSpPr txBox="1">
            <a:spLocks/>
          </p:cNvSpPr>
          <p:nvPr/>
        </p:nvSpPr>
        <p:spPr>
          <a:xfrm>
            <a:off x="607485" y="1604434"/>
            <a:ext cx="10614916" cy="43859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spcBef>
                <a:spcPts val="0"/>
              </a:spcBef>
              <a:buFont typeface="Arial" charset="0"/>
              <a:buChar char="•"/>
              <a:defRPr/>
            </a:pPr>
            <a:r>
              <a:rPr lang="en-US" sz="1600">
                <a:solidFill>
                  <a:srgbClr val="0860A8"/>
                </a:solidFill>
              </a:rPr>
              <a:t>Reverse assembly steps.</a:t>
            </a:r>
          </a:p>
          <a:p>
            <a:pPr lvl="1">
              <a:lnSpc>
                <a:spcPct val="150000"/>
              </a:lnSpc>
              <a:spcBef>
                <a:spcPts val="0"/>
              </a:spcBef>
              <a:buFont typeface="Arial" charset="0"/>
              <a:buChar char="•"/>
              <a:defRPr/>
            </a:pPr>
            <a:r>
              <a:rPr lang="en-US" sz="1600">
                <a:solidFill>
                  <a:srgbClr val="0860A8"/>
                </a:solidFill>
              </a:rPr>
              <a:t>Verify correct Pin 1 orientation for all components.</a:t>
            </a:r>
          </a:p>
          <a:p>
            <a:pPr lvl="1">
              <a:lnSpc>
                <a:spcPct val="150000"/>
              </a:lnSpc>
              <a:spcBef>
                <a:spcPts val="0"/>
              </a:spcBef>
              <a:buFont typeface="Arial" charset="0"/>
              <a:buChar char="•"/>
              <a:defRPr/>
            </a:pPr>
            <a:r>
              <a:rPr lang="en-US" sz="1600">
                <a:solidFill>
                  <a:srgbClr val="0860A8"/>
                </a:solidFill>
              </a:rPr>
              <a:t>Verify socket is fully seated on the board</a:t>
            </a:r>
          </a:p>
          <a:p>
            <a:pPr lvl="1">
              <a:lnSpc>
                <a:spcPct val="150000"/>
              </a:lnSpc>
              <a:spcBef>
                <a:spcPts val="0"/>
              </a:spcBef>
              <a:buFont typeface="Arial" charset="0"/>
              <a:buChar char="•"/>
              <a:defRPr/>
            </a:pPr>
            <a:r>
              <a:rPr lang="en-US" sz="1600">
                <a:solidFill>
                  <a:srgbClr val="0860A8"/>
                </a:solidFill>
              </a:rPr>
              <a:t>Inspect SoC Packages for damage to top caps and solder balls.</a:t>
            </a:r>
          </a:p>
          <a:p>
            <a:pPr lvl="1">
              <a:lnSpc>
                <a:spcPct val="150000"/>
              </a:lnSpc>
              <a:spcBef>
                <a:spcPts val="0"/>
              </a:spcBef>
              <a:buFont typeface="Arial" charset="0"/>
              <a:buChar char="•"/>
              <a:defRPr/>
            </a:pPr>
            <a:r>
              <a:rPr lang="en-US" sz="1600">
                <a:solidFill>
                  <a:srgbClr val="0860A8"/>
                </a:solidFill>
              </a:rPr>
              <a:t>If solder ball damage is present, replace SoC Package</a:t>
            </a:r>
          </a:p>
          <a:p>
            <a:pPr lvl="1">
              <a:lnSpc>
                <a:spcPct val="150000"/>
              </a:lnSpc>
              <a:spcBef>
                <a:spcPts val="0"/>
              </a:spcBef>
              <a:buFont typeface="Arial" charset="0"/>
              <a:buChar char="•"/>
              <a:defRPr/>
            </a:pPr>
            <a:r>
              <a:rPr lang="en-US" sz="1600">
                <a:solidFill>
                  <a:srgbClr val="0860A8"/>
                </a:solidFill>
              </a:rPr>
              <a:t>Damaged solder balls will appear shiny compared to neighboring undamaged balls when the SoC Package is visually inspected under a light or microscope. </a:t>
            </a:r>
          </a:p>
          <a:p>
            <a:pPr lvl="1">
              <a:lnSpc>
                <a:spcPct val="150000"/>
              </a:lnSpc>
              <a:spcBef>
                <a:spcPts val="0"/>
              </a:spcBef>
              <a:buFont typeface="Arial" charset="0"/>
              <a:buChar char="•"/>
              <a:defRPr/>
            </a:pPr>
            <a:r>
              <a:rPr lang="en-US" sz="1600">
                <a:solidFill>
                  <a:srgbClr val="0860A8"/>
                </a:solidFill>
              </a:rPr>
              <a:t>Inspect socket for physical damage. </a:t>
            </a:r>
          </a:p>
          <a:p>
            <a:pPr lvl="1">
              <a:lnSpc>
                <a:spcPct val="150000"/>
              </a:lnSpc>
              <a:spcBef>
                <a:spcPts val="0"/>
              </a:spcBef>
              <a:buFont typeface="Arial" charset="0"/>
              <a:buChar char="•"/>
              <a:defRPr/>
            </a:pPr>
            <a:r>
              <a:rPr lang="en-US" sz="1600">
                <a:solidFill>
                  <a:srgbClr val="0860A8"/>
                </a:solidFill>
              </a:rPr>
              <a:t>Clean BGA on SoC Packages and FGA (ball pattern) on the board with Alcohol Wipes</a:t>
            </a:r>
          </a:p>
          <a:p>
            <a:pPr lvl="1">
              <a:lnSpc>
                <a:spcPct val="150000"/>
              </a:lnSpc>
              <a:spcBef>
                <a:spcPts val="0"/>
              </a:spcBef>
              <a:buFont typeface="Arial" charset="0"/>
              <a:buChar char="•"/>
              <a:defRPr/>
            </a:pPr>
            <a:r>
              <a:rPr lang="en-US" sz="1600">
                <a:solidFill>
                  <a:srgbClr val="0860A8"/>
                </a:solidFill>
              </a:rPr>
              <a:t>Clean Sockets with clean, dry air (Deionized air)</a:t>
            </a:r>
          </a:p>
          <a:p>
            <a:pPr lvl="1">
              <a:lnSpc>
                <a:spcPct val="150000"/>
              </a:lnSpc>
              <a:spcBef>
                <a:spcPts val="0"/>
              </a:spcBef>
              <a:buFont typeface="Arial" charset="0"/>
              <a:buChar char="•"/>
              <a:defRPr/>
            </a:pPr>
            <a:r>
              <a:rPr lang="en-US" sz="1600">
                <a:solidFill>
                  <a:srgbClr val="0860A8"/>
                </a:solidFill>
              </a:rPr>
              <a:t>Contact MTEG Mechanical Team for assistance: </a:t>
            </a:r>
            <a:r>
              <a:rPr lang="en-US" sz="1600" i="1">
                <a:solidFill>
                  <a:srgbClr val="0860A8"/>
                </a:solidFill>
              </a:rPr>
              <a:t>(see contact info next slide)</a:t>
            </a:r>
          </a:p>
        </p:txBody>
      </p:sp>
    </p:spTree>
    <p:extLst>
      <p:ext uri="{BB962C8B-B14F-4D97-AF65-F5344CB8AC3E}">
        <p14:creationId xmlns:p14="http://schemas.microsoft.com/office/powerpoint/2010/main" val="27399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42</a:t>
            </a:fld>
            <a:endParaRPr lang="en-US">
              <a:solidFill>
                <a:prstClr val="white"/>
              </a:solidFill>
            </a:endParaRPr>
          </a:p>
        </p:txBody>
      </p:sp>
      <p:sp>
        <p:nvSpPr>
          <p:cNvPr id="4" name="Title 2"/>
          <p:cNvSpPr>
            <a:spLocks noGrp="1"/>
          </p:cNvSpPr>
          <p:nvPr>
            <p:ph type="title"/>
          </p:nvPr>
        </p:nvSpPr>
        <p:spPr>
          <a:xfrm>
            <a:off x="607484" y="411797"/>
            <a:ext cx="10972800" cy="1158240"/>
          </a:xfrm>
        </p:spPr>
        <p:txBody>
          <a:bodyPr/>
          <a:lstStyle/>
          <a:p>
            <a:r>
              <a:rPr lang="en-US"/>
              <a:t>7. Contact Information</a:t>
            </a:r>
          </a:p>
        </p:txBody>
      </p:sp>
      <p:sp>
        <p:nvSpPr>
          <p:cNvPr id="5" name="Content Placeholder 2"/>
          <p:cNvSpPr txBox="1">
            <a:spLocks/>
          </p:cNvSpPr>
          <p:nvPr/>
        </p:nvSpPr>
        <p:spPr>
          <a:xfrm>
            <a:off x="717489" y="1705270"/>
            <a:ext cx="10614916" cy="43859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2133" b="1">
                <a:solidFill>
                  <a:srgbClr val="0860A8"/>
                </a:solidFill>
              </a:rPr>
              <a:t>NVL Socket and H/W :</a:t>
            </a:r>
          </a:p>
          <a:p>
            <a:pPr lvl="3">
              <a:defRPr/>
            </a:pPr>
            <a:r>
              <a:rPr lang="en-US" sz="1867">
                <a:solidFill>
                  <a:srgbClr val="0860A8"/>
                </a:solidFill>
              </a:rPr>
              <a:t>Jamie Raupp </a:t>
            </a:r>
            <a:r>
              <a:rPr lang="en-US" sz="1867">
                <a:solidFill>
                  <a:srgbClr val="0860A8"/>
                </a:solidFill>
                <a:hlinkClick r:id="rId3"/>
              </a:rPr>
              <a:t>james.c.raupp@intel.com</a:t>
            </a:r>
            <a:r>
              <a:rPr lang="en-US" sz="1867">
                <a:solidFill>
                  <a:srgbClr val="0860A8"/>
                </a:solidFill>
              </a:rPr>
              <a:t> </a:t>
            </a:r>
          </a:p>
          <a:p>
            <a:pPr lvl="3">
              <a:defRPr/>
            </a:pPr>
            <a:endParaRPr lang="en-US" sz="1867">
              <a:solidFill>
                <a:srgbClr val="0860A8"/>
              </a:solidFill>
            </a:endParaRPr>
          </a:p>
          <a:p>
            <a:r>
              <a:rPr lang="en-US" sz="2133" i="1">
                <a:solidFill>
                  <a:srgbClr val="0860A8"/>
                </a:solidFill>
              </a:rPr>
              <a:t> </a:t>
            </a:r>
            <a:endParaRPr lang="en-US" sz="2133">
              <a:solidFill>
                <a:srgbClr val="0860A8"/>
              </a:solidFill>
            </a:endParaRPr>
          </a:p>
          <a:p>
            <a:r>
              <a:rPr lang="en-US" altLang="en-US" sz="2133" b="1">
                <a:solidFill>
                  <a:srgbClr val="0860A8"/>
                </a:solidFill>
              </a:rPr>
              <a:t>Supplier Contacts:</a:t>
            </a:r>
          </a:p>
          <a:p>
            <a:pPr lvl="3"/>
            <a:r>
              <a:rPr lang="en-US" altLang="en-US" sz="1867">
                <a:solidFill>
                  <a:srgbClr val="0860A8"/>
                </a:solidFill>
              </a:rPr>
              <a:t>Retention Hardware (Chia Cherne): Maximo Wang (Maximo_Wang@cooljag.com)</a:t>
            </a:r>
            <a:endParaRPr lang="en-US" altLang="en-US" sz="1867" i="1" u="sng">
              <a:solidFill>
                <a:srgbClr val="0860A8"/>
              </a:solidFill>
            </a:endParaRPr>
          </a:p>
          <a:p>
            <a:pPr lvl="3"/>
            <a:r>
              <a:rPr lang="en-US" altLang="en-US" sz="1867">
                <a:solidFill>
                  <a:srgbClr val="0860A8"/>
                </a:solidFill>
              </a:rPr>
              <a:t>Elastomer socket (ISC): JM Shim </a:t>
            </a:r>
            <a:r>
              <a:rPr lang="en-US" altLang="en-US" sz="1867">
                <a:solidFill>
                  <a:srgbClr val="0860A8"/>
                </a:solidFill>
                <a:hlinkClick r:id="rId4"/>
              </a:rPr>
              <a:t>jmshim@isc21.kr</a:t>
            </a:r>
            <a:r>
              <a:rPr lang="en-US" altLang="en-US" sz="1867">
                <a:solidFill>
                  <a:srgbClr val="0860A8"/>
                </a:solidFill>
              </a:rPr>
              <a:t> </a:t>
            </a:r>
          </a:p>
        </p:txBody>
      </p:sp>
    </p:spTree>
    <p:extLst>
      <p:ext uri="{BB962C8B-B14F-4D97-AF65-F5344CB8AC3E}">
        <p14:creationId xmlns:p14="http://schemas.microsoft.com/office/powerpoint/2010/main" val="5691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p:txBody>
          <a:bodyPr/>
          <a:lstStyle/>
          <a:p>
            <a:r>
              <a:rPr lang="en-US" sz="4400"/>
              <a:t>Nova Lake PCH-S (NVP-S)</a:t>
            </a:r>
            <a:br>
              <a:rPr lang="en-US" sz="4400"/>
            </a:br>
            <a:r>
              <a:rPr lang="en-US" sz="4400"/>
              <a:t>ISC Socket Retention Hardware </a:t>
            </a:r>
          </a:p>
        </p:txBody>
      </p:sp>
      <p:sp>
        <p:nvSpPr>
          <p:cNvPr id="4" name="Text Placeholder 3">
            <a:extLst>
              <a:ext uri="{FF2B5EF4-FFF2-40B4-BE49-F238E27FC236}">
                <a16:creationId xmlns:a16="http://schemas.microsoft.com/office/drawing/2014/main" id="{C5139A39-08BC-4F2F-94A3-F43AAEEFAEB4}"/>
              </a:ext>
            </a:extLst>
          </p:cNvPr>
          <p:cNvSpPr>
            <a:spLocks noGrp="1"/>
          </p:cNvSpPr>
          <p:nvPr>
            <p:ph type="body" sz="quarter" idx="25"/>
          </p:nvPr>
        </p:nvSpPr>
        <p:spPr/>
        <p:txBody>
          <a:bodyPr/>
          <a:lstStyle/>
          <a:p>
            <a:r>
              <a:rPr lang="en-US"/>
              <a:t>User Manual</a:t>
            </a: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p:txBody>
          <a:bodyPr/>
          <a:lstStyle/>
          <a:p>
            <a:r>
              <a:rPr lang="en-US"/>
              <a:t>Muzammil </a:t>
            </a:r>
            <a:r>
              <a:rPr lang="en-US" sz="1200"/>
              <a:t>(20</a:t>
            </a:r>
            <a:r>
              <a:rPr lang="en-US" sz="1200" baseline="30000"/>
              <a:t>th</a:t>
            </a:r>
            <a:r>
              <a:rPr lang="en-US" sz="1200"/>
              <a:t> March 2025)</a:t>
            </a:r>
            <a:endParaRPr lang="en-US"/>
          </a:p>
        </p:txBody>
      </p:sp>
    </p:spTree>
    <p:extLst>
      <p:ext uri="{BB962C8B-B14F-4D97-AF65-F5344CB8AC3E}">
        <p14:creationId xmlns:p14="http://schemas.microsoft.com/office/powerpoint/2010/main" val="28693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NVP-S ISC Socket &amp; Retention Hardware</a:t>
            </a:r>
          </a:p>
        </p:txBody>
      </p:sp>
      <p:sp>
        <p:nvSpPr>
          <p:cNvPr id="3" name="Slide Number Placeholder 2"/>
          <p:cNvSpPr>
            <a:spLocks noGrp="1"/>
          </p:cNvSpPr>
          <p:nvPr>
            <p:ph type="sldNum" sz="quarter" idx="4294967295"/>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44</a:t>
            </a:fld>
            <a:endParaRPr lang="en-US"/>
          </a:p>
        </p:txBody>
      </p:sp>
      <p:sp>
        <p:nvSpPr>
          <p:cNvPr id="4" name="TextBox 3"/>
          <p:cNvSpPr txBox="1"/>
          <p:nvPr/>
        </p:nvSpPr>
        <p:spPr>
          <a:xfrm>
            <a:off x="1719618" y="3296458"/>
            <a:ext cx="2194832" cy="1223092"/>
          </a:xfrm>
          <a:prstGeom prst="rect">
            <a:avLst/>
          </a:prstGeom>
          <a:noFill/>
        </p:spPr>
        <p:txBody>
          <a:bodyPr wrap="none" lIns="91440" tIns="45720" rIns="91440" bIns="45720" rtlCol="0" anchor="t">
            <a:spAutoFit/>
          </a:bodyPr>
          <a:lstStyle/>
          <a:p>
            <a:pPr algn="ctr"/>
            <a:r>
              <a:rPr lang="en-US" sz="1300">
                <a:solidFill>
                  <a:schemeClr val="tx2"/>
                </a:solidFill>
                <a:cs typeface="Neo Sans Intel"/>
              </a:rPr>
              <a:t>Retention Hardware</a:t>
            </a:r>
          </a:p>
          <a:p>
            <a:pPr algn="ctr"/>
            <a:r>
              <a:rPr lang="en-US" sz="1300">
                <a:solidFill>
                  <a:schemeClr val="tx2"/>
                </a:solidFill>
                <a:cs typeface="Neo Sans Intel"/>
              </a:rPr>
              <a:t> N72043-001 (5V/ 15W)</a:t>
            </a:r>
          </a:p>
          <a:p>
            <a:pPr algn="ctr"/>
            <a:r>
              <a:rPr lang="en-US" sz="1300">
                <a:solidFill>
                  <a:schemeClr val="tx2"/>
                </a:solidFill>
              </a:rPr>
              <a:t>For Pre PO boards  (Active)</a:t>
            </a:r>
            <a:endParaRPr lang="en-US">
              <a:solidFill>
                <a:schemeClr val="tx2"/>
              </a:solidFill>
            </a:endParaRPr>
          </a:p>
        </p:txBody>
      </p:sp>
      <p:sp>
        <p:nvSpPr>
          <p:cNvPr id="5" name="TextBox 4"/>
          <p:cNvSpPr txBox="1"/>
          <p:nvPr/>
        </p:nvSpPr>
        <p:spPr>
          <a:xfrm>
            <a:off x="9453783" y="2816361"/>
            <a:ext cx="1829347" cy="757259"/>
          </a:xfrm>
          <a:prstGeom prst="rect">
            <a:avLst/>
          </a:prstGeom>
          <a:noFill/>
        </p:spPr>
        <p:txBody>
          <a:bodyPr wrap="none" rtlCol="0">
            <a:spAutoFit/>
          </a:bodyPr>
          <a:lstStyle/>
          <a:p>
            <a:pPr algn="ctr"/>
            <a:r>
              <a:rPr lang="en-US" sz="1333">
                <a:solidFill>
                  <a:schemeClr val="tx2"/>
                </a:solidFill>
                <a:cs typeface="Neo Sans Intel"/>
              </a:rPr>
              <a:t>ISC Elastomer Socket</a:t>
            </a:r>
          </a:p>
          <a:p>
            <a:pPr algn="ctr"/>
            <a:r>
              <a:rPr lang="en-US" sz="1333">
                <a:solidFill>
                  <a:schemeClr val="tx2"/>
                </a:solidFill>
                <a:cs typeface="Neo Sans Intel"/>
              </a:rPr>
              <a:t>N69163-001</a:t>
            </a:r>
          </a:p>
        </p:txBody>
      </p:sp>
      <p:sp>
        <p:nvSpPr>
          <p:cNvPr id="7" name="Rectangle 6">
            <a:extLst>
              <a:ext uri="{FF2B5EF4-FFF2-40B4-BE49-F238E27FC236}">
                <a16:creationId xmlns:a16="http://schemas.microsoft.com/office/drawing/2014/main" id="{57C83D7C-CA80-4918-8F25-F2D9356760A2}"/>
              </a:ext>
            </a:extLst>
          </p:cNvPr>
          <p:cNvSpPr/>
          <p:nvPr/>
        </p:nvSpPr>
        <p:spPr>
          <a:xfrm>
            <a:off x="1563456" y="1162050"/>
            <a:ext cx="2423861" cy="3552825"/>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endParaRPr lang="en-MY" sz="4267">
              <a:solidFill>
                <a:srgbClr val="FFFFFF"/>
              </a:solidFill>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5A48FCA9-4EE9-4854-8E1F-B3CCA23F4311}"/>
              </a:ext>
            </a:extLst>
          </p:cNvPr>
          <p:cNvSpPr/>
          <p:nvPr/>
        </p:nvSpPr>
        <p:spPr>
          <a:xfrm>
            <a:off x="8753156" y="2289817"/>
            <a:ext cx="3020809" cy="793444"/>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endParaRPr lang="en-MY" sz="4267">
              <a:solidFill>
                <a:srgbClr val="FFFFFF"/>
              </a:solidFill>
              <a:latin typeface="Helvetica Neue Medium"/>
              <a:ea typeface="Helvetica Neue Medium"/>
              <a:cs typeface="Helvetica Neue Medium"/>
              <a:sym typeface="Helvetica Neue Medium"/>
            </a:endParaRPr>
          </a:p>
        </p:txBody>
      </p:sp>
      <p:pic>
        <p:nvPicPr>
          <p:cNvPr id="9" name="Picture 8">
            <a:extLst>
              <a:ext uri="{FF2B5EF4-FFF2-40B4-BE49-F238E27FC236}">
                <a16:creationId xmlns:a16="http://schemas.microsoft.com/office/drawing/2014/main" id="{1D16667A-95DA-9EA8-CCD1-2EDC9A003DC0}"/>
              </a:ext>
            </a:extLst>
          </p:cNvPr>
          <p:cNvPicPr>
            <a:picLocks noChangeAspect="1"/>
          </p:cNvPicPr>
          <p:nvPr/>
        </p:nvPicPr>
        <p:blipFill>
          <a:blip r:embed="rId2"/>
          <a:stretch>
            <a:fillRect/>
          </a:stretch>
        </p:blipFill>
        <p:spPr>
          <a:xfrm>
            <a:off x="1583926" y="1278309"/>
            <a:ext cx="2382919" cy="2023015"/>
          </a:xfrm>
          <a:prstGeom prst="rect">
            <a:avLst/>
          </a:prstGeom>
        </p:spPr>
      </p:pic>
      <p:pic>
        <p:nvPicPr>
          <p:cNvPr id="11" name="Picture 10">
            <a:extLst>
              <a:ext uri="{FF2B5EF4-FFF2-40B4-BE49-F238E27FC236}">
                <a16:creationId xmlns:a16="http://schemas.microsoft.com/office/drawing/2014/main" id="{3403E96E-18FF-BD1E-481C-10CD7B1BAD1F}"/>
              </a:ext>
            </a:extLst>
          </p:cNvPr>
          <p:cNvPicPr>
            <a:picLocks noChangeAspect="1"/>
          </p:cNvPicPr>
          <p:nvPr/>
        </p:nvPicPr>
        <p:blipFill>
          <a:blip r:embed="rId3"/>
          <a:stretch>
            <a:fillRect/>
          </a:stretch>
        </p:blipFill>
        <p:spPr>
          <a:xfrm>
            <a:off x="9147185" y="864614"/>
            <a:ext cx="2441672" cy="1699019"/>
          </a:xfrm>
          <a:prstGeom prst="rect">
            <a:avLst/>
          </a:prstGeom>
        </p:spPr>
      </p:pic>
      <p:sp>
        <p:nvSpPr>
          <p:cNvPr id="8" name="Rectangle 7">
            <a:extLst>
              <a:ext uri="{FF2B5EF4-FFF2-40B4-BE49-F238E27FC236}">
                <a16:creationId xmlns:a16="http://schemas.microsoft.com/office/drawing/2014/main" id="{0380542B-D317-2C1B-DFEF-57B579D98E86}"/>
              </a:ext>
            </a:extLst>
          </p:cNvPr>
          <p:cNvSpPr/>
          <p:nvPr/>
        </p:nvSpPr>
        <p:spPr>
          <a:xfrm>
            <a:off x="5308954" y="1075334"/>
            <a:ext cx="2423861" cy="3552825"/>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endParaRPr lang="en-MY" sz="4267">
              <a:solidFill>
                <a:srgbClr val="FFFFFF"/>
              </a:solidFill>
              <a:latin typeface="Helvetica Neue Medium"/>
              <a:ea typeface="Helvetica Neue Medium"/>
              <a:cs typeface="Helvetica Neue Medium"/>
              <a:sym typeface="Helvetica Neue Medium"/>
            </a:endParaRPr>
          </a:p>
        </p:txBody>
      </p:sp>
      <p:sp>
        <p:nvSpPr>
          <p:cNvPr id="14" name="TextBox 13">
            <a:extLst>
              <a:ext uri="{FF2B5EF4-FFF2-40B4-BE49-F238E27FC236}">
                <a16:creationId xmlns:a16="http://schemas.microsoft.com/office/drawing/2014/main" id="{56C62E39-1E88-0832-EF8C-FED316EAF99C}"/>
              </a:ext>
            </a:extLst>
          </p:cNvPr>
          <p:cNvSpPr txBox="1"/>
          <p:nvPr/>
        </p:nvSpPr>
        <p:spPr>
          <a:xfrm>
            <a:off x="5312207" y="3194990"/>
            <a:ext cx="2446504" cy="1236942"/>
          </a:xfrm>
          <a:prstGeom prst="rect">
            <a:avLst/>
          </a:prstGeom>
          <a:noFill/>
        </p:spPr>
        <p:txBody>
          <a:bodyPr wrap="none" lIns="91440" tIns="45720" rIns="91440" bIns="45720" rtlCol="0" anchor="t">
            <a:spAutoFit/>
          </a:bodyPr>
          <a:lstStyle/>
          <a:p>
            <a:pPr algn="ctr"/>
            <a:r>
              <a:rPr lang="en-US" sz="1300">
                <a:solidFill>
                  <a:schemeClr val="tx2"/>
                </a:solidFill>
                <a:cs typeface="Neo Sans Intel"/>
              </a:rPr>
              <a:t>Retention Hardware</a:t>
            </a:r>
          </a:p>
          <a:p>
            <a:pPr algn="ctr"/>
            <a:r>
              <a:rPr lang="en-US" sz="1400">
                <a:solidFill>
                  <a:schemeClr val="tx2"/>
                </a:solidFill>
              </a:rPr>
              <a:t>N77767-001(6.5W)</a:t>
            </a:r>
            <a:r>
              <a:rPr lang="en-US" sz="1300">
                <a:solidFill>
                  <a:schemeClr val="tx2"/>
                </a:solidFill>
                <a:cs typeface="Neo Sans Intel"/>
              </a:rPr>
              <a:t> </a:t>
            </a:r>
          </a:p>
          <a:p>
            <a:pPr algn="ctr"/>
            <a:r>
              <a:rPr lang="en-US" sz="1300">
                <a:solidFill>
                  <a:schemeClr val="tx2"/>
                </a:solidFill>
              </a:rPr>
              <a:t>For Post- PO boards (Passive) </a:t>
            </a:r>
            <a:endParaRPr lang="en-US">
              <a:solidFill>
                <a:schemeClr val="tx2"/>
              </a:solidFill>
            </a:endParaRPr>
          </a:p>
        </p:txBody>
      </p:sp>
      <p:pic>
        <p:nvPicPr>
          <p:cNvPr id="12" name="Picture 11">
            <a:extLst>
              <a:ext uri="{FF2B5EF4-FFF2-40B4-BE49-F238E27FC236}">
                <a16:creationId xmlns:a16="http://schemas.microsoft.com/office/drawing/2014/main" id="{DC8114AD-6D65-4F02-D5E9-50FA584E8046}"/>
              </a:ext>
            </a:extLst>
          </p:cNvPr>
          <p:cNvPicPr>
            <a:picLocks noChangeAspect="1"/>
          </p:cNvPicPr>
          <p:nvPr/>
        </p:nvPicPr>
        <p:blipFill>
          <a:blip r:embed="rId4"/>
          <a:stretch>
            <a:fillRect/>
          </a:stretch>
        </p:blipFill>
        <p:spPr>
          <a:xfrm>
            <a:off x="5375378" y="1137540"/>
            <a:ext cx="2291011" cy="1959336"/>
          </a:xfrm>
          <a:prstGeom prst="rect">
            <a:avLst/>
          </a:prstGeom>
        </p:spPr>
      </p:pic>
    </p:spTree>
    <p:extLst>
      <p:ext uri="{BB962C8B-B14F-4D97-AF65-F5344CB8AC3E}">
        <p14:creationId xmlns:p14="http://schemas.microsoft.com/office/powerpoint/2010/main" val="185238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1D36E-C1B1-430A-870C-B6A27326E9E9}"/>
              </a:ext>
            </a:extLst>
          </p:cNvPr>
          <p:cNvSpPr>
            <a:spLocks noGrp="1"/>
          </p:cNvSpPr>
          <p:nvPr>
            <p:ph type="title"/>
          </p:nvPr>
        </p:nvSpPr>
        <p:spPr/>
        <p:txBody>
          <a:bodyPr/>
          <a:lstStyle/>
          <a:p>
            <a:r>
              <a:rPr lang="en-US"/>
              <a:t>Tools Required</a:t>
            </a:r>
            <a:endParaRPr lang="en-MY"/>
          </a:p>
        </p:txBody>
      </p:sp>
      <p:sp>
        <p:nvSpPr>
          <p:cNvPr id="8" name="Content Placeholder 7">
            <a:extLst>
              <a:ext uri="{FF2B5EF4-FFF2-40B4-BE49-F238E27FC236}">
                <a16:creationId xmlns:a16="http://schemas.microsoft.com/office/drawing/2014/main" id="{D48FD8C7-E59A-4BF3-94E2-D1BF2DD00C05}"/>
              </a:ext>
            </a:extLst>
          </p:cNvPr>
          <p:cNvSpPr>
            <a:spLocks noGrp="1"/>
          </p:cNvSpPr>
          <p:nvPr>
            <p:ph sz="quarter" idx="28"/>
          </p:nvPr>
        </p:nvSpPr>
        <p:spPr/>
        <p:txBody>
          <a:bodyPr/>
          <a:lstStyle/>
          <a:p>
            <a:r>
              <a:rPr lang="en-US"/>
              <a:t>Torque wrench with 4mm bit(Flat or minus bit)</a:t>
            </a:r>
          </a:p>
          <a:p>
            <a:r>
              <a:rPr lang="en-US"/>
              <a:t>4mm Allen wrench </a:t>
            </a:r>
          </a:p>
          <a:p>
            <a:pPr lvl="1"/>
            <a:r>
              <a:rPr lang="en-US"/>
              <a:t>(if torque wrench is not available)</a:t>
            </a:r>
          </a:p>
          <a:p>
            <a:r>
              <a:rPr lang="en-US"/>
              <a:t>2mm Allen wrench</a:t>
            </a:r>
          </a:p>
          <a:p>
            <a:r>
              <a:rPr lang="en-US"/>
              <a:t>Slotted screwdriver</a:t>
            </a:r>
          </a:p>
          <a:p>
            <a:pPr marL="0" indent="0">
              <a:buNone/>
            </a:pPr>
            <a:endParaRPr lang="en-MY"/>
          </a:p>
        </p:txBody>
      </p:sp>
      <p:sp>
        <p:nvSpPr>
          <p:cNvPr id="2" name="Slide Number Placeholder 1"/>
          <p:cNvSpPr>
            <a:spLocks noGrp="1"/>
          </p:cNvSpPr>
          <p:nvPr>
            <p:ph type="sldNum" sz="quarter" idx="4294967295"/>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45</a:t>
            </a:fld>
            <a:endParaRPr lang="en-US"/>
          </a:p>
        </p:txBody>
      </p:sp>
      <p:pic>
        <p:nvPicPr>
          <p:cNvPr id="4" name="Picture 3"/>
          <p:cNvPicPr>
            <a:picLocks noChangeAspect="1"/>
          </p:cNvPicPr>
          <p:nvPr/>
        </p:nvPicPr>
        <p:blipFill>
          <a:blip r:embed="rId2"/>
          <a:stretch>
            <a:fillRect/>
          </a:stretch>
        </p:blipFill>
        <p:spPr>
          <a:xfrm>
            <a:off x="6975183" y="2240152"/>
            <a:ext cx="3850513" cy="2239623"/>
          </a:xfrm>
          <a:prstGeom prst="rect">
            <a:avLst/>
          </a:prstGeom>
        </p:spPr>
      </p:pic>
      <p:pic>
        <p:nvPicPr>
          <p:cNvPr id="6" name="Picture 5">
            <a:extLst>
              <a:ext uri="{FF2B5EF4-FFF2-40B4-BE49-F238E27FC236}">
                <a16:creationId xmlns:a16="http://schemas.microsoft.com/office/drawing/2014/main" id="{91D34B87-9A92-9C56-4CFF-D823FD8350B4}"/>
              </a:ext>
            </a:extLst>
          </p:cNvPr>
          <p:cNvPicPr>
            <a:picLocks noChangeAspect="1"/>
          </p:cNvPicPr>
          <p:nvPr/>
        </p:nvPicPr>
        <p:blipFill>
          <a:blip r:embed="rId3"/>
          <a:stretch>
            <a:fillRect/>
          </a:stretch>
        </p:blipFill>
        <p:spPr>
          <a:xfrm>
            <a:off x="7506770" y="4594646"/>
            <a:ext cx="2787341" cy="1564258"/>
          </a:xfrm>
          <a:prstGeom prst="rect">
            <a:avLst/>
          </a:prstGeom>
        </p:spPr>
      </p:pic>
    </p:spTree>
    <p:extLst>
      <p:ext uri="{BB962C8B-B14F-4D97-AF65-F5344CB8AC3E}">
        <p14:creationId xmlns:p14="http://schemas.microsoft.com/office/powerpoint/2010/main" val="288295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68C548-B90A-732E-FCA2-519A6377F4B1}"/>
              </a:ext>
            </a:extLst>
          </p:cNvPr>
          <p:cNvPicPr>
            <a:picLocks noChangeAspect="1"/>
          </p:cNvPicPr>
          <p:nvPr/>
        </p:nvPicPr>
        <p:blipFill>
          <a:blip r:embed="rId2"/>
          <a:stretch>
            <a:fillRect/>
          </a:stretch>
        </p:blipFill>
        <p:spPr>
          <a:xfrm>
            <a:off x="6139698" y="1258211"/>
            <a:ext cx="4204287" cy="3658111"/>
          </a:xfrm>
          <a:prstGeom prst="rect">
            <a:avLst/>
          </a:prstGeom>
        </p:spPr>
      </p:pic>
      <p:sp>
        <p:nvSpPr>
          <p:cNvPr id="9" name="Title 8">
            <a:extLst>
              <a:ext uri="{FF2B5EF4-FFF2-40B4-BE49-F238E27FC236}">
                <a16:creationId xmlns:a16="http://schemas.microsoft.com/office/drawing/2014/main" id="{60D12C74-E087-45DC-BB48-980C09481B98}"/>
              </a:ext>
            </a:extLst>
          </p:cNvPr>
          <p:cNvSpPr>
            <a:spLocks noGrp="1"/>
          </p:cNvSpPr>
          <p:nvPr>
            <p:ph type="title"/>
          </p:nvPr>
        </p:nvSpPr>
        <p:spPr/>
        <p:txBody>
          <a:bodyPr/>
          <a:lstStyle/>
          <a:p>
            <a:r>
              <a:rPr lang="en-MY"/>
              <a:t>Retention HW Assembly</a:t>
            </a:r>
            <a:br>
              <a:rPr lang="en-MY"/>
            </a:br>
            <a:endParaRPr lang="en-MY"/>
          </a:p>
        </p:txBody>
      </p:sp>
      <p:sp>
        <p:nvSpPr>
          <p:cNvPr id="10" name="Content Placeholder 9">
            <a:extLst>
              <a:ext uri="{FF2B5EF4-FFF2-40B4-BE49-F238E27FC236}">
                <a16:creationId xmlns:a16="http://schemas.microsoft.com/office/drawing/2014/main" id="{5B1F9865-357F-40A6-982B-980091316D4B}"/>
              </a:ext>
            </a:extLst>
          </p:cNvPr>
          <p:cNvSpPr>
            <a:spLocks noGrp="1"/>
          </p:cNvSpPr>
          <p:nvPr>
            <p:ph sz="quarter" idx="28"/>
          </p:nvPr>
        </p:nvSpPr>
        <p:spPr/>
        <p:txBody>
          <a:bodyPr/>
          <a:lstStyle/>
          <a:p>
            <a:pPr marL="609585" indent="-609585">
              <a:buFont typeface="+mj-lt"/>
              <a:buAutoNum type="arabicPeriod"/>
            </a:pPr>
            <a:r>
              <a:rPr lang="en-US" sz="2133"/>
              <a:t>Place socket onto board.</a:t>
            </a:r>
          </a:p>
          <a:p>
            <a:pPr marL="685783" lvl="1" indent="-457189">
              <a:buFont typeface="+mj-lt"/>
              <a:buAutoNum type="alphaLcParenR"/>
            </a:pPr>
            <a:r>
              <a:rPr lang="en-US" sz="2133"/>
              <a:t>Ensure Pin 1 orientation is followed.</a:t>
            </a:r>
          </a:p>
          <a:p>
            <a:pPr marL="685783" lvl="1" indent="-457189">
              <a:buFont typeface="+mj-lt"/>
              <a:buAutoNum type="alphaLcParenR"/>
            </a:pPr>
            <a:r>
              <a:rPr lang="en-US" sz="2133"/>
              <a:t>2x guide pins align socket to PCB.</a:t>
            </a:r>
          </a:p>
          <a:p>
            <a:pPr lvl="2"/>
            <a:r>
              <a:rPr lang="en-US"/>
              <a:t>Press pins into board</a:t>
            </a:r>
          </a:p>
          <a:p>
            <a:pPr lvl="2"/>
            <a:r>
              <a:rPr lang="en-US"/>
              <a:t>Fit should be tight.</a:t>
            </a:r>
          </a:p>
          <a:p>
            <a:pPr marL="0" indent="0">
              <a:buNone/>
            </a:pPr>
            <a:endParaRPr lang="en-MY"/>
          </a:p>
        </p:txBody>
      </p:sp>
      <p:sp>
        <p:nvSpPr>
          <p:cNvPr id="2" name="Slide Number Placeholder 1"/>
          <p:cNvSpPr>
            <a:spLocks noGrp="1"/>
          </p:cNvSpPr>
          <p:nvPr>
            <p:ph type="sldNum" sz="quarter" idx="4294967295"/>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46</a:t>
            </a:fld>
            <a:endParaRPr lang="en-US"/>
          </a:p>
        </p:txBody>
      </p:sp>
      <p:sp>
        <p:nvSpPr>
          <p:cNvPr id="6" name="Oval 5"/>
          <p:cNvSpPr/>
          <p:nvPr/>
        </p:nvSpPr>
        <p:spPr>
          <a:xfrm>
            <a:off x="8655272" y="3499319"/>
            <a:ext cx="725475" cy="59251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TextBox 6"/>
          <p:cNvSpPr txBox="1"/>
          <p:nvPr/>
        </p:nvSpPr>
        <p:spPr>
          <a:xfrm>
            <a:off x="10407874" y="2483672"/>
            <a:ext cx="1212756" cy="462306"/>
          </a:xfrm>
          <a:prstGeom prst="rect">
            <a:avLst/>
          </a:prstGeom>
          <a:noFill/>
          <a:ln>
            <a:solidFill>
              <a:schemeClr val="tx2"/>
            </a:solidFill>
          </a:ln>
        </p:spPr>
        <p:txBody>
          <a:bodyPr wrap="square" rtlCol="0">
            <a:spAutoFit/>
          </a:bodyPr>
          <a:lstStyle/>
          <a:p>
            <a:r>
              <a:rPr lang="en-US" sz="1333">
                <a:solidFill>
                  <a:schemeClr val="tx2"/>
                </a:solidFill>
                <a:cs typeface="Neo Sans Intel"/>
              </a:rPr>
              <a:t>Pin 1 Indicator</a:t>
            </a:r>
          </a:p>
        </p:txBody>
      </p:sp>
      <p:cxnSp>
        <p:nvCxnSpPr>
          <p:cNvPr id="8" name="Straight Arrow Connector 7"/>
          <p:cNvCxnSpPr>
            <a:cxnSpLocks/>
            <a:endCxn id="6" idx="6"/>
          </p:cNvCxnSpPr>
          <p:nvPr/>
        </p:nvCxnSpPr>
        <p:spPr>
          <a:xfrm flipH="1">
            <a:off x="9380747" y="3017152"/>
            <a:ext cx="1388853" cy="778424"/>
          </a:xfrm>
          <a:prstGeom prst="straightConnector1">
            <a:avLst/>
          </a:prstGeom>
          <a:ln>
            <a:solidFill>
              <a:schemeClr val="tx2"/>
            </a:solidFill>
            <a:tailEnd type="triangle"/>
          </a:ln>
          <a:effectLst>
            <a:outerShdw blurRad="25400" algn="ctr" rotWithShape="0">
              <a:prstClr val="black"/>
            </a:outerShdw>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89B40ACB-A4EC-61CD-DE69-8E49F59DB2DE}"/>
              </a:ext>
            </a:extLst>
          </p:cNvPr>
          <p:cNvSpPr/>
          <p:nvPr/>
        </p:nvSpPr>
        <p:spPr>
          <a:xfrm>
            <a:off x="8455499" y="4140100"/>
            <a:ext cx="399547" cy="509823"/>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r>
              <a:rPr lang="en-US" sz="1467" b="1">
                <a:solidFill>
                  <a:srgbClr val="FFFFFF"/>
                </a:solidFill>
                <a:latin typeface="Helvetica Neue Medium"/>
                <a:ea typeface="Helvetica Neue Medium"/>
                <a:cs typeface="Helvetica Neue Medium"/>
                <a:sym typeface="Helvetica Neue Medium"/>
              </a:rPr>
              <a:t>1</a:t>
            </a:r>
            <a:endParaRPr lang="en-MY" sz="1467" b="1">
              <a:solidFill>
                <a:srgbClr val="FFFFFF"/>
              </a:solidFill>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089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F717812-1A78-652B-F271-B57121C75974}"/>
              </a:ext>
            </a:extLst>
          </p:cNvPr>
          <p:cNvPicPr>
            <a:picLocks noChangeAspect="1"/>
          </p:cNvPicPr>
          <p:nvPr/>
        </p:nvPicPr>
        <p:blipFill>
          <a:blip r:embed="rId2"/>
          <a:stretch>
            <a:fillRect/>
          </a:stretch>
        </p:blipFill>
        <p:spPr>
          <a:xfrm>
            <a:off x="8267163" y="3623738"/>
            <a:ext cx="2826532" cy="2076509"/>
          </a:xfrm>
          <a:prstGeom prst="rect">
            <a:avLst/>
          </a:prstGeom>
        </p:spPr>
      </p:pic>
      <p:pic>
        <p:nvPicPr>
          <p:cNvPr id="18" name="Picture 17">
            <a:extLst>
              <a:ext uri="{FF2B5EF4-FFF2-40B4-BE49-F238E27FC236}">
                <a16:creationId xmlns:a16="http://schemas.microsoft.com/office/drawing/2014/main" id="{7D25AFDC-E247-011A-E588-FD5696E89CE7}"/>
              </a:ext>
            </a:extLst>
          </p:cNvPr>
          <p:cNvPicPr>
            <a:picLocks noChangeAspect="1"/>
          </p:cNvPicPr>
          <p:nvPr/>
        </p:nvPicPr>
        <p:blipFill>
          <a:blip r:embed="rId3"/>
          <a:stretch>
            <a:fillRect/>
          </a:stretch>
        </p:blipFill>
        <p:spPr>
          <a:xfrm rot="10800000">
            <a:off x="4659522" y="3581578"/>
            <a:ext cx="2647501" cy="2130785"/>
          </a:xfrm>
          <a:prstGeom prst="rect">
            <a:avLst/>
          </a:prstGeom>
        </p:spPr>
      </p:pic>
      <p:pic>
        <p:nvPicPr>
          <p:cNvPr id="8" name="Picture 7">
            <a:extLst>
              <a:ext uri="{FF2B5EF4-FFF2-40B4-BE49-F238E27FC236}">
                <a16:creationId xmlns:a16="http://schemas.microsoft.com/office/drawing/2014/main" id="{A1CD2606-C12A-E6A7-4BA5-FCF01E401FCF}"/>
              </a:ext>
            </a:extLst>
          </p:cNvPr>
          <p:cNvPicPr>
            <a:picLocks noChangeAspect="1"/>
          </p:cNvPicPr>
          <p:nvPr/>
        </p:nvPicPr>
        <p:blipFill>
          <a:blip r:embed="rId2"/>
          <a:stretch>
            <a:fillRect/>
          </a:stretch>
        </p:blipFill>
        <p:spPr>
          <a:xfrm>
            <a:off x="400421" y="3635854"/>
            <a:ext cx="2826532" cy="2076509"/>
          </a:xfrm>
          <a:prstGeom prst="rect">
            <a:avLst/>
          </a:prstGeom>
        </p:spPr>
      </p:pic>
      <p:sp>
        <p:nvSpPr>
          <p:cNvPr id="12" name="Title 11">
            <a:extLst>
              <a:ext uri="{FF2B5EF4-FFF2-40B4-BE49-F238E27FC236}">
                <a16:creationId xmlns:a16="http://schemas.microsoft.com/office/drawing/2014/main" id="{2F3DE4BE-AB2B-4898-B084-B2F91CDB2EF7}"/>
              </a:ext>
            </a:extLst>
          </p:cNvPr>
          <p:cNvSpPr>
            <a:spLocks noGrp="1"/>
          </p:cNvSpPr>
          <p:nvPr>
            <p:ph type="title"/>
          </p:nvPr>
        </p:nvSpPr>
        <p:spPr/>
        <p:txBody>
          <a:bodyPr/>
          <a:lstStyle/>
          <a:p>
            <a:r>
              <a:rPr lang="en-MY"/>
              <a:t>Retention HW Assembly Cont.</a:t>
            </a:r>
            <a:br>
              <a:rPr lang="en-MY"/>
            </a:br>
            <a:endParaRPr lang="en-MY"/>
          </a:p>
        </p:txBody>
      </p:sp>
      <p:sp>
        <p:nvSpPr>
          <p:cNvPr id="16" name="Content Placeholder 15">
            <a:extLst>
              <a:ext uri="{FF2B5EF4-FFF2-40B4-BE49-F238E27FC236}">
                <a16:creationId xmlns:a16="http://schemas.microsoft.com/office/drawing/2014/main" id="{249F234B-AE5B-4618-BAB0-EA1E361E7921}"/>
              </a:ext>
            </a:extLst>
          </p:cNvPr>
          <p:cNvSpPr>
            <a:spLocks noGrp="1"/>
          </p:cNvSpPr>
          <p:nvPr>
            <p:ph sz="quarter" idx="28"/>
          </p:nvPr>
        </p:nvSpPr>
        <p:spPr>
          <a:xfrm>
            <a:off x="521331" y="1425688"/>
            <a:ext cx="8825869" cy="2076509"/>
          </a:xfrm>
        </p:spPr>
        <p:txBody>
          <a:bodyPr>
            <a:normAutofit fontScale="70000" lnSpcReduction="20000"/>
          </a:bodyPr>
          <a:lstStyle/>
          <a:p>
            <a:pPr marL="0" indent="0">
              <a:buNone/>
            </a:pPr>
            <a:r>
              <a:rPr lang="en-US"/>
              <a:t>2. </a:t>
            </a:r>
            <a:r>
              <a:rPr lang="en-US" sz="3067"/>
              <a:t>Attach Top Plate and Bottom Plate to PCB</a:t>
            </a:r>
          </a:p>
          <a:p>
            <a:pPr marL="685783" lvl="1" indent="-457189">
              <a:buFont typeface="+mj-lt"/>
              <a:buAutoNum type="alphaLcParenR"/>
            </a:pPr>
            <a:r>
              <a:rPr lang="en-US" sz="3067"/>
              <a:t>Align Top Plate with mounting holes on top side of PCB</a:t>
            </a:r>
          </a:p>
          <a:p>
            <a:pPr marL="685783" lvl="1" indent="-457189">
              <a:buFont typeface="+mj-lt"/>
              <a:buAutoNum type="alphaLcParenR"/>
            </a:pPr>
            <a:r>
              <a:rPr lang="en-US" sz="3067"/>
              <a:t>Align Bottom Plate with mounting holes on back side of PCB.</a:t>
            </a:r>
          </a:p>
          <a:p>
            <a:pPr marL="685783" lvl="1" indent="-457189">
              <a:buFont typeface="+mj-lt"/>
              <a:buAutoNum type="alphaLcParenR"/>
            </a:pPr>
            <a:r>
              <a:rPr lang="en-US" sz="3067"/>
              <a:t>Secure with 4x screws using 2mm Allen wrench.</a:t>
            </a:r>
          </a:p>
          <a:p>
            <a:pPr lvl="2"/>
            <a:r>
              <a:rPr lang="en-US" sz="2667"/>
              <a:t>Only needs to be snug. Do not torque.</a:t>
            </a:r>
          </a:p>
          <a:p>
            <a:endParaRPr lang="en-US"/>
          </a:p>
          <a:p>
            <a:endParaRPr lang="en-MY"/>
          </a:p>
        </p:txBody>
      </p:sp>
      <p:sp>
        <p:nvSpPr>
          <p:cNvPr id="2" name="Slide Number Placeholder 1"/>
          <p:cNvSpPr>
            <a:spLocks noGrp="1"/>
          </p:cNvSpPr>
          <p:nvPr>
            <p:ph type="sldNum" sz="quarter" idx="4294967295"/>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47</a:t>
            </a:fld>
            <a:endParaRPr lang="en-US"/>
          </a:p>
        </p:txBody>
      </p:sp>
      <p:sp>
        <p:nvSpPr>
          <p:cNvPr id="9" name="Oval 8"/>
          <p:cNvSpPr/>
          <p:nvPr/>
        </p:nvSpPr>
        <p:spPr>
          <a:xfrm>
            <a:off x="2105801" y="5176578"/>
            <a:ext cx="278139" cy="32829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TextBox 10"/>
          <p:cNvSpPr txBox="1"/>
          <p:nvPr/>
        </p:nvSpPr>
        <p:spPr>
          <a:xfrm>
            <a:off x="3709089" y="4616393"/>
            <a:ext cx="575799" cy="277705"/>
          </a:xfrm>
          <a:prstGeom prst="rect">
            <a:avLst/>
          </a:prstGeom>
          <a:noFill/>
          <a:ln>
            <a:solidFill>
              <a:schemeClr val="tx2"/>
            </a:solidFill>
          </a:ln>
        </p:spPr>
        <p:txBody>
          <a:bodyPr wrap="none" rtlCol="0">
            <a:spAutoFit/>
          </a:bodyPr>
          <a:lstStyle/>
          <a:p>
            <a:r>
              <a:rPr lang="en-US" sz="1333">
                <a:solidFill>
                  <a:schemeClr val="tx2"/>
                </a:solidFill>
                <a:cs typeface="Neo Sans Intel"/>
              </a:rPr>
              <a:t>Pin 1</a:t>
            </a:r>
          </a:p>
        </p:txBody>
      </p:sp>
      <p:cxnSp>
        <p:nvCxnSpPr>
          <p:cNvPr id="13" name="Straight Arrow Connector 12"/>
          <p:cNvCxnSpPr>
            <a:cxnSpLocks/>
            <a:stCxn id="11" idx="1"/>
          </p:cNvCxnSpPr>
          <p:nvPr/>
        </p:nvCxnSpPr>
        <p:spPr>
          <a:xfrm flipH="1">
            <a:off x="2383941" y="4755246"/>
            <a:ext cx="1325148" cy="677067"/>
          </a:xfrm>
          <a:prstGeom prst="straightConnector1">
            <a:avLst/>
          </a:prstGeom>
          <a:ln>
            <a:solidFill>
              <a:schemeClr val="tx2"/>
            </a:solidFill>
            <a:tailEnd type="triangle"/>
          </a:ln>
          <a:effectLst>
            <a:outerShdw blurRad="25400" algn="ctr" rotWithShape="0">
              <a:prstClr val="black"/>
            </a:outerShd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a:stCxn id="11" idx="3"/>
            <a:endCxn id="20" idx="2"/>
          </p:cNvCxnSpPr>
          <p:nvPr/>
        </p:nvCxnSpPr>
        <p:spPr>
          <a:xfrm>
            <a:off x="4284888" y="4755246"/>
            <a:ext cx="1107601" cy="749627"/>
          </a:xfrm>
          <a:prstGeom prst="straightConnector1">
            <a:avLst/>
          </a:prstGeom>
          <a:ln>
            <a:solidFill>
              <a:schemeClr val="tx2"/>
            </a:solidFill>
            <a:tailEnd type="triangle"/>
          </a:ln>
          <a:effectLst>
            <a:outerShdw blurRad="25400" algn="ctr" rotWithShape="0">
              <a:prstClr val="black"/>
            </a:outerShdw>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5028287" y="5736761"/>
            <a:ext cx="1491114" cy="277705"/>
          </a:xfrm>
          <a:prstGeom prst="rect">
            <a:avLst/>
          </a:prstGeom>
          <a:noFill/>
        </p:spPr>
        <p:txBody>
          <a:bodyPr wrap="none" rtlCol="0">
            <a:spAutoFit/>
          </a:bodyPr>
          <a:lstStyle/>
          <a:p>
            <a:r>
              <a:rPr lang="en-US" sz="1333">
                <a:solidFill>
                  <a:schemeClr val="tx2"/>
                </a:solidFill>
                <a:cs typeface="Neo Sans Intel"/>
              </a:rPr>
              <a:t>Back Side of PCB</a:t>
            </a:r>
          </a:p>
        </p:txBody>
      </p:sp>
      <p:sp>
        <p:nvSpPr>
          <p:cNvPr id="14" name="TextBox 13"/>
          <p:cNvSpPr txBox="1"/>
          <p:nvPr/>
        </p:nvSpPr>
        <p:spPr>
          <a:xfrm>
            <a:off x="892275" y="5736762"/>
            <a:ext cx="1431802" cy="277705"/>
          </a:xfrm>
          <a:prstGeom prst="rect">
            <a:avLst/>
          </a:prstGeom>
          <a:noFill/>
        </p:spPr>
        <p:txBody>
          <a:bodyPr wrap="none" rtlCol="0">
            <a:spAutoFit/>
          </a:bodyPr>
          <a:lstStyle/>
          <a:p>
            <a:r>
              <a:rPr lang="en-US" sz="1333">
                <a:solidFill>
                  <a:schemeClr val="tx2"/>
                </a:solidFill>
                <a:cs typeface="Neo Sans Intel"/>
              </a:rPr>
              <a:t>Top Side of PCB</a:t>
            </a:r>
          </a:p>
        </p:txBody>
      </p:sp>
      <p:sp>
        <p:nvSpPr>
          <p:cNvPr id="20" name="Oval 19">
            <a:extLst>
              <a:ext uri="{FF2B5EF4-FFF2-40B4-BE49-F238E27FC236}">
                <a16:creationId xmlns:a16="http://schemas.microsoft.com/office/drawing/2014/main" id="{F6BA5675-7043-445B-954B-5474EF391D52}"/>
              </a:ext>
            </a:extLst>
          </p:cNvPr>
          <p:cNvSpPr/>
          <p:nvPr/>
        </p:nvSpPr>
        <p:spPr>
          <a:xfrm>
            <a:off x="5392489" y="5340725"/>
            <a:ext cx="278139" cy="32829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Oval 20">
            <a:extLst>
              <a:ext uri="{FF2B5EF4-FFF2-40B4-BE49-F238E27FC236}">
                <a16:creationId xmlns:a16="http://schemas.microsoft.com/office/drawing/2014/main" id="{9940AFC1-2E3E-49BF-409D-4A05364B8993}"/>
              </a:ext>
            </a:extLst>
          </p:cNvPr>
          <p:cNvSpPr/>
          <p:nvPr/>
        </p:nvSpPr>
        <p:spPr>
          <a:xfrm>
            <a:off x="83166" y="3356543"/>
            <a:ext cx="488205" cy="509823"/>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r>
              <a:rPr lang="en-US" sz="1467" b="1">
                <a:solidFill>
                  <a:srgbClr val="FFFFFF"/>
                </a:solidFill>
                <a:latin typeface="Helvetica Neue Medium"/>
                <a:ea typeface="Helvetica Neue Medium"/>
                <a:cs typeface="Helvetica Neue Medium"/>
                <a:sym typeface="Helvetica Neue Medium"/>
              </a:rPr>
              <a:t>2a</a:t>
            </a:r>
            <a:endParaRPr lang="en-MY" sz="1467" b="1">
              <a:solidFill>
                <a:srgbClr val="FFFFFF"/>
              </a:solidFill>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C54BD439-44CE-674E-186F-680BD398B98E}"/>
              </a:ext>
            </a:extLst>
          </p:cNvPr>
          <p:cNvSpPr/>
          <p:nvPr/>
        </p:nvSpPr>
        <p:spPr>
          <a:xfrm>
            <a:off x="4415418" y="3416413"/>
            <a:ext cx="612869" cy="509823"/>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r>
              <a:rPr lang="en-US" sz="1467" b="1">
                <a:solidFill>
                  <a:srgbClr val="FFFFFF"/>
                </a:solidFill>
                <a:latin typeface="Helvetica Neue Medium"/>
                <a:ea typeface="Helvetica Neue Medium"/>
                <a:cs typeface="Helvetica Neue Medium"/>
                <a:sym typeface="Helvetica Neue Medium"/>
              </a:rPr>
              <a:t>2b</a:t>
            </a:r>
            <a:endParaRPr lang="en-MY" sz="1467" b="1">
              <a:solidFill>
                <a:srgbClr val="FFFFFF"/>
              </a:solidFill>
              <a:latin typeface="Helvetica Neue Medium"/>
              <a:ea typeface="Helvetica Neue Medium"/>
              <a:cs typeface="Helvetica Neue Medium"/>
              <a:sym typeface="Helvetica Neue Medium"/>
            </a:endParaRPr>
          </a:p>
        </p:txBody>
      </p:sp>
      <p:sp>
        <p:nvSpPr>
          <p:cNvPr id="23" name="Oval 22">
            <a:extLst>
              <a:ext uri="{FF2B5EF4-FFF2-40B4-BE49-F238E27FC236}">
                <a16:creationId xmlns:a16="http://schemas.microsoft.com/office/drawing/2014/main" id="{709F86B2-4660-E7CE-D08B-CEE8CB063A1B}"/>
              </a:ext>
            </a:extLst>
          </p:cNvPr>
          <p:cNvSpPr/>
          <p:nvPr/>
        </p:nvSpPr>
        <p:spPr>
          <a:xfrm>
            <a:off x="7789536" y="3380941"/>
            <a:ext cx="612869" cy="509823"/>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r>
              <a:rPr lang="en-US" sz="1467" b="1">
                <a:solidFill>
                  <a:srgbClr val="FFFFFF"/>
                </a:solidFill>
                <a:latin typeface="Helvetica Neue Medium"/>
                <a:ea typeface="Helvetica Neue Medium"/>
                <a:cs typeface="Helvetica Neue Medium"/>
                <a:sym typeface="Helvetica Neue Medium"/>
              </a:rPr>
              <a:t>2c</a:t>
            </a:r>
            <a:endParaRPr lang="en-MY" sz="1467" b="1">
              <a:solidFill>
                <a:srgbClr val="FFFFFF"/>
              </a:solidFill>
              <a:latin typeface="Helvetica Neue Medium"/>
              <a:ea typeface="Helvetica Neue Medium"/>
              <a:cs typeface="Helvetica Neue Medium"/>
              <a:sym typeface="Helvetica Neue Medium"/>
            </a:endParaRPr>
          </a:p>
        </p:txBody>
      </p:sp>
      <p:sp>
        <p:nvSpPr>
          <p:cNvPr id="25" name="Oval 24">
            <a:extLst>
              <a:ext uri="{FF2B5EF4-FFF2-40B4-BE49-F238E27FC236}">
                <a16:creationId xmlns:a16="http://schemas.microsoft.com/office/drawing/2014/main" id="{C9B7267B-344A-AAC4-A6D5-5DB65D8CC2DC}"/>
              </a:ext>
            </a:extLst>
          </p:cNvPr>
          <p:cNvSpPr/>
          <p:nvPr/>
        </p:nvSpPr>
        <p:spPr>
          <a:xfrm>
            <a:off x="8606780" y="3825770"/>
            <a:ext cx="380465" cy="319511"/>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6" name="Oval 25">
            <a:extLst>
              <a:ext uri="{FF2B5EF4-FFF2-40B4-BE49-F238E27FC236}">
                <a16:creationId xmlns:a16="http://schemas.microsoft.com/office/drawing/2014/main" id="{4E56D714-A6B7-65EF-AAE7-C92FC507B478}"/>
              </a:ext>
            </a:extLst>
          </p:cNvPr>
          <p:cNvSpPr/>
          <p:nvPr/>
        </p:nvSpPr>
        <p:spPr>
          <a:xfrm>
            <a:off x="8606778" y="5021214"/>
            <a:ext cx="380465" cy="319511"/>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Oval 26">
            <a:extLst>
              <a:ext uri="{FF2B5EF4-FFF2-40B4-BE49-F238E27FC236}">
                <a16:creationId xmlns:a16="http://schemas.microsoft.com/office/drawing/2014/main" id="{BCF35102-A8EC-30C8-5420-A51D8761DEAA}"/>
              </a:ext>
            </a:extLst>
          </p:cNvPr>
          <p:cNvSpPr/>
          <p:nvPr/>
        </p:nvSpPr>
        <p:spPr>
          <a:xfrm>
            <a:off x="10194642" y="5021214"/>
            <a:ext cx="380465" cy="319511"/>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8" name="Oval 27">
            <a:extLst>
              <a:ext uri="{FF2B5EF4-FFF2-40B4-BE49-F238E27FC236}">
                <a16:creationId xmlns:a16="http://schemas.microsoft.com/office/drawing/2014/main" id="{118F27D2-FAE0-B2B0-BDB8-D865396BC547}"/>
              </a:ext>
            </a:extLst>
          </p:cNvPr>
          <p:cNvSpPr/>
          <p:nvPr/>
        </p:nvSpPr>
        <p:spPr>
          <a:xfrm>
            <a:off x="10194642" y="3811590"/>
            <a:ext cx="380465" cy="319511"/>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73778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F74888-43CA-440F-8B1D-5B130B356DAF}"/>
              </a:ext>
            </a:extLst>
          </p:cNvPr>
          <p:cNvPicPr>
            <a:picLocks noChangeAspect="1"/>
          </p:cNvPicPr>
          <p:nvPr/>
        </p:nvPicPr>
        <p:blipFill>
          <a:blip r:embed="rId2"/>
          <a:stretch>
            <a:fillRect/>
          </a:stretch>
        </p:blipFill>
        <p:spPr>
          <a:xfrm>
            <a:off x="7389092" y="1332410"/>
            <a:ext cx="4079419" cy="3217817"/>
          </a:xfrm>
          <a:prstGeom prst="rect">
            <a:avLst/>
          </a:prstGeom>
        </p:spPr>
      </p:pic>
      <p:sp>
        <p:nvSpPr>
          <p:cNvPr id="4" name="Title 3">
            <a:extLst>
              <a:ext uri="{FF2B5EF4-FFF2-40B4-BE49-F238E27FC236}">
                <a16:creationId xmlns:a16="http://schemas.microsoft.com/office/drawing/2014/main" id="{1C9D3A8F-7D55-4F76-8CE6-10BCA7E1BF02}"/>
              </a:ext>
            </a:extLst>
          </p:cNvPr>
          <p:cNvSpPr>
            <a:spLocks noGrp="1"/>
          </p:cNvSpPr>
          <p:nvPr>
            <p:ph type="title"/>
          </p:nvPr>
        </p:nvSpPr>
        <p:spPr/>
        <p:txBody>
          <a:bodyPr/>
          <a:lstStyle/>
          <a:p>
            <a:r>
              <a:rPr lang="en-MY"/>
              <a:t>Retention HW Assembly Cont.</a:t>
            </a:r>
            <a:br>
              <a:rPr lang="en-MY"/>
            </a:br>
            <a:endParaRPr lang="en-MY"/>
          </a:p>
        </p:txBody>
      </p:sp>
      <p:sp>
        <p:nvSpPr>
          <p:cNvPr id="8" name="Content Placeholder 7">
            <a:extLst>
              <a:ext uri="{FF2B5EF4-FFF2-40B4-BE49-F238E27FC236}">
                <a16:creationId xmlns:a16="http://schemas.microsoft.com/office/drawing/2014/main" id="{19D78BE8-7BF7-4E57-B209-AC893D7DD34D}"/>
              </a:ext>
            </a:extLst>
          </p:cNvPr>
          <p:cNvSpPr>
            <a:spLocks noGrp="1"/>
          </p:cNvSpPr>
          <p:nvPr>
            <p:ph sz="quarter" idx="28"/>
          </p:nvPr>
        </p:nvSpPr>
        <p:spPr>
          <a:xfrm>
            <a:off x="571372" y="1673456"/>
            <a:ext cx="6817720" cy="3141769"/>
          </a:xfrm>
        </p:spPr>
        <p:txBody>
          <a:bodyPr>
            <a:normAutofit/>
          </a:bodyPr>
          <a:lstStyle/>
          <a:p>
            <a:pPr marL="0" indent="0">
              <a:buNone/>
            </a:pPr>
            <a:r>
              <a:rPr lang="en-US" sz="2133"/>
              <a:t>3.Place package into socket.</a:t>
            </a:r>
          </a:p>
          <a:p>
            <a:pPr marL="685783" lvl="1" indent="-457189">
              <a:buFont typeface="+mj-lt"/>
              <a:buAutoNum type="alphaLcParenR"/>
            </a:pPr>
            <a:r>
              <a:rPr lang="en-US" sz="2133"/>
              <a:t>Verify Pin 1 orientation matches socket.</a:t>
            </a:r>
          </a:p>
          <a:p>
            <a:pPr marL="685783" lvl="1" indent="-457189">
              <a:buFont typeface="+mj-lt"/>
              <a:buAutoNum type="alphaLcParenR"/>
            </a:pPr>
            <a:r>
              <a:rPr lang="en-US" sz="2133"/>
              <a:t>Wiggle package gently so solder balls align to the ball guide on the socket.</a:t>
            </a:r>
          </a:p>
          <a:p>
            <a:pPr marL="0" indent="0">
              <a:buNone/>
            </a:pPr>
            <a:endParaRPr lang="en-MY"/>
          </a:p>
        </p:txBody>
      </p:sp>
      <p:sp>
        <p:nvSpPr>
          <p:cNvPr id="2" name="Slide Number Placeholder 1"/>
          <p:cNvSpPr>
            <a:spLocks noGrp="1"/>
          </p:cNvSpPr>
          <p:nvPr>
            <p:ph type="sldNum" sz="quarter" idx="4294967295"/>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48</a:t>
            </a:fld>
            <a:endParaRPr lang="en-US"/>
          </a:p>
        </p:txBody>
      </p:sp>
      <p:sp>
        <p:nvSpPr>
          <p:cNvPr id="6" name="Oval 5"/>
          <p:cNvSpPr/>
          <p:nvPr/>
        </p:nvSpPr>
        <p:spPr>
          <a:xfrm>
            <a:off x="9919304" y="3518262"/>
            <a:ext cx="713861" cy="646673"/>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Oval 8">
            <a:extLst>
              <a:ext uri="{FF2B5EF4-FFF2-40B4-BE49-F238E27FC236}">
                <a16:creationId xmlns:a16="http://schemas.microsoft.com/office/drawing/2014/main" id="{A4C52C3F-EBDE-C242-7E6F-A2ECB5B3470E}"/>
              </a:ext>
            </a:extLst>
          </p:cNvPr>
          <p:cNvSpPr/>
          <p:nvPr/>
        </p:nvSpPr>
        <p:spPr>
          <a:xfrm>
            <a:off x="8165992" y="1352523"/>
            <a:ext cx="488205" cy="509823"/>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r>
              <a:rPr lang="en-US" sz="1467" b="1">
                <a:solidFill>
                  <a:srgbClr val="FFFFFF"/>
                </a:solidFill>
                <a:latin typeface="Helvetica Neue Medium"/>
                <a:ea typeface="Helvetica Neue Medium"/>
                <a:cs typeface="Helvetica Neue Medium"/>
                <a:sym typeface="Helvetica Neue Medium"/>
              </a:rPr>
              <a:t>3</a:t>
            </a:r>
            <a:endParaRPr lang="en-MY" sz="1467" b="1">
              <a:solidFill>
                <a:srgbClr val="FFFFFF"/>
              </a:solidFill>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0049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C6E1B8-89FB-4B7C-AA23-FF224A31100C}"/>
              </a:ext>
            </a:extLst>
          </p:cNvPr>
          <p:cNvSpPr>
            <a:spLocks noGrp="1"/>
          </p:cNvSpPr>
          <p:nvPr>
            <p:ph type="title"/>
          </p:nvPr>
        </p:nvSpPr>
        <p:spPr>
          <a:xfrm>
            <a:off x="571371" y="33489"/>
            <a:ext cx="11010816" cy="952499"/>
          </a:xfrm>
        </p:spPr>
        <p:txBody>
          <a:bodyPr/>
          <a:lstStyle/>
          <a:p>
            <a:r>
              <a:rPr lang="en-MY"/>
              <a:t>Retention HW Assembly Cont.</a:t>
            </a:r>
            <a:br>
              <a:rPr lang="en-MY"/>
            </a:br>
            <a:endParaRPr lang="en-MY"/>
          </a:p>
        </p:txBody>
      </p:sp>
      <p:sp>
        <p:nvSpPr>
          <p:cNvPr id="15" name="Content Placeholder 14">
            <a:extLst>
              <a:ext uri="{FF2B5EF4-FFF2-40B4-BE49-F238E27FC236}">
                <a16:creationId xmlns:a16="http://schemas.microsoft.com/office/drawing/2014/main" id="{1EA4FE89-D4F1-4F7B-B666-BFDF4429732B}"/>
              </a:ext>
            </a:extLst>
          </p:cNvPr>
          <p:cNvSpPr>
            <a:spLocks noGrp="1"/>
          </p:cNvSpPr>
          <p:nvPr>
            <p:ph sz="quarter" idx="28"/>
          </p:nvPr>
        </p:nvSpPr>
        <p:spPr>
          <a:xfrm>
            <a:off x="571372" y="619040"/>
            <a:ext cx="10836857" cy="2219992"/>
          </a:xfrm>
        </p:spPr>
        <p:txBody>
          <a:bodyPr>
            <a:normAutofit fontScale="40000" lnSpcReduction="20000"/>
          </a:bodyPr>
          <a:lstStyle/>
          <a:p>
            <a:pPr marL="0" indent="0">
              <a:buNone/>
            </a:pPr>
            <a:r>
              <a:rPr lang="en-US" sz="5333"/>
              <a:t>4. Place heatsink assembly into top plate.</a:t>
            </a:r>
          </a:p>
          <a:p>
            <a:pPr marL="838179" lvl="1" indent="-609585">
              <a:buFont typeface="+mj-lt"/>
              <a:buAutoNum type="alphaLcParenR"/>
            </a:pPr>
            <a:r>
              <a:rPr lang="en-US" sz="5333"/>
              <a:t>Verify Pin 1 orientation matches socket.</a:t>
            </a:r>
          </a:p>
          <a:p>
            <a:pPr marL="838179" lvl="1" indent="-609585">
              <a:buFont typeface="+mj-lt"/>
              <a:buAutoNum type="alphaLcParenR"/>
            </a:pPr>
            <a:r>
              <a:rPr lang="en-US" sz="5333"/>
              <a:t>Heatsink assembly has Pin 1 marking on the side of it.</a:t>
            </a:r>
          </a:p>
          <a:p>
            <a:pPr marL="0" indent="0">
              <a:buNone/>
            </a:pPr>
            <a:r>
              <a:rPr lang="en-US" sz="5333"/>
              <a:t>5. Align the 4 screws to the top plate screws hole.</a:t>
            </a:r>
          </a:p>
          <a:p>
            <a:pPr marL="609585" indent="-609585">
              <a:buFont typeface="+mj-lt"/>
              <a:buAutoNum type="alphaLcParenR"/>
            </a:pPr>
            <a:r>
              <a:rPr lang="en-US" sz="5333"/>
              <a:t>Tighten the screws using torque wrench (3 inch </a:t>
            </a:r>
            <a:r>
              <a:rPr lang="en-US" sz="5333" err="1"/>
              <a:t>lbs</a:t>
            </a:r>
            <a:r>
              <a:rPr lang="en-US" sz="5333"/>
              <a:t>). Use cross tightening method while tightening the 4 screws.</a:t>
            </a:r>
          </a:p>
          <a:p>
            <a:endParaRPr lang="en-MY"/>
          </a:p>
        </p:txBody>
      </p:sp>
      <p:sp>
        <p:nvSpPr>
          <p:cNvPr id="2" name="Slide Number Placeholder 1"/>
          <p:cNvSpPr>
            <a:spLocks noGrp="1"/>
          </p:cNvSpPr>
          <p:nvPr>
            <p:ph type="sldNum" sz="quarter" idx="4294967295"/>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49</a:t>
            </a:fld>
            <a:endParaRPr lang="en-US"/>
          </a:p>
        </p:txBody>
      </p:sp>
      <p:pic>
        <p:nvPicPr>
          <p:cNvPr id="18" name="Picture 17">
            <a:extLst>
              <a:ext uri="{FF2B5EF4-FFF2-40B4-BE49-F238E27FC236}">
                <a16:creationId xmlns:a16="http://schemas.microsoft.com/office/drawing/2014/main" id="{43FC4554-A50D-9CAA-FC76-4561D8B0E2B1}"/>
              </a:ext>
            </a:extLst>
          </p:cNvPr>
          <p:cNvPicPr>
            <a:picLocks noChangeAspect="1"/>
          </p:cNvPicPr>
          <p:nvPr/>
        </p:nvPicPr>
        <p:blipFill>
          <a:blip r:embed="rId2"/>
          <a:stretch>
            <a:fillRect/>
          </a:stretch>
        </p:blipFill>
        <p:spPr>
          <a:xfrm>
            <a:off x="633975" y="3656593"/>
            <a:ext cx="3125915" cy="2496067"/>
          </a:xfrm>
          <a:prstGeom prst="rect">
            <a:avLst/>
          </a:prstGeom>
        </p:spPr>
      </p:pic>
      <p:pic>
        <p:nvPicPr>
          <p:cNvPr id="20" name="Picture 19">
            <a:extLst>
              <a:ext uri="{FF2B5EF4-FFF2-40B4-BE49-F238E27FC236}">
                <a16:creationId xmlns:a16="http://schemas.microsoft.com/office/drawing/2014/main" id="{C7B4B86F-337C-2DE5-AF46-AF11E8408CD6}"/>
              </a:ext>
            </a:extLst>
          </p:cNvPr>
          <p:cNvPicPr>
            <a:picLocks noChangeAspect="1"/>
          </p:cNvPicPr>
          <p:nvPr/>
        </p:nvPicPr>
        <p:blipFill>
          <a:blip r:embed="rId3"/>
          <a:stretch>
            <a:fillRect/>
          </a:stretch>
        </p:blipFill>
        <p:spPr>
          <a:xfrm>
            <a:off x="4057091" y="3839474"/>
            <a:ext cx="3270389" cy="2068415"/>
          </a:xfrm>
          <a:prstGeom prst="rect">
            <a:avLst/>
          </a:prstGeom>
        </p:spPr>
      </p:pic>
      <p:sp>
        <p:nvSpPr>
          <p:cNvPr id="21" name="TextBox 20">
            <a:extLst>
              <a:ext uri="{FF2B5EF4-FFF2-40B4-BE49-F238E27FC236}">
                <a16:creationId xmlns:a16="http://schemas.microsoft.com/office/drawing/2014/main" id="{16B66A3C-8A65-C6CA-F823-0FECD96BBEB8}"/>
              </a:ext>
            </a:extLst>
          </p:cNvPr>
          <p:cNvSpPr txBox="1"/>
          <p:nvPr/>
        </p:nvSpPr>
        <p:spPr>
          <a:xfrm>
            <a:off x="4196769" y="5988513"/>
            <a:ext cx="575799" cy="277705"/>
          </a:xfrm>
          <a:prstGeom prst="rect">
            <a:avLst/>
          </a:prstGeom>
          <a:noFill/>
          <a:ln>
            <a:solidFill>
              <a:schemeClr val="tx2"/>
            </a:solidFill>
          </a:ln>
        </p:spPr>
        <p:txBody>
          <a:bodyPr wrap="none" rtlCol="0">
            <a:spAutoFit/>
          </a:bodyPr>
          <a:lstStyle/>
          <a:p>
            <a:r>
              <a:rPr lang="en-US" sz="1333">
                <a:solidFill>
                  <a:schemeClr val="tx2"/>
                </a:solidFill>
                <a:cs typeface="Neo Sans Intel"/>
              </a:rPr>
              <a:t>Pin 1</a:t>
            </a:r>
          </a:p>
        </p:txBody>
      </p:sp>
      <p:cxnSp>
        <p:nvCxnSpPr>
          <p:cNvPr id="23" name="Straight Arrow Connector 22">
            <a:extLst>
              <a:ext uri="{FF2B5EF4-FFF2-40B4-BE49-F238E27FC236}">
                <a16:creationId xmlns:a16="http://schemas.microsoft.com/office/drawing/2014/main" id="{27EAC588-4AB6-B6DE-7404-AAC900249D91}"/>
              </a:ext>
            </a:extLst>
          </p:cNvPr>
          <p:cNvCxnSpPr>
            <a:cxnSpLocks/>
            <a:stCxn id="21" idx="3"/>
          </p:cNvCxnSpPr>
          <p:nvPr/>
        </p:nvCxnSpPr>
        <p:spPr>
          <a:xfrm flipV="1">
            <a:off x="4772568" y="5712823"/>
            <a:ext cx="1036049" cy="414543"/>
          </a:xfrm>
          <a:prstGeom prst="straightConnector1">
            <a:avLst/>
          </a:prstGeom>
          <a:ln>
            <a:solidFill>
              <a:schemeClr val="tx2"/>
            </a:solidFill>
            <a:tailEnd type="triangle"/>
          </a:ln>
          <a:effectLst>
            <a:outerShdw blurRad="25400" algn="ctr" rotWithShape="0">
              <a:prstClr val="black"/>
            </a:outerShdw>
          </a:effectLst>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0F46FDD9-77CC-725F-7EF6-78558D534423}"/>
              </a:ext>
            </a:extLst>
          </p:cNvPr>
          <p:cNvSpPr/>
          <p:nvPr/>
        </p:nvSpPr>
        <p:spPr>
          <a:xfrm>
            <a:off x="5669524" y="5329646"/>
            <a:ext cx="530979" cy="542367"/>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26" name="Straight Arrow Connector 25">
            <a:extLst>
              <a:ext uri="{FF2B5EF4-FFF2-40B4-BE49-F238E27FC236}">
                <a16:creationId xmlns:a16="http://schemas.microsoft.com/office/drawing/2014/main" id="{DED8EFD0-5BCC-363D-979A-5C9669A8684C}"/>
              </a:ext>
            </a:extLst>
          </p:cNvPr>
          <p:cNvCxnSpPr>
            <a:cxnSpLocks/>
          </p:cNvCxnSpPr>
          <p:nvPr/>
        </p:nvCxnSpPr>
        <p:spPr>
          <a:xfrm>
            <a:off x="7538819" y="4904627"/>
            <a:ext cx="594987" cy="0"/>
          </a:xfrm>
          <a:prstGeom prst="straightConnector1">
            <a:avLst/>
          </a:prstGeom>
          <a:ln>
            <a:solidFill>
              <a:schemeClr val="tx2"/>
            </a:solidFill>
            <a:tailEnd type="triangle"/>
          </a:ln>
          <a:effectLst>
            <a:outerShdw blurRad="25400" algn="ctr" rotWithShape="0">
              <a:prstClr val="black"/>
            </a:outerShdw>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77637315-AEEB-F5B6-725C-B0A01482EC8E}"/>
              </a:ext>
            </a:extLst>
          </p:cNvPr>
          <p:cNvPicPr>
            <a:picLocks noChangeAspect="1"/>
          </p:cNvPicPr>
          <p:nvPr/>
        </p:nvPicPr>
        <p:blipFill>
          <a:blip r:embed="rId2"/>
          <a:stretch>
            <a:fillRect/>
          </a:stretch>
        </p:blipFill>
        <p:spPr>
          <a:xfrm>
            <a:off x="8171692" y="3656593"/>
            <a:ext cx="3125915" cy="2496067"/>
          </a:xfrm>
          <a:prstGeom prst="rect">
            <a:avLst/>
          </a:prstGeom>
        </p:spPr>
      </p:pic>
      <p:sp>
        <p:nvSpPr>
          <p:cNvPr id="29" name="Oval 28">
            <a:extLst>
              <a:ext uri="{FF2B5EF4-FFF2-40B4-BE49-F238E27FC236}">
                <a16:creationId xmlns:a16="http://schemas.microsoft.com/office/drawing/2014/main" id="{029C183D-4C74-E89D-C1C9-1C7FB7707204}"/>
              </a:ext>
            </a:extLst>
          </p:cNvPr>
          <p:cNvSpPr/>
          <p:nvPr/>
        </p:nvSpPr>
        <p:spPr>
          <a:xfrm>
            <a:off x="9212241" y="3659374"/>
            <a:ext cx="530979" cy="542367"/>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Oval 29">
            <a:extLst>
              <a:ext uri="{FF2B5EF4-FFF2-40B4-BE49-F238E27FC236}">
                <a16:creationId xmlns:a16="http://schemas.microsoft.com/office/drawing/2014/main" id="{13A38B16-053F-2A83-65AB-58BA04B57A3D}"/>
              </a:ext>
            </a:extLst>
          </p:cNvPr>
          <p:cNvSpPr/>
          <p:nvPr/>
        </p:nvSpPr>
        <p:spPr>
          <a:xfrm>
            <a:off x="8248492" y="4633443"/>
            <a:ext cx="530979" cy="542367"/>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2" name="Oval 31">
            <a:extLst>
              <a:ext uri="{FF2B5EF4-FFF2-40B4-BE49-F238E27FC236}">
                <a16:creationId xmlns:a16="http://schemas.microsoft.com/office/drawing/2014/main" id="{DF0E470F-1FC0-D973-93F8-DD61370E8E42}"/>
              </a:ext>
            </a:extLst>
          </p:cNvPr>
          <p:cNvSpPr/>
          <p:nvPr/>
        </p:nvSpPr>
        <p:spPr>
          <a:xfrm>
            <a:off x="10616485" y="4633443"/>
            <a:ext cx="530979" cy="542367"/>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Oval 32">
            <a:extLst>
              <a:ext uri="{FF2B5EF4-FFF2-40B4-BE49-F238E27FC236}">
                <a16:creationId xmlns:a16="http://schemas.microsoft.com/office/drawing/2014/main" id="{C1E3BE97-67E5-1F4F-A663-AE25FBBB40DD}"/>
              </a:ext>
            </a:extLst>
          </p:cNvPr>
          <p:cNvSpPr/>
          <p:nvPr/>
        </p:nvSpPr>
        <p:spPr>
          <a:xfrm>
            <a:off x="9652735" y="5541571"/>
            <a:ext cx="530979" cy="542367"/>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Oval 33">
            <a:extLst>
              <a:ext uri="{FF2B5EF4-FFF2-40B4-BE49-F238E27FC236}">
                <a16:creationId xmlns:a16="http://schemas.microsoft.com/office/drawing/2014/main" id="{B1E45D2D-C09D-445B-DBA7-EAB80A9E4B0D}"/>
              </a:ext>
            </a:extLst>
          </p:cNvPr>
          <p:cNvSpPr/>
          <p:nvPr/>
        </p:nvSpPr>
        <p:spPr>
          <a:xfrm>
            <a:off x="370930" y="3401681"/>
            <a:ext cx="488205" cy="509823"/>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r>
              <a:rPr lang="en-US" sz="1467" b="1">
                <a:solidFill>
                  <a:srgbClr val="FFFFFF"/>
                </a:solidFill>
                <a:latin typeface="Helvetica Neue Medium"/>
                <a:ea typeface="Helvetica Neue Medium"/>
                <a:cs typeface="Helvetica Neue Medium"/>
                <a:sym typeface="Helvetica Neue Medium"/>
              </a:rPr>
              <a:t>4</a:t>
            </a:r>
            <a:endParaRPr lang="en-MY" sz="1467" b="1">
              <a:solidFill>
                <a:srgbClr val="FFFFFF"/>
              </a:solidFill>
              <a:latin typeface="Helvetica Neue Medium"/>
              <a:ea typeface="Helvetica Neue Medium"/>
              <a:cs typeface="Helvetica Neue Medium"/>
              <a:sym typeface="Helvetica Neue Medium"/>
            </a:endParaRPr>
          </a:p>
        </p:txBody>
      </p:sp>
      <p:sp>
        <p:nvSpPr>
          <p:cNvPr id="35" name="Oval 34">
            <a:extLst>
              <a:ext uri="{FF2B5EF4-FFF2-40B4-BE49-F238E27FC236}">
                <a16:creationId xmlns:a16="http://schemas.microsoft.com/office/drawing/2014/main" id="{20292DA4-47DF-9DE5-331A-764F2FD816DB}"/>
              </a:ext>
            </a:extLst>
          </p:cNvPr>
          <p:cNvSpPr/>
          <p:nvPr/>
        </p:nvSpPr>
        <p:spPr>
          <a:xfrm>
            <a:off x="4069764" y="3339790"/>
            <a:ext cx="488205" cy="509823"/>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r>
              <a:rPr lang="en-US" sz="1467" b="1">
                <a:solidFill>
                  <a:srgbClr val="FFFFFF"/>
                </a:solidFill>
                <a:latin typeface="Helvetica Neue Medium"/>
                <a:ea typeface="Helvetica Neue Medium"/>
                <a:cs typeface="Helvetica Neue Medium"/>
                <a:sym typeface="Helvetica Neue Medium"/>
              </a:rPr>
              <a:t>4a</a:t>
            </a:r>
            <a:endParaRPr lang="en-MY" sz="1467" b="1">
              <a:solidFill>
                <a:srgbClr val="FFFFFF"/>
              </a:solidFill>
              <a:latin typeface="Helvetica Neue Medium"/>
              <a:ea typeface="Helvetica Neue Medium"/>
              <a:cs typeface="Helvetica Neue Medium"/>
              <a:sym typeface="Helvetica Neue Medium"/>
            </a:endParaRPr>
          </a:p>
        </p:txBody>
      </p:sp>
      <p:sp>
        <p:nvSpPr>
          <p:cNvPr id="36" name="Oval 35">
            <a:extLst>
              <a:ext uri="{FF2B5EF4-FFF2-40B4-BE49-F238E27FC236}">
                <a16:creationId xmlns:a16="http://schemas.microsoft.com/office/drawing/2014/main" id="{41A1AF4C-C339-823E-586A-BED2AAD25610}"/>
              </a:ext>
            </a:extLst>
          </p:cNvPr>
          <p:cNvSpPr/>
          <p:nvPr/>
        </p:nvSpPr>
        <p:spPr>
          <a:xfrm>
            <a:off x="4623741" y="3339790"/>
            <a:ext cx="530979" cy="509823"/>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r>
              <a:rPr lang="en-US" sz="1467" b="1">
                <a:solidFill>
                  <a:srgbClr val="FFFFFF"/>
                </a:solidFill>
                <a:latin typeface="Helvetica Neue Medium"/>
                <a:ea typeface="Helvetica Neue Medium"/>
                <a:cs typeface="Helvetica Neue Medium"/>
                <a:sym typeface="Helvetica Neue Medium"/>
              </a:rPr>
              <a:t>4b</a:t>
            </a:r>
            <a:endParaRPr lang="en-MY" sz="1467" b="1">
              <a:solidFill>
                <a:srgbClr val="FFFFFF"/>
              </a:solidFill>
              <a:latin typeface="Helvetica Neue Medium"/>
              <a:ea typeface="Helvetica Neue Medium"/>
              <a:cs typeface="Helvetica Neue Medium"/>
              <a:sym typeface="Helvetica Neue Medium"/>
            </a:endParaRPr>
          </a:p>
        </p:txBody>
      </p:sp>
      <p:sp>
        <p:nvSpPr>
          <p:cNvPr id="37" name="Oval 36">
            <a:extLst>
              <a:ext uri="{FF2B5EF4-FFF2-40B4-BE49-F238E27FC236}">
                <a16:creationId xmlns:a16="http://schemas.microsoft.com/office/drawing/2014/main" id="{2EFFD261-765E-3AFF-50C8-5D9F63D11D96}"/>
              </a:ext>
            </a:extLst>
          </p:cNvPr>
          <p:cNvSpPr/>
          <p:nvPr/>
        </p:nvSpPr>
        <p:spPr>
          <a:xfrm>
            <a:off x="7983003" y="3102264"/>
            <a:ext cx="530979" cy="509823"/>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r>
              <a:rPr lang="en-US" sz="1467" b="1">
                <a:solidFill>
                  <a:srgbClr val="FFFFFF"/>
                </a:solidFill>
                <a:latin typeface="Helvetica Neue Medium"/>
                <a:ea typeface="Helvetica Neue Medium"/>
                <a:cs typeface="Helvetica Neue Medium"/>
                <a:sym typeface="Helvetica Neue Medium"/>
              </a:rPr>
              <a:t>5</a:t>
            </a:r>
            <a:endParaRPr lang="en-MY" sz="1467" b="1">
              <a:solidFill>
                <a:srgbClr val="FFFFFF"/>
              </a:solidFill>
              <a:latin typeface="Helvetica Neue Medium"/>
              <a:ea typeface="Helvetica Neue Medium"/>
              <a:cs typeface="Helvetica Neue Medium"/>
              <a:sym typeface="Helvetica Neue Medium"/>
            </a:endParaRPr>
          </a:p>
        </p:txBody>
      </p:sp>
      <p:sp>
        <p:nvSpPr>
          <p:cNvPr id="3" name="Isosceles Triangle 2">
            <a:extLst>
              <a:ext uri="{FF2B5EF4-FFF2-40B4-BE49-F238E27FC236}">
                <a16:creationId xmlns:a16="http://schemas.microsoft.com/office/drawing/2014/main" id="{4834B617-A84A-ADF1-10F6-15D3F493BA14}"/>
              </a:ext>
            </a:extLst>
          </p:cNvPr>
          <p:cNvSpPr/>
          <p:nvPr/>
        </p:nvSpPr>
        <p:spPr>
          <a:xfrm>
            <a:off x="9824821" y="2579000"/>
            <a:ext cx="1757367" cy="760834"/>
          </a:xfrm>
          <a:prstGeom prst="triangle">
            <a:avLst/>
          </a:prstGeom>
          <a:solidFill>
            <a:schemeClr val="tx1"/>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a:lnSpc>
                <a:spcPct val="100000"/>
              </a:lnSpc>
              <a:spcBef>
                <a:spcPts val="0"/>
              </a:spcBef>
            </a:pPr>
            <a:r>
              <a:rPr lang="en-US" sz="1600">
                <a:solidFill>
                  <a:srgbClr val="FFFFFF"/>
                </a:solidFill>
                <a:latin typeface="Helvetica Neue Medium"/>
                <a:ea typeface="Helvetica Neue Medium"/>
                <a:cs typeface="Helvetica Neue Medium"/>
                <a:sym typeface="Helvetica Neue Medium"/>
              </a:rPr>
              <a:t>Rev.1</a:t>
            </a:r>
            <a:endParaRPr lang="en-MY" sz="1600">
              <a:solidFill>
                <a:srgbClr val="FFFFFF"/>
              </a:solidFill>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25605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ECC8D-BAC9-4A84-BDE1-90F567991977}"/>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Important Links [</a:t>
            </a:r>
            <a:r>
              <a:rPr lang="en-US" sz="4000" err="1">
                <a:hlinkClick r:id="rId2"/>
              </a:rPr>
              <a:t>goto</a:t>
            </a:r>
            <a:r>
              <a:rPr lang="en-US" sz="4000">
                <a:hlinkClick r:id="rId2"/>
              </a:rPr>
              <a:t>/</a:t>
            </a:r>
            <a:r>
              <a:rPr lang="en-US" sz="4000" err="1">
                <a:hlinkClick r:id="rId2"/>
              </a:rPr>
              <a:t>rvp</a:t>
            </a:r>
            <a:r>
              <a:rPr lang="en-US" sz="4000"/>
              <a:t>]</a:t>
            </a:r>
            <a:endParaRPr lang="en-US"/>
          </a:p>
        </p:txBody>
      </p:sp>
      <p:sp>
        <p:nvSpPr>
          <p:cNvPr id="3" name="TextBox 2">
            <a:extLst>
              <a:ext uri="{FF2B5EF4-FFF2-40B4-BE49-F238E27FC236}">
                <a16:creationId xmlns:a16="http://schemas.microsoft.com/office/drawing/2014/main" id="{ECB07FEC-14D2-9534-4D8B-A0D9B3941445}"/>
              </a:ext>
            </a:extLst>
          </p:cNvPr>
          <p:cNvSpPr txBox="1"/>
          <p:nvPr/>
        </p:nvSpPr>
        <p:spPr>
          <a:xfrm>
            <a:off x="391632" y="981607"/>
            <a:ext cx="11437257" cy="5217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spAutoFit/>
          </a:bodyPr>
          <a:lstStyle/>
          <a:p>
            <a:pPr marL="285750" indent="-285750" defTabSz="609570" hangingPunct="1">
              <a:lnSpc>
                <a:spcPts val="3500"/>
              </a:lnSpc>
              <a:spcBef>
                <a:spcPts val="600"/>
              </a:spcBef>
              <a:buFont typeface="Wingdings" panose="05000000000000000000" pitchFamily="2" charset="2"/>
              <a:buChar char="Ø"/>
            </a:pPr>
            <a:r>
              <a:rPr lang="en-US" sz="1600">
                <a:latin typeface="+mn-lt"/>
                <a:ea typeface="Calibri" panose="020F0502020204030204" pitchFamily="34" charset="0"/>
                <a:cs typeface="Calibri" panose="020F0502020204030204" pitchFamily="34" charset="0"/>
              </a:rPr>
              <a:t>NVL-HX RVP SharePoint link :</a:t>
            </a:r>
            <a:r>
              <a:rPr lang="en-US" sz="1600">
                <a:ea typeface="Calibri" panose="020F0502020204030204" pitchFamily="34" charset="0"/>
                <a:cs typeface="Calibri" panose="020F0502020204030204" pitchFamily="34" charset="0"/>
              </a:rPr>
              <a:t> </a:t>
            </a:r>
            <a:r>
              <a:rPr lang="en-US" sz="1600">
                <a:hlinkClick r:id="rId3"/>
              </a:rPr>
              <a:t>NVL HX, UPH, UL RVP Engineering Documents</a:t>
            </a:r>
            <a:endParaRPr lang="en-US" sz="1400">
              <a:latin typeface="+mn-lt"/>
              <a:ea typeface="Calibri" panose="020F0502020204030204" pitchFamily="34" charset="0"/>
              <a:cs typeface="Calibri" panose="020F0502020204030204" pitchFamily="34" charset="0"/>
            </a:endParaRPr>
          </a:p>
          <a:p>
            <a:pPr marL="285750" indent="-285750" defTabSz="609570" hangingPunct="1">
              <a:lnSpc>
                <a:spcPts val="3500"/>
              </a:lnSpc>
              <a:spcBef>
                <a:spcPts val="600"/>
              </a:spcBef>
              <a:buFont typeface="Wingdings" panose="05000000000000000000" pitchFamily="2" charset="2"/>
              <a:buChar char="Ø"/>
            </a:pPr>
            <a:r>
              <a:rPr lang="en-US" sz="1600">
                <a:latin typeface="+mn-lt"/>
                <a:ea typeface="Calibri" panose="020F0502020204030204" pitchFamily="34" charset="0"/>
                <a:cs typeface="Calibri" panose="020F0502020204030204" pitchFamily="34" charset="0"/>
              </a:rPr>
              <a:t>NVL-HX Architecture document </a:t>
            </a:r>
            <a:r>
              <a:rPr lang="en-US" sz="1600">
                <a:ea typeface="Calibri" panose="020F0502020204030204" pitchFamily="34" charset="0"/>
                <a:cs typeface="Calibri" panose="020F0502020204030204" pitchFamily="34" charset="0"/>
              </a:rPr>
              <a:t>link : </a:t>
            </a:r>
            <a:r>
              <a:rPr lang="en-US" altLang="en-US" sz="1600">
                <a:solidFill>
                  <a:schemeClr val="tx1"/>
                </a:solidFill>
                <a:latin typeface="+mn-lt"/>
                <a:ea typeface="Calibri" panose="020F0502020204030204" pitchFamily="34" charset="0"/>
                <a:cs typeface="Calibri" panose="020F0502020204030204" pitchFamily="34" charset="0"/>
                <a:hlinkClick r:id="rId4"/>
              </a:rPr>
              <a:t>03_NVL_HX_UPH_UL_RVP_HAS</a:t>
            </a:r>
            <a:endParaRPr lang="en-US" altLang="en-US" sz="1600">
              <a:solidFill>
                <a:schemeClr val="tx1"/>
              </a:solidFill>
              <a:latin typeface="+mn-lt"/>
              <a:ea typeface="Calibri" panose="020F0502020204030204" pitchFamily="34" charset="0"/>
              <a:cs typeface="Calibri" panose="020F0502020204030204" pitchFamily="34" charset="0"/>
            </a:endParaRPr>
          </a:p>
          <a:p>
            <a:pPr marL="285750" indent="-285750" defTabSz="609570" hangingPunct="1">
              <a:lnSpc>
                <a:spcPts val="3500"/>
              </a:lnSpc>
              <a:spcBef>
                <a:spcPts val="600"/>
              </a:spcBef>
              <a:buFont typeface="Wingdings" panose="05000000000000000000" pitchFamily="2" charset="2"/>
              <a:buChar char="Ø"/>
            </a:pPr>
            <a:r>
              <a:rPr lang="en-US" sz="1600">
                <a:ea typeface="Calibri" panose="020F0502020204030204" pitchFamily="34" charset="0"/>
                <a:cs typeface="Calibri" panose="020F0502020204030204" pitchFamily="34" charset="0"/>
              </a:rPr>
              <a:t>NVL Board ID doc : </a:t>
            </a:r>
            <a:r>
              <a:rPr lang="en-US" sz="1600">
                <a:hlinkClick r:id="rId5"/>
              </a:rPr>
              <a:t>CCG NVL Client System PDT - 01_NVL_Board_ID_document - All Documents</a:t>
            </a:r>
            <a:endParaRPr lang="en-US" sz="1600">
              <a:ea typeface="Calibri" panose="020F0502020204030204" pitchFamily="34" charset="0"/>
              <a:cs typeface="Calibri" panose="020F0502020204030204" pitchFamily="34" charset="0"/>
            </a:endParaRPr>
          </a:p>
          <a:p>
            <a:pPr marL="285750" indent="-285750" defTabSz="609570" hangingPunct="1">
              <a:lnSpc>
                <a:spcPts val="3500"/>
              </a:lnSpc>
              <a:spcBef>
                <a:spcPts val="600"/>
              </a:spcBef>
              <a:buFont typeface="Wingdings" panose="05000000000000000000" pitchFamily="2" charset="2"/>
              <a:buChar char="Ø"/>
            </a:pPr>
            <a:r>
              <a:rPr lang="en-US" sz="1600">
                <a:latin typeface="+mn-lt"/>
                <a:ea typeface="Calibri" panose="020F0502020204030204" pitchFamily="34" charset="0"/>
                <a:cs typeface="Calibri" panose="020F0502020204030204" pitchFamily="34" charset="0"/>
              </a:rPr>
              <a:t>NVL-HX RVP SOC and EC GPIO mapping </a:t>
            </a:r>
            <a:r>
              <a:rPr lang="en-US" sz="1600">
                <a:ea typeface="Calibri" panose="020F0502020204030204" pitchFamily="34" charset="0"/>
                <a:cs typeface="Calibri" panose="020F0502020204030204" pitchFamily="34" charset="0"/>
              </a:rPr>
              <a:t>link : </a:t>
            </a:r>
            <a:r>
              <a:rPr lang="en-US" altLang="en-US" sz="1600">
                <a:solidFill>
                  <a:schemeClr val="tx1"/>
                </a:solidFill>
                <a:latin typeface="+mn-lt"/>
                <a:ea typeface="Calibri" panose="020F0502020204030204" pitchFamily="34" charset="0"/>
                <a:cs typeface="Calibri" panose="020F0502020204030204" pitchFamily="34" charset="0"/>
                <a:hlinkClick r:id="rId6"/>
              </a:rPr>
              <a:t>05_NVL_HX_UPH_UL_RVP_PCH_EC_GPIO</a:t>
            </a:r>
            <a:endParaRPr lang="en-US" altLang="en-US" sz="1600">
              <a:solidFill>
                <a:schemeClr val="tx1"/>
              </a:solidFill>
              <a:latin typeface="+mn-lt"/>
              <a:ea typeface="Calibri" panose="020F0502020204030204" pitchFamily="34" charset="0"/>
              <a:cs typeface="Calibri" panose="020F0502020204030204" pitchFamily="34" charset="0"/>
            </a:endParaRPr>
          </a:p>
          <a:p>
            <a:pPr marL="285750" indent="-285750" defTabSz="609570" hangingPunct="1">
              <a:lnSpc>
                <a:spcPts val="3500"/>
              </a:lnSpc>
              <a:spcBef>
                <a:spcPts val="600"/>
              </a:spcBef>
              <a:buFont typeface="Wingdings" panose="05000000000000000000" pitchFamily="2" charset="2"/>
              <a:buChar char="Ø"/>
            </a:pPr>
            <a:r>
              <a:rPr lang="en-US" sz="1600">
                <a:latin typeface="+mn-lt"/>
                <a:ea typeface="Calibri" panose="020F0502020204030204" pitchFamily="34" charset="0"/>
                <a:cs typeface="Calibri" panose="020F0502020204030204" pitchFamily="34" charset="0"/>
              </a:rPr>
              <a:t>NVL-HX RVP Schematics </a:t>
            </a:r>
            <a:r>
              <a:rPr lang="en-US" sz="1600">
                <a:ea typeface="Calibri" panose="020F0502020204030204" pitchFamily="34" charset="0"/>
                <a:cs typeface="Calibri" panose="020F0502020204030204" pitchFamily="34" charset="0"/>
              </a:rPr>
              <a:t>link : </a:t>
            </a:r>
            <a:r>
              <a:rPr lang="en-US" altLang="en-US" sz="1600">
                <a:solidFill>
                  <a:schemeClr val="tx1"/>
                </a:solidFill>
                <a:latin typeface="+mn-lt"/>
                <a:ea typeface="Calibri" panose="020F0502020204030204" pitchFamily="34" charset="0"/>
                <a:cs typeface="Calibri" panose="020F0502020204030204" pitchFamily="34" charset="0"/>
                <a:hlinkClick r:id="rId7"/>
              </a:rPr>
              <a:t>02_NVL_HX_UPH_UL_RVP_Schematics</a:t>
            </a:r>
            <a:endParaRPr lang="en-US" altLang="en-US" sz="1600">
              <a:solidFill>
                <a:schemeClr val="tx1"/>
              </a:solidFill>
              <a:latin typeface="+mn-lt"/>
              <a:ea typeface="Calibri" panose="020F0502020204030204" pitchFamily="34" charset="0"/>
              <a:cs typeface="Calibri" panose="020F0502020204030204" pitchFamily="34" charset="0"/>
            </a:endParaRPr>
          </a:p>
          <a:p>
            <a:pPr marL="285750" indent="-285750" defTabSz="609570" hangingPunct="1">
              <a:lnSpc>
                <a:spcPts val="3500"/>
              </a:lnSpc>
              <a:spcBef>
                <a:spcPts val="600"/>
              </a:spcBef>
              <a:buFont typeface="Wingdings" panose="05000000000000000000" pitchFamily="2" charset="2"/>
              <a:buChar char="Ø"/>
            </a:pPr>
            <a:r>
              <a:rPr lang="en-US" sz="1600">
                <a:latin typeface="+mn-lt"/>
                <a:ea typeface="Calibri" panose="020F0502020204030204" pitchFamily="34" charset="0"/>
                <a:cs typeface="Calibri" panose="020F0502020204030204" pitchFamily="34" charset="0"/>
              </a:rPr>
              <a:t>NVL-HX RVP Layout </a:t>
            </a:r>
            <a:r>
              <a:rPr lang="en-US" sz="1600">
                <a:ea typeface="Calibri" panose="020F0502020204030204" pitchFamily="34" charset="0"/>
                <a:cs typeface="Calibri" panose="020F0502020204030204" pitchFamily="34" charset="0"/>
              </a:rPr>
              <a:t>link : </a:t>
            </a:r>
            <a:r>
              <a:rPr lang="en-US" altLang="en-US" sz="1600">
                <a:solidFill>
                  <a:schemeClr val="tx1"/>
                </a:solidFill>
                <a:latin typeface="+mn-lt"/>
                <a:ea typeface="Calibri" panose="020F0502020204030204" pitchFamily="34" charset="0"/>
                <a:cs typeface="Calibri" panose="020F0502020204030204" pitchFamily="34" charset="0"/>
                <a:hlinkClick r:id="rId8"/>
              </a:rPr>
              <a:t>NVL-</a:t>
            </a:r>
            <a:r>
              <a:rPr lang="en-US" altLang="en-US" sz="1600" err="1">
                <a:solidFill>
                  <a:schemeClr val="tx1"/>
                </a:solidFill>
                <a:latin typeface="+mn-lt"/>
                <a:ea typeface="Calibri" panose="020F0502020204030204" pitchFamily="34" charset="0"/>
                <a:cs typeface="Calibri" panose="020F0502020204030204" pitchFamily="34" charset="0"/>
                <a:hlinkClick r:id="rId8"/>
              </a:rPr>
              <a:t>HX_UPH_UL_RVP_Layout_File</a:t>
            </a:r>
            <a:endParaRPr lang="en-US" altLang="en-US" sz="1600">
              <a:solidFill>
                <a:schemeClr val="tx1"/>
              </a:solidFill>
              <a:latin typeface="+mn-lt"/>
              <a:ea typeface="Calibri" panose="020F0502020204030204" pitchFamily="34" charset="0"/>
              <a:cs typeface="Calibri" panose="020F0502020204030204" pitchFamily="34" charset="0"/>
            </a:endParaRPr>
          </a:p>
          <a:p>
            <a:pPr marL="285750" indent="-285750" defTabSz="609570" hangingPunct="1">
              <a:lnSpc>
                <a:spcPts val="3500"/>
              </a:lnSpc>
              <a:spcBef>
                <a:spcPts val="600"/>
              </a:spcBef>
              <a:buFont typeface="Wingdings" panose="05000000000000000000" pitchFamily="2" charset="2"/>
              <a:buChar char="Ø"/>
            </a:pPr>
            <a:r>
              <a:rPr lang="en-US" sz="1600">
                <a:latin typeface="+mn-lt"/>
                <a:ea typeface="Calibri" panose="020F0502020204030204" pitchFamily="34" charset="0"/>
                <a:cs typeface="Calibri" panose="020F0502020204030204" pitchFamily="34" charset="0"/>
              </a:rPr>
              <a:t>NVL-HX TOPS File</a:t>
            </a:r>
            <a:r>
              <a:rPr lang="en-US" sz="1600">
                <a:ea typeface="Calibri" panose="020F0502020204030204" pitchFamily="34" charset="0"/>
                <a:cs typeface="Calibri" panose="020F0502020204030204" pitchFamily="34" charset="0"/>
              </a:rPr>
              <a:t> link :</a:t>
            </a:r>
            <a:r>
              <a:rPr lang="en-US" sz="1600">
                <a:latin typeface="+mn-lt"/>
                <a:ea typeface="Calibri" panose="020F0502020204030204" pitchFamily="34" charset="0"/>
                <a:cs typeface="Calibri" panose="020F0502020204030204" pitchFamily="34" charset="0"/>
              </a:rPr>
              <a:t> </a:t>
            </a:r>
            <a:r>
              <a:rPr lang="en-US" altLang="en-US" sz="1600">
                <a:solidFill>
                  <a:schemeClr val="tx1"/>
                </a:solidFill>
                <a:latin typeface="+mn-lt"/>
                <a:ea typeface="Calibri" panose="020F0502020204030204" pitchFamily="34" charset="0"/>
                <a:cs typeface="Calibri" panose="020F0502020204030204" pitchFamily="34" charset="0"/>
                <a:hlinkClick r:id="rId9"/>
              </a:rPr>
              <a:t>02_NVL-HX_RVP_TOPS_Document</a:t>
            </a:r>
            <a:endParaRPr lang="en-US" altLang="en-US" sz="1600">
              <a:solidFill>
                <a:schemeClr val="tx1"/>
              </a:solidFill>
              <a:latin typeface="+mn-lt"/>
              <a:ea typeface="Calibri" panose="020F0502020204030204" pitchFamily="34" charset="0"/>
              <a:cs typeface="Calibri" panose="020F0502020204030204" pitchFamily="34" charset="0"/>
            </a:endParaRPr>
          </a:p>
          <a:p>
            <a:pPr marL="285750" indent="-285750" defTabSz="609570" hangingPunct="1">
              <a:lnSpc>
                <a:spcPts val="3500"/>
              </a:lnSpc>
              <a:spcBef>
                <a:spcPts val="600"/>
              </a:spcBef>
              <a:buFont typeface="Wingdings" panose="05000000000000000000" pitchFamily="2" charset="2"/>
              <a:buChar char="Ø"/>
            </a:pPr>
            <a:r>
              <a:rPr lang="en-US" sz="1600">
                <a:latin typeface="+mn-lt"/>
                <a:ea typeface="Calibri" panose="020F0502020204030204" pitchFamily="34" charset="0"/>
                <a:cs typeface="Calibri" panose="020F0502020204030204" pitchFamily="34" charset="0"/>
              </a:rPr>
              <a:t>Platform MRD </a:t>
            </a:r>
            <a:r>
              <a:rPr lang="en-US" sz="1600">
                <a:ea typeface="Calibri" panose="020F0502020204030204" pitchFamily="34" charset="0"/>
                <a:cs typeface="Calibri" panose="020F0502020204030204" pitchFamily="34" charset="0"/>
              </a:rPr>
              <a:t>link :</a:t>
            </a:r>
            <a:r>
              <a:rPr lang="en-US" sz="1600">
                <a:latin typeface="+mn-lt"/>
                <a:ea typeface="Calibri" panose="020F0502020204030204" pitchFamily="34" charset="0"/>
                <a:cs typeface="Calibri" panose="020F0502020204030204" pitchFamily="34" charset="0"/>
              </a:rPr>
              <a:t> </a:t>
            </a:r>
            <a:r>
              <a:rPr lang="en-US" sz="1600" u="sng">
                <a:latin typeface="+mn-lt"/>
                <a:ea typeface="Calibri" panose="020F0502020204030204" pitchFamily="34" charset="0"/>
                <a:cs typeface="Calibri" panose="020F0502020204030204" pitchFamily="34" charset="0"/>
                <a:hlinkClick r:id="rId10"/>
              </a:rPr>
              <a:t>NVL Platform MRD (Marketing Requirements) All</a:t>
            </a:r>
            <a:endParaRPr lang="en-US" sz="1600" u="sng">
              <a:latin typeface="+mn-lt"/>
              <a:ea typeface="Calibri" panose="020F0502020204030204" pitchFamily="34" charset="0"/>
              <a:cs typeface="Calibri" panose="020F0502020204030204" pitchFamily="34" charset="0"/>
            </a:endParaRPr>
          </a:p>
          <a:p>
            <a:pPr marL="285750" indent="-285750" defTabSz="609570" hangingPunct="1">
              <a:lnSpc>
                <a:spcPts val="3500"/>
              </a:lnSpc>
              <a:spcBef>
                <a:spcPts val="600"/>
              </a:spcBef>
              <a:buFont typeface="Wingdings" panose="05000000000000000000" pitchFamily="2" charset="2"/>
              <a:buChar char="Ø"/>
            </a:pPr>
            <a:r>
              <a:rPr lang="en-US" sz="1600">
                <a:latin typeface="+mn-lt"/>
                <a:ea typeface="Calibri" panose="020F0502020204030204" pitchFamily="34" charset="0"/>
                <a:cs typeface="Calibri" panose="020F0502020204030204" pitchFamily="34" charset="0"/>
              </a:rPr>
              <a:t>NVL-</a:t>
            </a:r>
            <a:r>
              <a:rPr lang="en-US" sz="1600" err="1">
                <a:latin typeface="+mn-lt"/>
                <a:ea typeface="Calibri" panose="020F0502020204030204" pitchFamily="34" charset="0"/>
                <a:cs typeface="Calibri" panose="020F0502020204030204" pitchFamily="34" charset="0"/>
              </a:rPr>
              <a:t>Hx</a:t>
            </a:r>
            <a:r>
              <a:rPr lang="en-US" sz="1600">
                <a:latin typeface="+mn-lt"/>
                <a:ea typeface="Calibri" panose="020F0502020204030204" pitchFamily="34" charset="0"/>
                <a:cs typeface="Calibri" panose="020F0502020204030204" pitchFamily="34" charset="0"/>
              </a:rPr>
              <a:t> Delta PRD </a:t>
            </a:r>
            <a:r>
              <a:rPr lang="en-US" sz="1600">
                <a:ea typeface="Calibri" panose="020F0502020204030204" pitchFamily="34" charset="0"/>
                <a:cs typeface="Calibri" panose="020F0502020204030204" pitchFamily="34" charset="0"/>
              </a:rPr>
              <a:t>link :</a:t>
            </a:r>
            <a:r>
              <a:rPr lang="en-US" sz="1600">
                <a:latin typeface="+mn-lt"/>
                <a:ea typeface="Calibri" panose="020F0502020204030204" pitchFamily="34" charset="0"/>
                <a:cs typeface="Calibri" panose="020F0502020204030204" pitchFamily="34" charset="0"/>
              </a:rPr>
              <a:t> </a:t>
            </a:r>
            <a:r>
              <a:rPr lang="en-US" sz="1600" err="1">
                <a:latin typeface="+mn-lt"/>
                <a:ea typeface="Calibri" panose="020F0502020204030204" pitchFamily="34" charset="0"/>
                <a:cs typeface="Calibri" panose="020F0502020204030204" pitchFamily="34" charset="0"/>
                <a:hlinkClick r:id="rId11"/>
              </a:rPr>
              <a:t>DeltaPRD</a:t>
            </a:r>
            <a:r>
              <a:rPr lang="en-US" sz="1600">
                <a:latin typeface="+mn-lt"/>
                <a:ea typeface="Calibri" panose="020F0502020204030204" pitchFamily="34" charset="0"/>
                <a:cs typeface="Calibri" panose="020F0502020204030204" pitchFamily="34" charset="0"/>
                <a:hlinkClick r:id="rId11"/>
              </a:rPr>
              <a:t> NVL </a:t>
            </a:r>
            <a:r>
              <a:rPr lang="en-US" sz="1600" err="1">
                <a:latin typeface="+mn-lt"/>
                <a:ea typeface="Calibri" panose="020F0502020204030204" pitchFamily="34" charset="0"/>
                <a:cs typeface="Calibri" panose="020F0502020204030204" pitchFamily="34" charset="0"/>
                <a:hlinkClick r:id="rId11"/>
              </a:rPr>
              <a:t>Hx</a:t>
            </a:r>
            <a:r>
              <a:rPr lang="en-US" sz="1600">
                <a:latin typeface="+mn-lt"/>
                <a:ea typeface="Calibri" panose="020F0502020204030204" pitchFamily="34" charset="0"/>
                <a:cs typeface="Calibri" panose="020F0502020204030204" pitchFamily="34" charset="0"/>
                <a:hlinkClick r:id="rId11"/>
              </a:rPr>
              <a:t> RVP (1st Collection)</a:t>
            </a:r>
            <a:endParaRPr lang="en-US" sz="1600">
              <a:latin typeface="+mn-lt"/>
              <a:ea typeface="Calibri" panose="020F0502020204030204" pitchFamily="34" charset="0"/>
              <a:cs typeface="Calibri" panose="020F0502020204030204" pitchFamily="34" charset="0"/>
            </a:endParaRPr>
          </a:p>
          <a:p>
            <a:pPr marL="285750" indent="-285750" defTabSz="609570" hangingPunct="1">
              <a:lnSpc>
                <a:spcPts val="3500"/>
              </a:lnSpc>
              <a:spcBef>
                <a:spcPts val="600"/>
              </a:spcBef>
              <a:buFont typeface="Wingdings" panose="05000000000000000000" pitchFamily="2" charset="2"/>
              <a:buChar char="Ø"/>
            </a:pPr>
            <a:r>
              <a:rPr lang="en-US" sz="1600">
                <a:latin typeface="+mn-lt"/>
                <a:ea typeface="Calibri" panose="020F0502020204030204" pitchFamily="34" charset="0"/>
                <a:cs typeface="Calibri" panose="020F0502020204030204" pitchFamily="34" charset="0"/>
              </a:rPr>
              <a:t>NVL-UPH Delta PRD </a:t>
            </a:r>
            <a:r>
              <a:rPr lang="en-US" sz="1600">
                <a:ea typeface="Calibri" panose="020F0502020204030204" pitchFamily="34" charset="0"/>
                <a:cs typeface="Calibri" panose="020F0502020204030204" pitchFamily="34" charset="0"/>
              </a:rPr>
              <a:t>link :</a:t>
            </a:r>
            <a:r>
              <a:rPr lang="en-US" sz="1600">
                <a:latin typeface="+mn-lt"/>
                <a:ea typeface="Calibri" panose="020F0502020204030204" pitchFamily="34" charset="0"/>
                <a:cs typeface="Calibri" panose="020F0502020204030204" pitchFamily="34" charset="0"/>
              </a:rPr>
              <a:t> </a:t>
            </a:r>
            <a:r>
              <a:rPr lang="en-US" sz="1600">
                <a:latin typeface="+mn-lt"/>
                <a:ea typeface="Calibri" panose="020F0502020204030204" pitchFamily="34" charset="0"/>
                <a:cs typeface="Calibri" panose="020F0502020204030204" pitchFamily="34" charset="0"/>
                <a:hlinkClick r:id="rId12"/>
              </a:rPr>
              <a:t>Delta PRD NVL UPH RVP (2nd round)</a:t>
            </a:r>
          </a:p>
        </p:txBody>
      </p:sp>
    </p:spTree>
    <p:extLst>
      <p:ext uri="{BB962C8B-B14F-4D97-AF65-F5344CB8AC3E}">
        <p14:creationId xmlns:p14="http://schemas.microsoft.com/office/powerpoint/2010/main" val="399009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57272-2E9F-A278-DC6E-04265B04990A}"/>
              </a:ext>
            </a:extLst>
          </p:cNvPr>
          <p:cNvSpPr>
            <a:spLocks noGrp="1"/>
          </p:cNvSpPr>
          <p:nvPr>
            <p:ph type="title"/>
          </p:nvPr>
        </p:nvSpPr>
        <p:spPr>
          <a:xfrm>
            <a:off x="571371" y="571501"/>
            <a:ext cx="11010816" cy="952499"/>
          </a:xfrm>
        </p:spPr>
        <p:txBody>
          <a:bodyPr/>
          <a:lstStyle/>
          <a:p>
            <a:r>
              <a:rPr lang="en-MY"/>
              <a:t>Retention HW Assembly Cont.</a:t>
            </a:r>
            <a:br>
              <a:rPr lang="en-MY"/>
            </a:br>
            <a:endParaRPr lang="en-MY"/>
          </a:p>
        </p:txBody>
      </p:sp>
      <p:sp>
        <p:nvSpPr>
          <p:cNvPr id="5" name="Content Placeholder 14">
            <a:extLst>
              <a:ext uri="{FF2B5EF4-FFF2-40B4-BE49-F238E27FC236}">
                <a16:creationId xmlns:a16="http://schemas.microsoft.com/office/drawing/2014/main" id="{85AC9560-9862-EB28-1286-74FF2A28637F}"/>
              </a:ext>
            </a:extLst>
          </p:cNvPr>
          <p:cNvSpPr>
            <a:spLocks noGrp="1"/>
          </p:cNvSpPr>
          <p:nvPr>
            <p:ph sz="quarter" idx="28"/>
          </p:nvPr>
        </p:nvSpPr>
        <p:spPr>
          <a:xfrm>
            <a:off x="571372" y="1167263"/>
            <a:ext cx="10836857" cy="1653748"/>
          </a:xfrm>
        </p:spPr>
        <p:txBody>
          <a:bodyPr>
            <a:normAutofit/>
          </a:bodyPr>
          <a:lstStyle/>
          <a:p>
            <a:pPr marL="0" indent="0">
              <a:buNone/>
            </a:pPr>
            <a:r>
              <a:rPr lang="en-US" sz="1467"/>
              <a:t>4. Connect the fan connector accordingly.</a:t>
            </a:r>
          </a:p>
          <a:p>
            <a:pPr marL="0" indent="0">
              <a:buNone/>
            </a:pPr>
            <a:endParaRPr lang="en-US" sz="3067"/>
          </a:p>
          <a:p>
            <a:endParaRPr lang="en-MY"/>
          </a:p>
        </p:txBody>
      </p:sp>
      <p:pic>
        <p:nvPicPr>
          <p:cNvPr id="3" name="Picture 2">
            <a:extLst>
              <a:ext uri="{FF2B5EF4-FFF2-40B4-BE49-F238E27FC236}">
                <a16:creationId xmlns:a16="http://schemas.microsoft.com/office/drawing/2014/main" id="{8475D8C0-3513-2BF2-AE81-2F551B16147E}"/>
              </a:ext>
            </a:extLst>
          </p:cNvPr>
          <p:cNvPicPr>
            <a:picLocks noChangeAspect="1"/>
          </p:cNvPicPr>
          <p:nvPr/>
        </p:nvPicPr>
        <p:blipFill>
          <a:blip r:embed="rId2"/>
          <a:stretch>
            <a:fillRect/>
          </a:stretch>
        </p:blipFill>
        <p:spPr>
          <a:xfrm>
            <a:off x="1699985" y="1700002"/>
            <a:ext cx="3491139" cy="3224953"/>
          </a:xfrm>
          <a:prstGeom prst="rect">
            <a:avLst/>
          </a:prstGeom>
        </p:spPr>
      </p:pic>
    </p:spTree>
    <p:extLst>
      <p:ext uri="{BB962C8B-B14F-4D97-AF65-F5344CB8AC3E}">
        <p14:creationId xmlns:p14="http://schemas.microsoft.com/office/powerpoint/2010/main" val="429186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NVP-S ISC Retention Hardware Configuration</a:t>
            </a:r>
            <a:endParaRPr lang="en-US" sz="2400"/>
          </a:p>
        </p:txBody>
      </p:sp>
      <p:sp>
        <p:nvSpPr>
          <p:cNvPr id="3" name="Slide Number Placeholder 2"/>
          <p:cNvSpPr>
            <a:spLocks noGrp="1"/>
          </p:cNvSpPr>
          <p:nvPr>
            <p:ph type="sldNum" sz="quarter" idx="4294967295"/>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51</a:t>
            </a:fld>
            <a:endParaRPr lang="en-US"/>
          </a:p>
        </p:txBody>
      </p:sp>
      <p:pic>
        <p:nvPicPr>
          <p:cNvPr id="6" name="Picture 5">
            <a:extLst>
              <a:ext uri="{FF2B5EF4-FFF2-40B4-BE49-F238E27FC236}">
                <a16:creationId xmlns:a16="http://schemas.microsoft.com/office/drawing/2014/main" id="{206122FA-C49E-1E13-1ADA-8AD75BE09FA7}"/>
              </a:ext>
            </a:extLst>
          </p:cNvPr>
          <p:cNvPicPr>
            <a:picLocks noChangeAspect="1"/>
          </p:cNvPicPr>
          <p:nvPr/>
        </p:nvPicPr>
        <p:blipFill>
          <a:blip r:embed="rId2"/>
          <a:stretch>
            <a:fillRect/>
          </a:stretch>
        </p:blipFill>
        <p:spPr>
          <a:xfrm>
            <a:off x="571371" y="1524001"/>
            <a:ext cx="9239795" cy="4644985"/>
          </a:xfrm>
          <a:prstGeom prst="rect">
            <a:avLst/>
          </a:prstGeom>
        </p:spPr>
      </p:pic>
    </p:spTree>
    <p:extLst>
      <p:ext uri="{BB962C8B-B14F-4D97-AF65-F5344CB8AC3E}">
        <p14:creationId xmlns:p14="http://schemas.microsoft.com/office/powerpoint/2010/main" val="405691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Memory</a:t>
            </a:r>
          </a:p>
        </p:txBody>
      </p:sp>
      <p:sp>
        <p:nvSpPr>
          <p:cNvPr id="3" name="TextBox 2">
            <a:extLst>
              <a:ext uri="{FF2B5EF4-FFF2-40B4-BE49-F238E27FC236}">
                <a16:creationId xmlns:a16="http://schemas.microsoft.com/office/drawing/2014/main" id="{8B8CB5CC-AF65-2286-12AD-EA951FD983FA}"/>
              </a:ext>
            </a:extLst>
          </p:cNvPr>
          <p:cNvSpPr txBox="1"/>
          <p:nvPr/>
        </p:nvSpPr>
        <p:spPr>
          <a:xfrm>
            <a:off x="8660041" y="5629554"/>
            <a:ext cx="2922145" cy="6273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r" defTabSz="2438338"/>
            <a:r>
              <a:rPr lang="en-US">
                <a:solidFill>
                  <a:schemeClr val="bg1"/>
                </a:solidFill>
              </a:rPr>
              <a:t>Vidaya</a:t>
            </a:r>
            <a:r>
              <a:rPr kumimoji="0" lang="en-US" b="0" i="0" u="none" strike="noStrike" cap="none" spc="0" normalizeH="0" baseline="0">
                <a:ln>
                  <a:noFill/>
                </a:ln>
                <a:solidFill>
                  <a:schemeClr val="bg1"/>
                </a:solidFill>
                <a:effectLst/>
                <a:uFillTx/>
                <a:latin typeface="+mn-lt"/>
                <a:sym typeface="Helvetica Neue"/>
              </a:rPr>
              <a:t>, </a:t>
            </a:r>
            <a:r>
              <a:rPr lang="en-US">
                <a:solidFill>
                  <a:schemeClr val="bg1"/>
                </a:solidFill>
              </a:rPr>
              <a:t>Divya</a:t>
            </a:r>
          </a:p>
        </p:txBody>
      </p:sp>
    </p:spTree>
    <p:extLst>
      <p:ext uri="{BB962C8B-B14F-4D97-AF65-F5344CB8AC3E}">
        <p14:creationId xmlns:p14="http://schemas.microsoft.com/office/powerpoint/2010/main" val="235341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9757CFE-6B25-C094-BE5E-C84A42299E8A}"/>
              </a:ext>
            </a:extLst>
          </p:cNvPr>
          <p:cNvGraphicFramePr>
            <a:graphicFrameLocks noGrp="1"/>
          </p:cNvGraphicFramePr>
          <p:nvPr>
            <p:extLst>
              <p:ext uri="{D42A27DB-BD31-4B8C-83A1-F6EECF244321}">
                <p14:modId xmlns:p14="http://schemas.microsoft.com/office/powerpoint/2010/main" val="1779065065"/>
              </p:ext>
            </p:extLst>
          </p:nvPr>
        </p:nvGraphicFramePr>
        <p:xfrm>
          <a:off x="181458" y="1003588"/>
          <a:ext cx="11704196" cy="4311360"/>
        </p:xfrm>
        <a:graphic>
          <a:graphicData uri="http://schemas.openxmlformats.org/drawingml/2006/table">
            <a:tbl>
              <a:tblPr firstRow="1" firstCol="1" bandRow="1">
                <a:tableStyleId>{3C2FFA5D-87B4-456A-9821-1D502468CF0F}</a:tableStyleId>
              </a:tblPr>
              <a:tblGrid>
                <a:gridCol w="956300">
                  <a:extLst>
                    <a:ext uri="{9D8B030D-6E8A-4147-A177-3AD203B41FA5}">
                      <a16:colId xmlns:a16="http://schemas.microsoft.com/office/drawing/2014/main" val="2265692714"/>
                    </a:ext>
                  </a:extLst>
                </a:gridCol>
                <a:gridCol w="1080124">
                  <a:extLst>
                    <a:ext uri="{9D8B030D-6E8A-4147-A177-3AD203B41FA5}">
                      <a16:colId xmlns:a16="http://schemas.microsoft.com/office/drawing/2014/main" val="2900417726"/>
                    </a:ext>
                  </a:extLst>
                </a:gridCol>
                <a:gridCol w="1318250">
                  <a:extLst>
                    <a:ext uri="{9D8B030D-6E8A-4147-A177-3AD203B41FA5}">
                      <a16:colId xmlns:a16="http://schemas.microsoft.com/office/drawing/2014/main" val="285329933"/>
                    </a:ext>
                  </a:extLst>
                </a:gridCol>
                <a:gridCol w="745162">
                  <a:extLst>
                    <a:ext uri="{9D8B030D-6E8A-4147-A177-3AD203B41FA5}">
                      <a16:colId xmlns:a16="http://schemas.microsoft.com/office/drawing/2014/main" val="3291980145"/>
                    </a:ext>
                  </a:extLst>
                </a:gridCol>
                <a:gridCol w="921374">
                  <a:extLst>
                    <a:ext uri="{9D8B030D-6E8A-4147-A177-3AD203B41FA5}">
                      <a16:colId xmlns:a16="http://schemas.microsoft.com/office/drawing/2014/main" val="2349995242"/>
                    </a:ext>
                  </a:extLst>
                </a:gridCol>
                <a:gridCol w="746750">
                  <a:extLst>
                    <a:ext uri="{9D8B030D-6E8A-4147-A177-3AD203B41FA5}">
                      <a16:colId xmlns:a16="http://schemas.microsoft.com/office/drawing/2014/main" val="1047155604"/>
                    </a:ext>
                  </a:extLst>
                </a:gridCol>
                <a:gridCol w="886450">
                  <a:extLst>
                    <a:ext uri="{9D8B030D-6E8A-4147-A177-3AD203B41FA5}">
                      <a16:colId xmlns:a16="http://schemas.microsoft.com/office/drawing/2014/main" val="898144254"/>
                    </a:ext>
                  </a:extLst>
                </a:gridCol>
                <a:gridCol w="1146800">
                  <a:extLst>
                    <a:ext uri="{9D8B030D-6E8A-4147-A177-3AD203B41FA5}">
                      <a16:colId xmlns:a16="http://schemas.microsoft.com/office/drawing/2014/main" val="1894888277"/>
                    </a:ext>
                  </a:extLst>
                </a:gridCol>
                <a:gridCol w="680074">
                  <a:extLst>
                    <a:ext uri="{9D8B030D-6E8A-4147-A177-3AD203B41FA5}">
                      <a16:colId xmlns:a16="http://schemas.microsoft.com/office/drawing/2014/main" val="2227821034"/>
                    </a:ext>
                  </a:extLst>
                </a:gridCol>
                <a:gridCol w="1654800">
                  <a:extLst>
                    <a:ext uri="{9D8B030D-6E8A-4147-A177-3AD203B41FA5}">
                      <a16:colId xmlns:a16="http://schemas.microsoft.com/office/drawing/2014/main" val="320272092"/>
                    </a:ext>
                  </a:extLst>
                </a:gridCol>
                <a:gridCol w="816600">
                  <a:extLst>
                    <a:ext uri="{9D8B030D-6E8A-4147-A177-3AD203B41FA5}">
                      <a16:colId xmlns:a16="http://schemas.microsoft.com/office/drawing/2014/main" val="882790093"/>
                    </a:ext>
                  </a:extLst>
                </a:gridCol>
                <a:gridCol w="751512">
                  <a:extLst>
                    <a:ext uri="{9D8B030D-6E8A-4147-A177-3AD203B41FA5}">
                      <a16:colId xmlns:a16="http://schemas.microsoft.com/office/drawing/2014/main" val="3835218638"/>
                    </a:ext>
                  </a:extLst>
                </a:gridCol>
              </a:tblGrid>
              <a:tr h="239520">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RVP SKU #</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Config</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i-POR</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Speed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(MT/s)</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e-POR</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Speed</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 (MT/s)</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Memory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Device</a:t>
                      </a:r>
                      <a:r>
                        <a:rPr lang="en-US" sz="1200" b="1" i="0" u="none" strike="noStrike" cap="none" spc="0" baseline="0">
                          <a:solidFill>
                            <a:schemeClr val="bg1"/>
                          </a:solidFill>
                          <a:uFillTx/>
                          <a:latin typeface="+mn-lt"/>
                          <a:ea typeface="+mn-ea"/>
                          <a:cs typeface="+mn-cs"/>
                          <a:sym typeface="Intel Clear"/>
                        </a:rPr>
                        <a:t>s </a:t>
                      </a:r>
                    </a:p>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bg1"/>
                          </a:solidFill>
                          <a:uFillTx/>
                          <a:latin typeface="+mn-lt"/>
                          <a:ea typeface="+mn-ea"/>
                          <a:cs typeface="+mn-cs"/>
                          <a:sym typeface="Intel Clear"/>
                        </a:rPr>
                        <a:t>Supported</a:t>
                      </a:r>
                      <a:endParaRPr lang="en-US" sz="1200" b="1" u="none" strike="noStrike" cap="none" spc="0" baseline="0">
                        <a:solidFill>
                          <a:schemeClr val="bg1"/>
                        </a:solidFill>
                        <a:uFillTx/>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Package</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Width</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Routing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Topology</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bg1"/>
                          </a:solidFill>
                          <a:uFillTx/>
                          <a:latin typeface="+mn-lt"/>
                          <a:ea typeface="+mn-ea"/>
                          <a:cs typeface="+mn-cs"/>
                          <a:sym typeface="Intel Clear"/>
                        </a:rPr>
                        <a:t>Channel</a:t>
                      </a:r>
                    </a:p>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bg1"/>
                          </a:solidFill>
                          <a:uFillTx/>
                          <a:latin typeface="+mn-lt"/>
                          <a:ea typeface="+mn-ea"/>
                          <a:cs typeface="+mn-cs"/>
                          <a:sym typeface="Intel Clear"/>
                        </a:rPr>
                        <a:t>Config</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spcBef>
                          <a:spcPts val="0"/>
                        </a:spcBef>
                        <a:spcAft>
                          <a:spcPts val="0"/>
                        </a:spcAft>
                      </a:pPr>
                      <a:r>
                        <a:rPr lang="en-US" sz="1200" b="1" i="0" u="none" strike="noStrike" cap="none" spc="0" baseline="0">
                          <a:solidFill>
                            <a:schemeClr val="bg1"/>
                          </a:solidFill>
                          <a:uFillTx/>
                          <a:latin typeface="+mn-lt"/>
                          <a:ea typeface="+mn-ea"/>
                          <a:cs typeface="+mn-cs"/>
                          <a:sym typeface="Intel Clear"/>
                        </a:rPr>
                        <a:t>Supported Memory density</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PCB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Stack-Up</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Memory</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Routing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Layers</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9547380"/>
                  </a:ext>
                </a:extLst>
              </a:tr>
              <a:tr h="47904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tx1"/>
                          </a:solidFill>
                          <a:uFillTx/>
                          <a:latin typeface="+mn-lt"/>
                          <a:ea typeface="+mn-ea"/>
                          <a:cs typeface="+mn-cs"/>
                          <a:sym typeface="Intel Clear"/>
                        </a:rPr>
                        <a:t>Default</a:t>
                      </a:r>
                    </a:p>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tx1"/>
                          </a:solidFill>
                          <a:uFillTx/>
                          <a:latin typeface="+mn-lt"/>
                          <a:ea typeface="+mn-ea"/>
                          <a:cs typeface="+mn-cs"/>
                          <a:sym typeface="Intel Clear"/>
                        </a:rPr>
                        <a:t> BK</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alpha val="40000"/>
                      </a:schemeClr>
                    </a:solidFill>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System Max</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alpha val="4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83505429"/>
                  </a:ext>
                </a:extLst>
              </a:tr>
              <a:tr h="718560">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RVP 01</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DDR5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SODIMM</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1DPC</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8800</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8000</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CSODIMM</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/SODIMM</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1" i="0" u="none" strike="noStrike" cap="none" spc="0" baseline="0">
                          <a:solidFill>
                            <a:schemeClr val="tx1"/>
                          </a:solidFill>
                          <a:uFillTx/>
                          <a:latin typeface="+mn-lt"/>
                          <a:ea typeface="+mn-ea"/>
                          <a:cs typeface="+mn-cs"/>
                          <a:sym typeface="Intel Clear"/>
                        </a:rPr>
                        <a:t>x8, x16</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P2P</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tx1"/>
                          </a:solidFill>
                          <a:uFillTx/>
                          <a:latin typeface="+mn-lt"/>
                          <a:ea typeface="+mn-ea"/>
                          <a:cs typeface="+mn-cs"/>
                          <a:sym typeface="Intel Clear"/>
                        </a:rPr>
                        <a:t>4x32</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16GB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1" u="none" strike="noStrike" cap="none" spc="0" baseline="0">
                          <a:solidFill>
                            <a:schemeClr val="tx1"/>
                          </a:solidFill>
                          <a:uFillTx/>
                          <a:sym typeface="Intel Clear"/>
                        </a:rPr>
                        <a:t>32GB (8Gb, 1R x16)</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96GB (24Gb, 1R x8)</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128GB  (32Gb, 2R x8)</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T3/10L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PML</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tx1"/>
                          </a:solidFill>
                          <a:uFillTx/>
                          <a:latin typeface="+mn-lt"/>
                          <a:ea typeface="+mn-ea"/>
                          <a:cs typeface="+mn-cs"/>
                          <a:sym typeface="Intel Clear"/>
                        </a:rPr>
                        <a:t>3</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207178"/>
                  </a:ext>
                </a:extLst>
              </a:tr>
              <a:tr h="718560">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RVP 02</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DDR5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SODIMM</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2DPC</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pt-BR" sz="1200" b="1" u="none" strike="noStrike" cap="none" spc="0" baseline="0">
                          <a:solidFill>
                            <a:schemeClr val="tx1"/>
                          </a:solidFill>
                          <a:uFillTx/>
                          <a:sym typeface="Intel Clear"/>
                        </a:rPr>
                        <a:t>0R2R 5600</a:t>
                      </a:r>
                    </a:p>
                    <a:p>
                      <a:pPr marL="0" marR="0" indent="0" algn="ctr" defTabSz="609600" latinLnBrk="0">
                        <a:lnSpc>
                          <a:spcPct val="100000"/>
                        </a:lnSpc>
                        <a:spcBef>
                          <a:spcPts val="0"/>
                        </a:spcBef>
                        <a:spcAft>
                          <a:spcPts val="0"/>
                        </a:spcAft>
                        <a:buClrTx/>
                        <a:buSzTx/>
                        <a:buFontTx/>
                        <a:buNone/>
                        <a:tabLst/>
                      </a:pPr>
                      <a:r>
                        <a:rPr lang="pt-BR" sz="1200" b="1" u="none" strike="noStrike" cap="none" spc="0" baseline="0">
                          <a:solidFill>
                            <a:schemeClr val="tx1"/>
                          </a:solidFill>
                          <a:uFillTx/>
                          <a:sym typeface="Intel Clear"/>
                        </a:rPr>
                        <a:t>2R2R 5200 </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pt-BR" sz="1200" b="1" u="none" strike="noStrike" cap="none" spc="0" baseline="0">
                          <a:solidFill>
                            <a:schemeClr val="tx1"/>
                          </a:solidFill>
                          <a:uFillTx/>
                          <a:sym typeface="Intel Clear"/>
                        </a:rPr>
                        <a:t>2R 5600</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CSODIMM</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/SODIMM</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1" i="0" u="none" strike="noStrike" cap="none" spc="0" baseline="0">
                          <a:solidFill>
                            <a:schemeClr val="tx1"/>
                          </a:solidFill>
                          <a:uFillTx/>
                          <a:latin typeface="+mn-lt"/>
                          <a:ea typeface="+mn-ea"/>
                          <a:cs typeface="+mn-cs"/>
                          <a:sym typeface="Intel Clear"/>
                        </a:rPr>
                        <a:t>x8, x16</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Tee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ClamShell</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tx1"/>
                          </a:solidFill>
                          <a:uFillTx/>
                          <a:latin typeface="+mn-lt"/>
                          <a:ea typeface="+mn-ea"/>
                          <a:cs typeface="+mn-cs"/>
                          <a:sym typeface="Intel Clear"/>
                        </a:rPr>
                        <a:t>4x32</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16GB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1" u="none" strike="noStrike" cap="none" spc="0" baseline="0">
                          <a:solidFill>
                            <a:schemeClr val="tx1"/>
                          </a:solidFill>
                          <a:uFillTx/>
                          <a:sym typeface="Intel Clear"/>
                        </a:rPr>
                        <a:t>32GB (8Gb, 1R x16)</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96GB (24Gb, 1R x8)</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128GB  (32Gb, 2R x8)</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T3/10L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PML</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tx1"/>
                          </a:solidFill>
                          <a:uFillTx/>
                          <a:latin typeface="+mn-lt"/>
                          <a:ea typeface="+mn-ea"/>
                          <a:cs typeface="+mn-cs"/>
                          <a:sym typeface="Intel Clear"/>
                        </a:rPr>
                        <a:t>3</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5707300"/>
                  </a:ext>
                </a:extLst>
              </a:tr>
              <a:tr h="718560">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RVP 03</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LPDDR5x</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CAMM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w/DBI ECC </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8533</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8533</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LPCAMM2</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1" u="none" strike="noStrike" cap="none" spc="0" baseline="0">
                          <a:solidFill>
                            <a:schemeClr val="tx1"/>
                          </a:solidFill>
                          <a:uFillTx/>
                          <a:sym typeface="Intel Clear"/>
                        </a:rPr>
                        <a:t>x32 </a:t>
                      </a:r>
                    </a:p>
                    <a:p>
                      <a:pPr marL="0" marR="0" lvl="0" indent="0" algn="ctr" defTabSz="609600" eaLnBrk="1" fontAlgn="auto" latinLnBrk="0" hangingPunct="1">
                        <a:lnSpc>
                          <a:spcPct val="100000"/>
                        </a:lnSpc>
                        <a:spcBef>
                          <a:spcPts val="0"/>
                        </a:spcBef>
                        <a:spcAft>
                          <a:spcPts val="0"/>
                        </a:spcAft>
                        <a:buClrTx/>
                        <a:buSzTx/>
                        <a:buFontTx/>
                        <a:buNone/>
                        <a:tabLst/>
                        <a:defRPr/>
                      </a:pPr>
                      <a:r>
                        <a:rPr lang="en-US" sz="1200" b="1" u="none" strike="noStrike" cap="none" spc="0" baseline="0">
                          <a:solidFill>
                            <a:schemeClr val="tx1"/>
                          </a:solidFill>
                          <a:uFillTx/>
                          <a:sym typeface="Intel Clear"/>
                        </a:rPr>
                        <a:t>315BGA</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P2P</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tx1"/>
                          </a:solidFill>
                          <a:uFillTx/>
                          <a:latin typeface="+mn-lt"/>
                          <a:ea typeface="+mn-ea"/>
                          <a:cs typeface="+mn-cs"/>
                          <a:sym typeface="Intel Clear"/>
                        </a:rPr>
                        <a:t>8x16 </a:t>
                      </a:r>
                    </a:p>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tx1"/>
                          </a:solidFill>
                          <a:uFillTx/>
                          <a:latin typeface="+mn-lt"/>
                          <a:ea typeface="+mn-ea"/>
                          <a:cs typeface="+mn-cs"/>
                          <a:sym typeface="Intel Clear"/>
                        </a:rPr>
                        <a:t>(4x16 per MC)</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16GB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1" u="none" strike="noStrike" cap="none" spc="0" baseline="0">
                          <a:solidFill>
                            <a:schemeClr val="tx1"/>
                          </a:solidFill>
                          <a:uFillTx/>
                          <a:sym typeface="Intel Clear"/>
                        </a:rPr>
                        <a:t>64GB (16Gb, 1R x16)</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T3/10L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PML</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4</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7942426"/>
                  </a:ext>
                </a:extLst>
              </a:tr>
              <a:tr h="718560">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RVP 04</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LPDDR5x</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Device Down</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Socketed </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9600</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9600</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DDP</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/QDP</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/ODP</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1" u="none" strike="noStrike" cap="none" spc="0" baseline="0">
                          <a:solidFill>
                            <a:schemeClr val="tx1"/>
                          </a:solidFill>
                          <a:uFillTx/>
                          <a:sym typeface="Intel Clear"/>
                        </a:rPr>
                        <a:t>x32 </a:t>
                      </a:r>
                    </a:p>
                    <a:p>
                      <a:pPr marL="0" marR="0" lvl="0" indent="0" algn="ctr" defTabSz="609600" eaLnBrk="1" fontAlgn="auto" latinLnBrk="0" hangingPunct="1">
                        <a:lnSpc>
                          <a:spcPct val="100000"/>
                        </a:lnSpc>
                        <a:spcBef>
                          <a:spcPts val="0"/>
                        </a:spcBef>
                        <a:spcAft>
                          <a:spcPts val="0"/>
                        </a:spcAft>
                        <a:buClrTx/>
                        <a:buSzTx/>
                        <a:buFontTx/>
                        <a:buNone/>
                        <a:tabLst/>
                        <a:defRPr/>
                      </a:pPr>
                      <a:r>
                        <a:rPr lang="en-US" sz="1200" b="1" u="none" strike="noStrike" cap="none" spc="0" baseline="0">
                          <a:solidFill>
                            <a:schemeClr val="tx1"/>
                          </a:solidFill>
                          <a:uFillTx/>
                          <a:sym typeface="Intel Clear"/>
                        </a:rPr>
                        <a:t>315BGA</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P2P</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1" i="0" u="none" strike="noStrike" cap="none" spc="0" baseline="0">
                          <a:solidFill>
                            <a:schemeClr val="tx1"/>
                          </a:solidFill>
                          <a:uFillTx/>
                          <a:latin typeface="+mn-lt"/>
                          <a:ea typeface="+mn-ea"/>
                          <a:cs typeface="+mn-cs"/>
                          <a:sym typeface="Intel Clear"/>
                        </a:rPr>
                        <a:t>8x16 </a:t>
                      </a:r>
                    </a:p>
                    <a:p>
                      <a:pPr marL="0" marR="0" lvl="0" indent="0" algn="ctr" defTabSz="609600" eaLnBrk="1" fontAlgn="auto" latinLnBrk="0" hangingPunct="1">
                        <a:lnSpc>
                          <a:spcPct val="100000"/>
                        </a:lnSpc>
                        <a:spcBef>
                          <a:spcPts val="0"/>
                        </a:spcBef>
                        <a:spcAft>
                          <a:spcPts val="0"/>
                        </a:spcAft>
                        <a:buClrTx/>
                        <a:buSzTx/>
                        <a:buFontTx/>
                        <a:buNone/>
                        <a:tabLst/>
                        <a:defRPr/>
                      </a:pPr>
                      <a:r>
                        <a:rPr lang="en-US" sz="1200" b="1" i="0" u="none" strike="noStrike" cap="none" spc="0" baseline="0">
                          <a:solidFill>
                            <a:schemeClr val="tx1"/>
                          </a:solidFill>
                          <a:uFillTx/>
                          <a:latin typeface="+mn-lt"/>
                          <a:ea typeface="+mn-ea"/>
                          <a:cs typeface="+mn-cs"/>
                          <a:sym typeface="Intel Clear"/>
                        </a:rPr>
                        <a:t>(4x16 per MC)</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16GB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32GB (8Gb, 2R x16)</a:t>
                      </a:r>
                    </a:p>
                    <a:p>
                      <a:pPr marL="0" marR="0" lvl="0" indent="0" algn="ctr" defTabSz="609600" eaLnBrk="1" fontAlgn="auto" latinLnBrk="0" hangingPunct="1">
                        <a:lnSpc>
                          <a:spcPct val="100000"/>
                        </a:lnSpc>
                        <a:spcBef>
                          <a:spcPts val="0"/>
                        </a:spcBef>
                        <a:spcAft>
                          <a:spcPts val="0"/>
                        </a:spcAft>
                        <a:buClrTx/>
                        <a:buSzTx/>
                        <a:buFontTx/>
                        <a:buNone/>
                        <a:tabLst/>
                        <a:defRPr/>
                      </a:pPr>
                      <a:r>
                        <a:rPr lang="en-US" sz="1200" b="1" u="none" strike="noStrike" cap="none" spc="0" baseline="0">
                          <a:solidFill>
                            <a:schemeClr val="tx1"/>
                          </a:solidFill>
                          <a:uFillTx/>
                          <a:sym typeface="Intel Clear"/>
                        </a:rPr>
                        <a:t>64GB (16Gb, 2R x8)</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T4/10L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PML</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2x2+</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tx1"/>
                          </a:solidFill>
                          <a:uFillTx/>
                          <a:latin typeface="+mn-lt"/>
                          <a:ea typeface="+mn-ea"/>
                          <a:cs typeface="+mn-cs"/>
                          <a:sym typeface="Intel Clear"/>
                        </a:rPr>
                        <a:t>4</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3809786"/>
                  </a:ext>
                </a:extLst>
              </a:tr>
              <a:tr h="718560">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RVP 04m</a:t>
                      </a:r>
                    </a:p>
                    <a:p>
                      <a:pPr marL="0" marR="0" indent="0" algn="ctr" defTabSz="609600" latinLnBrk="0">
                        <a:lnSpc>
                          <a:spcPct val="100000"/>
                        </a:lnSpc>
                        <a:spcBef>
                          <a:spcPts val="0"/>
                        </a:spcBef>
                        <a:spcAft>
                          <a:spcPts val="0"/>
                        </a:spcAft>
                        <a:buClrTx/>
                        <a:buSzTx/>
                        <a:buFontTx/>
                        <a:buNone/>
                        <a:tabLst/>
                      </a:pPr>
                      <a:r>
                        <a:rPr lang="en-US" sz="1050" b="1" u="none" strike="noStrike" cap="none" spc="0" baseline="0">
                          <a:solidFill>
                            <a:srgbClr val="7030A0"/>
                          </a:solidFill>
                          <a:uFillTx/>
                          <a:sym typeface="Intel Clear"/>
                        </a:rPr>
                        <a:t>(Post Alpha </a:t>
                      </a:r>
                    </a:p>
                    <a:p>
                      <a:pPr marL="0" marR="0" indent="0" algn="ctr" defTabSz="609600" latinLnBrk="0">
                        <a:lnSpc>
                          <a:spcPct val="100000"/>
                        </a:lnSpc>
                        <a:spcBef>
                          <a:spcPts val="0"/>
                        </a:spcBef>
                        <a:spcAft>
                          <a:spcPts val="0"/>
                        </a:spcAft>
                        <a:buClrTx/>
                        <a:buSzTx/>
                        <a:buFontTx/>
                        <a:buNone/>
                        <a:tabLst/>
                      </a:pPr>
                      <a:r>
                        <a:rPr lang="en-US" sz="1050" b="1" u="none" strike="noStrike" cap="none" spc="0" baseline="0">
                          <a:solidFill>
                            <a:srgbClr val="7030A0"/>
                          </a:solidFill>
                          <a:uFillTx/>
                          <a:sym typeface="Intel Clear"/>
                        </a:rPr>
                        <a:t>deployment)</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LPDDR5x</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Device Down</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Socketed </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10700 (</a:t>
                      </a:r>
                      <a:r>
                        <a:rPr lang="en-US" sz="1200" b="1" u="none" strike="noStrike" cap="none" spc="0" baseline="0" err="1">
                          <a:solidFill>
                            <a:schemeClr val="tx1"/>
                          </a:solidFill>
                          <a:uFillTx/>
                          <a:sym typeface="Intel Clear"/>
                        </a:rPr>
                        <a:t>Hx</a:t>
                      </a:r>
                      <a:r>
                        <a:rPr lang="en-US" sz="1200" b="1" u="none" strike="noStrike" cap="none" spc="0" baseline="0">
                          <a:solidFill>
                            <a:schemeClr val="tx1"/>
                          </a:solidFill>
                          <a:uFillTx/>
                          <a:sym typeface="Intel Clear"/>
                        </a:rPr>
                        <a:t>/P)</a:t>
                      </a:r>
                      <a:br>
                        <a:rPr lang="en-US" sz="1200" b="1" u="none" strike="noStrike" cap="none" spc="0" baseline="0">
                          <a:solidFill>
                            <a:schemeClr val="tx1"/>
                          </a:solidFill>
                          <a:uFillTx/>
                          <a:sym typeface="Intel Clear"/>
                        </a:rPr>
                      </a:br>
                      <a:r>
                        <a:rPr lang="en-US" sz="1200" b="1" u="none" strike="noStrike" cap="none" spc="0" baseline="0">
                          <a:solidFill>
                            <a:schemeClr val="tx1"/>
                          </a:solidFill>
                          <a:uFillTx/>
                          <a:sym typeface="Intel Clear"/>
                        </a:rPr>
                        <a:t>2R 9600 (UH)</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9600</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DDP</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/QDP</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/ODP</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1" u="none" strike="noStrike" cap="none" spc="0" baseline="0">
                          <a:solidFill>
                            <a:schemeClr val="tx1"/>
                          </a:solidFill>
                          <a:uFillTx/>
                          <a:sym typeface="Intel Clear"/>
                        </a:rPr>
                        <a:t>x32 </a:t>
                      </a:r>
                    </a:p>
                    <a:p>
                      <a:pPr marL="0" marR="0" lvl="0" indent="0" algn="ctr" defTabSz="609600" eaLnBrk="1" fontAlgn="auto" latinLnBrk="0" hangingPunct="1">
                        <a:lnSpc>
                          <a:spcPct val="100000"/>
                        </a:lnSpc>
                        <a:spcBef>
                          <a:spcPts val="0"/>
                        </a:spcBef>
                        <a:spcAft>
                          <a:spcPts val="0"/>
                        </a:spcAft>
                        <a:buClrTx/>
                        <a:buSzTx/>
                        <a:buFontTx/>
                        <a:buNone/>
                        <a:tabLst/>
                        <a:defRPr/>
                      </a:pPr>
                      <a:r>
                        <a:rPr lang="en-US" sz="1200" b="1" u="none" strike="noStrike" cap="none" spc="0" baseline="0">
                          <a:solidFill>
                            <a:schemeClr val="tx1"/>
                          </a:solidFill>
                          <a:uFillTx/>
                          <a:sym typeface="Intel Clear"/>
                        </a:rPr>
                        <a:t>315BGA</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P2P</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1" i="0" u="none" strike="noStrike" cap="none" spc="0" baseline="0">
                          <a:solidFill>
                            <a:schemeClr val="tx1"/>
                          </a:solidFill>
                          <a:uFillTx/>
                          <a:latin typeface="+mn-lt"/>
                          <a:ea typeface="+mn-ea"/>
                          <a:cs typeface="+mn-cs"/>
                          <a:sym typeface="Intel Clear"/>
                        </a:rPr>
                        <a:t>8x16 </a:t>
                      </a:r>
                    </a:p>
                    <a:p>
                      <a:pPr marL="0" marR="0" lvl="0" indent="0" algn="ctr" defTabSz="609600" eaLnBrk="1" fontAlgn="auto" latinLnBrk="0" hangingPunct="1">
                        <a:lnSpc>
                          <a:spcPct val="100000"/>
                        </a:lnSpc>
                        <a:spcBef>
                          <a:spcPts val="0"/>
                        </a:spcBef>
                        <a:spcAft>
                          <a:spcPts val="0"/>
                        </a:spcAft>
                        <a:buClrTx/>
                        <a:buSzTx/>
                        <a:buFontTx/>
                        <a:buNone/>
                        <a:tabLst/>
                        <a:defRPr/>
                      </a:pPr>
                      <a:r>
                        <a:rPr lang="en-US" sz="1200" b="1" i="0" u="none" strike="noStrike" cap="none" spc="0" baseline="0">
                          <a:solidFill>
                            <a:schemeClr val="tx1"/>
                          </a:solidFill>
                          <a:uFillTx/>
                          <a:latin typeface="+mn-lt"/>
                          <a:ea typeface="+mn-ea"/>
                          <a:cs typeface="+mn-cs"/>
                          <a:sym typeface="Intel Clear"/>
                        </a:rPr>
                        <a:t>(4x16 per MC)</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16GB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32GB (8Gb, 2R x16)</a:t>
                      </a:r>
                    </a:p>
                    <a:p>
                      <a:pPr marL="0" marR="0" lvl="0" indent="0" algn="ctr" defTabSz="609600" eaLnBrk="1" fontAlgn="auto" latinLnBrk="0" hangingPunct="1">
                        <a:lnSpc>
                          <a:spcPct val="100000"/>
                        </a:lnSpc>
                        <a:spcBef>
                          <a:spcPts val="0"/>
                        </a:spcBef>
                        <a:spcAft>
                          <a:spcPts val="0"/>
                        </a:spcAft>
                        <a:buClrTx/>
                        <a:buSzTx/>
                        <a:buFontTx/>
                        <a:buNone/>
                        <a:tabLst/>
                        <a:defRPr/>
                      </a:pPr>
                      <a:r>
                        <a:rPr lang="en-US" sz="1200" b="1" u="none" strike="noStrike" cap="none" spc="0" baseline="0">
                          <a:solidFill>
                            <a:schemeClr val="tx1"/>
                          </a:solidFill>
                          <a:uFillTx/>
                          <a:sym typeface="Intel Clear"/>
                        </a:rPr>
                        <a:t>64GB (16Gb, 2R x8)</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T4/10L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PML</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2x2+</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tx1"/>
                          </a:solidFill>
                          <a:uFillTx/>
                          <a:latin typeface="+mn-lt"/>
                          <a:ea typeface="+mn-ea"/>
                          <a:cs typeface="+mn-cs"/>
                          <a:sym typeface="Intel Clear"/>
                        </a:rPr>
                        <a:t>4</a:t>
                      </a:r>
                    </a:p>
                  </a:txBody>
                  <a:tcPr marL="61431" marR="6143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6768127"/>
                  </a:ext>
                </a:extLst>
              </a:tr>
            </a:tbl>
          </a:graphicData>
        </a:graphic>
      </p:graphicFrame>
      <p:sp>
        <p:nvSpPr>
          <p:cNvPr id="6" name="Title 1">
            <a:extLst>
              <a:ext uri="{FF2B5EF4-FFF2-40B4-BE49-F238E27FC236}">
                <a16:creationId xmlns:a16="http://schemas.microsoft.com/office/drawing/2014/main" id="{39FD1321-8968-6921-EFFA-D5C0653224CF}"/>
              </a:ext>
            </a:extLst>
          </p:cNvPr>
          <p:cNvSpPr txBox="1">
            <a:spLocks/>
          </p:cNvSpPr>
          <p:nvPr/>
        </p:nvSpPr>
        <p:spPr>
          <a:xfrm>
            <a:off x="187648" y="128113"/>
            <a:ext cx="11778343"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POR Memory Configurations</a:t>
            </a:r>
          </a:p>
        </p:txBody>
      </p:sp>
      <p:sp>
        <p:nvSpPr>
          <p:cNvPr id="10" name="TextBox 9">
            <a:extLst>
              <a:ext uri="{FF2B5EF4-FFF2-40B4-BE49-F238E27FC236}">
                <a16:creationId xmlns:a16="http://schemas.microsoft.com/office/drawing/2014/main" id="{DAA9E0F4-52B1-3B7C-E2B4-E637DA2A8183}"/>
              </a:ext>
            </a:extLst>
          </p:cNvPr>
          <p:cNvSpPr txBox="1"/>
          <p:nvPr/>
        </p:nvSpPr>
        <p:spPr>
          <a:xfrm>
            <a:off x="181458" y="5513241"/>
            <a:ext cx="11658158" cy="878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457189" indent="-457189">
              <a:spcBef>
                <a:spcPts val="200"/>
              </a:spcBef>
              <a:buFont typeface="Arial" panose="020B0604020202020204" pitchFamily="34" charset="0"/>
              <a:buChar char="•"/>
            </a:pPr>
            <a:r>
              <a:rPr lang="en-US" sz="1400">
                <a:solidFill>
                  <a:schemeClr val="tx1"/>
                </a:solidFill>
                <a:latin typeface="+mj-lt"/>
                <a:ea typeface="Intel Clear" panose="020B0604020203020204" pitchFamily="34" charset="0"/>
                <a:cs typeface="Intel Clear" panose="020B0604020203020204" pitchFamily="34" charset="0"/>
              </a:rPr>
              <a:t>CSODIMMs must be used for modules with target frequency more than 6400MT/s</a:t>
            </a:r>
          </a:p>
          <a:p>
            <a:pPr marL="457189" indent="-457189">
              <a:spcBef>
                <a:spcPts val="200"/>
              </a:spcBef>
              <a:buFont typeface="Arial" panose="020B0604020202020204" pitchFamily="34" charset="0"/>
              <a:buChar char="•"/>
            </a:pPr>
            <a:endParaRPr lang="en-US" sz="1400">
              <a:solidFill>
                <a:schemeClr val="tx1"/>
              </a:solidFill>
              <a:latin typeface="+mj-lt"/>
              <a:ea typeface="Intel Clear" panose="020B0604020203020204" pitchFamily="34" charset="0"/>
              <a:cs typeface="Intel Clear" panose="020B0604020203020204" pitchFamily="34" charset="0"/>
            </a:endParaRPr>
          </a:p>
          <a:p>
            <a:pPr marL="457189" indent="-457189">
              <a:spcBef>
                <a:spcPts val="200"/>
              </a:spcBef>
              <a:buFont typeface="Arial" panose="020B0604020202020204" pitchFamily="34" charset="0"/>
              <a:buChar char="•"/>
            </a:pPr>
            <a:r>
              <a:rPr lang="en-US" sz="1400">
                <a:solidFill>
                  <a:schemeClr val="tx1"/>
                </a:solidFill>
                <a:latin typeface="+mj-lt"/>
                <a:ea typeface="Intel Clear" panose="020B0604020203020204" pitchFamily="34" charset="0"/>
                <a:cs typeface="Intel Clear" panose="020B0604020203020204" pitchFamily="34" charset="0"/>
              </a:rPr>
              <a:t>RVP BK will have only 1 specific mem config as listed in each following RVP pages - Part may vary depending upon availability sometimes.</a:t>
            </a:r>
          </a:p>
          <a:p>
            <a:pPr marL="457189" indent="-457189">
              <a:spcBef>
                <a:spcPts val="200"/>
              </a:spcBef>
              <a:buFont typeface="Arial" panose="020B0604020202020204" pitchFamily="34" charset="0"/>
              <a:buChar char="•"/>
            </a:pPr>
            <a:r>
              <a:rPr lang="en-US" sz="1400">
                <a:solidFill>
                  <a:schemeClr val="tx1"/>
                </a:solidFill>
                <a:latin typeface="+mj-lt"/>
                <a:ea typeface="Intel Clear" panose="020B0604020203020204" pitchFamily="34" charset="0"/>
                <a:cs typeface="Intel Clear" panose="020B0604020203020204" pitchFamily="34" charset="0"/>
              </a:rPr>
              <a:t>Any other config must be ordered directly from supplier (MIO to guide on price &amp; vendor details)</a:t>
            </a:r>
          </a:p>
        </p:txBody>
      </p:sp>
    </p:spTree>
    <p:extLst>
      <p:ext uri="{BB962C8B-B14F-4D97-AF65-F5344CB8AC3E}">
        <p14:creationId xmlns:p14="http://schemas.microsoft.com/office/powerpoint/2010/main" val="1854724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CD3A0D-B38B-4855-AFF9-E3E54AE2AE90}"/>
              </a:ext>
            </a:extLst>
          </p:cNvPr>
          <p:cNvSpPr txBox="1">
            <a:spLocks/>
          </p:cNvSpPr>
          <p:nvPr/>
        </p:nvSpPr>
        <p:spPr>
          <a:xfrm>
            <a:off x="187648" y="128113"/>
            <a:ext cx="11778343"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RVP01 : DDR5 SODIMM 1DPC Memory </a:t>
            </a:r>
            <a:r>
              <a:rPr lang="en-US"/>
              <a:t>B2B T</a:t>
            </a:r>
            <a:r>
              <a:rPr lang="en-US" sz="4000"/>
              <a:t>opology</a:t>
            </a:r>
            <a:endParaRPr lang="en-US"/>
          </a:p>
        </p:txBody>
      </p:sp>
      <p:sp>
        <p:nvSpPr>
          <p:cNvPr id="13" name="Content Placeholder 2">
            <a:extLst>
              <a:ext uri="{FF2B5EF4-FFF2-40B4-BE49-F238E27FC236}">
                <a16:creationId xmlns:a16="http://schemas.microsoft.com/office/drawing/2014/main" id="{FB3BAA7E-ADE0-43E9-990C-2468B3ECCF37}"/>
              </a:ext>
            </a:extLst>
          </p:cNvPr>
          <p:cNvSpPr txBox="1">
            <a:spLocks/>
          </p:cNvSpPr>
          <p:nvPr/>
        </p:nvSpPr>
        <p:spPr>
          <a:xfrm>
            <a:off x="5884215" y="1226820"/>
            <a:ext cx="5720087" cy="1805940"/>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DDR5 routing will be </a:t>
            </a:r>
            <a:r>
              <a:rPr lang="en-US" sz="2000"/>
              <a:t>P2P</a:t>
            </a:r>
            <a:r>
              <a:rPr lang="en-US" sz="2000">
                <a:cs typeface="Intel Clear" panose="020B0604020203020204" pitchFamily="34" charset="0"/>
              </a:rPr>
              <a:t> for all the DDR5 signals w/ 1 DIMM per channel.</a:t>
            </a:r>
          </a:p>
          <a:p>
            <a:pPr marL="228589" indent="-228589" defTabSz="609570" hangingPunct="1">
              <a:buFont typeface="Arial" panose="020B0604020202020204" pitchFamily="34" charset="0"/>
              <a:buChar char="•"/>
            </a:pPr>
            <a:r>
              <a:rPr lang="en-US" sz="2000">
                <a:cs typeface="Intel Clear" panose="020B0604020203020204" pitchFamily="34" charset="0"/>
              </a:rPr>
              <a:t>DIMM connectors will be placed </a:t>
            </a:r>
            <a:r>
              <a:rPr lang="en-US" sz="2000"/>
              <a:t>B2B</a:t>
            </a:r>
            <a:r>
              <a:rPr lang="en-US" sz="2000">
                <a:cs typeface="Intel Clear" panose="020B0604020203020204" pitchFamily="34" charset="0"/>
              </a:rPr>
              <a:t> using double stacked connector as shown in the below figure.</a:t>
            </a:r>
            <a:endParaRPr lang="en-US" sz="2000" b="1">
              <a:cs typeface="Intel Clear" panose="020B0604020203020204" pitchFamily="34" charset="0"/>
            </a:endParaRPr>
          </a:p>
        </p:txBody>
      </p:sp>
      <p:pic>
        <p:nvPicPr>
          <p:cNvPr id="14" name="Picture 13">
            <a:extLst>
              <a:ext uri="{FF2B5EF4-FFF2-40B4-BE49-F238E27FC236}">
                <a16:creationId xmlns:a16="http://schemas.microsoft.com/office/drawing/2014/main" id="{12B91E7B-1398-39FB-FAF4-692AE8383559}"/>
              </a:ext>
            </a:extLst>
          </p:cNvPr>
          <p:cNvPicPr>
            <a:picLocks noChangeAspect="1"/>
          </p:cNvPicPr>
          <p:nvPr/>
        </p:nvPicPr>
        <p:blipFill>
          <a:blip r:embed="rId3"/>
          <a:stretch>
            <a:fillRect/>
          </a:stretch>
        </p:blipFill>
        <p:spPr>
          <a:xfrm>
            <a:off x="801058" y="868680"/>
            <a:ext cx="4362384" cy="5459388"/>
          </a:xfrm>
          <a:prstGeom prst="rect">
            <a:avLst/>
          </a:prstGeom>
          <a:ln>
            <a:solidFill>
              <a:schemeClr val="accent1"/>
            </a:solidFill>
          </a:ln>
        </p:spPr>
      </p:pic>
      <p:pic>
        <p:nvPicPr>
          <p:cNvPr id="6" name="Picture 5">
            <a:extLst>
              <a:ext uri="{FF2B5EF4-FFF2-40B4-BE49-F238E27FC236}">
                <a16:creationId xmlns:a16="http://schemas.microsoft.com/office/drawing/2014/main" id="{DDA8605D-2294-4E0A-15FE-62CCBB59C71F}"/>
              </a:ext>
            </a:extLst>
          </p:cNvPr>
          <p:cNvPicPr>
            <a:picLocks noChangeAspect="1"/>
          </p:cNvPicPr>
          <p:nvPr/>
        </p:nvPicPr>
        <p:blipFill>
          <a:blip r:embed="rId4"/>
          <a:stretch>
            <a:fillRect/>
          </a:stretch>
        </p:blipFill>
        <p:spPr>
          <a:xfrm>
            <a:off x="5884215" y="4640580"/>
            <a:ext cx="5720088" cy="1687488"/>
          </a:xfrm>
          <a:prstGeom prst="rect">
            <a:avLst/>
          </a:prstGeom>
          <a:ln>
            <a:solidFill>
              <a:schemeClr val="accent1"/>
            </a:solidFill>
          </a:ln>
        </p:spPr>
      </p:pic>
    </p:spTree>
    <p:extLst>
      <p:ext uri="{BB962C8B-B14F-4D97-AF65-F5344CB8AC3E}">
        <p14:creationId xmlns:p14="http://schemas.microsoft.com/office/powerpoint/2010/main" val="2720983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B29BE1-C667-7AB4-7576-45C076EF3211}"/>
              </a:ext>
            </a:extLst>
          </p:cNvPr>
          <p:cNvSpPr txBox="1">
            <a:spLocks/>
          </p:cNvSpPr>
          <p:nvPr/>
        </p:nvSpPr>
        <p:spPr>
          <a:xfrm>
            <a:off x="187648" y="128113"/>
            <a:ext cx="11778343"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RVP01 : DDR5 SODIMM 1DPC Memory </a:t>
            </a:r>
            <a:r>
              <a:rPr lang="en-US"/>
              <a:t>Specification</a:t>
            </a:r>
          </a:p>
        </p:txBody>
      </p:sp>
      <p:graphicFrame>
        <p:nvGraphicFramePr>
          <p:cNvPr id="7" name="Content Placeholder 4">
            <a:extLst>
              <a:ext uri="{FF2B5EF4-FFF2-40B4-BE49-F238E27FC236}">
                <a16:creationId xmlns:a16="http://schemas.microsoft.com/office/drawing/2014/main" id="{A05125F7-D43D-464E-82DD-A124FAFEFE28}"/>
              </a:ext>
            </a:extLst>
          </p:cNvPr>
          <p:cNvGraphicFramePr>
            <a:graphicFrameLocks/>
          </p:cNvGraphicFramePr>
          <p:nvPr>
            <p:extLst>
              <p:ext uri="{D42A27DB-BD31-4B8C-83A1-F6EECF244321}">
                <p14:modId xmlns:p14="http://schemas.microsoft.com/office/powerpoint/2010/main" val="1516926051"/>
              </p:ext>
            </p:extLst>
          </p:nvPr>
        </p:nvGraphicFramePr>
        <p:xfrm>
          <a:off x="6076819" y="1012190"/>
          <a:ext cx="4877435" cy="4602480"/>
        </p:xfrm>
        <a:graphic>
          <a:graphicData uri="http://schemas.openxmlformats.org/drawingml/2006/table">
            <a:tbl>
              <a:tblPr firstRow="1" bandRow="1">
                <a:tableStyleId>{5C22544A-7EE6-4342-B048-85BDC9FD1C3A}</a:tableStyleId>
              </a:tblPr>
              <a:tblGrid>
                <a:gridCol w="1316355">
                  <a:extLst>
                    <a:ext uri="{9D8B030D-6E8A-4147-A177-3AD203B41FA5}">
                      <a16:colId xmlns:a16="http://schemas.microsoft.com/office/drawing/2014/main" val="20000"/>
                    </a:ext>
                  </a:extLst>
                </a:gridCol>
                <a:gridCol w="3561080">
                  <a:extLst>
                    <a:ext uri="{9D8B030D-6E8A-4147-A177-3AD203B41FA5}">
                      <a16:colId xmlns:a16="http://schemas.microsoft.com/office/drawing/2014/main" val="20001"/>
                    </a:ext>
                  </a:extLst>
                </a:gridCol>
              </a:tblGrid>
              <a:tr h="177309">
                <a:tc gridSpan="2">
                  <a:txBody>
                    <a:bodyPr/>
                    <a:lstStyle/>
                    <a:p>
                      <a:pPr algn="ctr"/>
                      <a:r>
                        <a:rPr lang="en-US" sz="1400" dirty="0">
                          <a:latin typeface="Intel Clear (Body)"/>
                        </a:rPr>
                        <a:t>Default BK supported DDR5 SODIMM 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77309">
                <a:tc>
                  <a:txBody>
                    <a:bodyPr/>
                    <a:lstStyle/>
                    <a:p>
                      <a:pPr algn="l"/>
                      <a:r>
                        <a:rPr lang="en-US" sz="1400" dirty="0">
                          <a:solidFill>
                            <a:schemeClr val="bg2"/>
                          </a:solidFill>
                          <a:latin typeface="Intel Clear (Body)"/>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buNone/>
                      </a:pPr>
                      <a:r>
                        <a:rPr lang="en-US" sz="1400" b="0" i="0" u="none" strike="noStrike" noProof="0" dirty="0">
                          <a:solidFill>
                            <a:srgbClr val="525252"/>
                          </a:solidFill>
                          <a:latin typeface="Aptos Narrow"/>
                        </a:rPr>
                        <a:t>x32 </a:t>
                      </a:r>
                      <a:r>
                        <a:rPr lang="en-US" sz="1400" dirty="0">
                          <a:solidFill>
                            <a:schemeClr val="bg2"/>
                          </a:solidFill>
                          <a:latin typeface="Intel Clear (Body)"/>
                        </a:rPr>
                        <a:t>DDR5 CSODIMM 1DPC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7309">
                <a:tc>
                  <a:txBody>
                    <a:bodyPr/>
                    <a:lstStyle/>
                    <a:p>
                      <a:pPr algn="l"/>
                      <a:r>
                        <a:rPr lang="en-US" sz="1400" dirty="0">
                          <a:solidFill>
                            <a:schemeClr val="bg2"/>
                          </a:solidFill>
                          <a:latin typeface="Intel Clear (Body)"/>
                        </a:rPr>
                        <a:t>Topology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latin typeface="Intel Clear (Body)"/>
                        </a:rPr>
                        <a:t>P2P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7309">
                <a:tc>
                  <a:txBody>
                    <a:bodyPr/>
                    <a:lstStyle/>
                    <a:p>
                      <a:pPr algn="l"/>
                      <a:r>
                        <a:rPr lang="en-US" sz="1400" dirty="0">
                          <a:solidFill>
                            <a:schemeClr val="bg2"/>
                          </a:solidFill>
                          <a:latin typeface="Intel Clear (Body)"/>
                        </a:rPr>
                        <a:t>Connector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latin typeface="Intel Clear (Body)"/>
                        </a:rPr>
                        <a:t>Double Stacked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626911"/>
                  </a:ext>
                </a:extLst>
              </a:tr>
              <a:tr h="177309">
                <a:tc>
                  <a:txBody>
                    <a:bodyPr/>
                    <a:lstStyle/>
                    <a:p>
                      <a:pPr algn="l"/>
                      <a:r>
                        <a:rPr lang="en-US" sz="1400" b="0" i="0" u="none" strike="noStrike" cap="none" spc="0" baseline="0" dirty="0">
                          <a:solidFill>
                            <a:schemeClr val="bg2"/>
                          </a:solidFill>
                          <a:uFillTx/>
                          <a:latin typeface="Intel Clear (Body)"/>
                          <a:ea typeface="+mn-ea"/>
                          <a:cs typeface="+mn-cs"/>
                          <a:sym typeface="Intel Clear"/>
                        </a:rPr>
                        <a:t>Placement</a:t>
                      </a:r>
                      <a:endParaRPr lang="en-US" sz="1400" dirty="0">
                        <a:solidFill>
                          <a:schemeClr val="bg2"/>
                        </a:solidFill>
                        <a:latin typeface="Intel Clear (Bod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latin typeface="Intel Clear (Body)"/>
                        </a:rPr>
                        <a:t>B2B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2967685"/>
                  </a:ext>
                </a:extLst>
              </a:tr>
              <a:tr h="177309">
                <a:tc>
                  <a:txBody>
                    <a:bodyPr/>
                    <a:lstStyle/>
                    <a:p>
                      <a:pPr algn="l"/>
                      <a:r>
                        <a:rPr lang="en-US" sz="1400" dirty="0">
                          <a:solidFill>
                            <a:schemeClr val="bg2"/>
                          </a:solidFill>
                          <a:latin typeface="Intel Clear (Body)"/>
                        </a:rPr>
                        <a:t>Routing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latin typeface="Intel Clear (Body)"/>
                        </a:rPr>
                        <a:t>Non-Interleaved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3253142"/>
                  </a:ext>
                </a:extLst>
              </a:tr>
              <a:tr h="177309">
                <a:tc>
                  <a:txBody>
                    <a:bodyPr/>
                    <a:lstStyle/>
                    <a:p>
                      <a:pPr algn="l"/>
                      <a:r>
                        <a:rPr lang="en-US" sz="1400" dirty="0">
                          <a:solidFill>
                            <a:schemeClr val="bg2"/>
                          </a:solidFill>
                          <a:latin typeface="Intel Clear (Body)"/>
                        </a:rPr>
                        <a:t>Memory IPN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Intel Clear (Body)"/>
                          <a:ea typeface="+mn-ea"/>
                          <a:cs typeface="+mn-cs"/>
                        </a:rPr>
                        <a:t>N76346-001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5126932"/>
                  </a:ext>
                </a:extLst>
              </a:tr>
              <a:tr h="177309">
                <a:tc>
                  <a:txBody>
                    <a:bodyPr/>
                    <a:lstStyle/>
                    <a:p>
                      <a:pPr algn="l"/>
                      <a:r>
                        <a:rPr lang="en-US" sz="1400" dirty="0">
                          <a:solidFill>
                            <a:schemeClr val="bg2"/>
                          </a:solidFill>
                          <a:latin typeface="Intel Clear (Body)"/>
                        </a:rPr>
                        <a:t>Memory MPN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Intel Clear (Body)"/>
                          <a:ea typeface="+mn-ea"/>
                          <a:cs typeface="+mn-cs"/>
                        </a:rPr>
                        <a:t>HMCG78CKBVA (SK HYNIX AMERICA INC)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7309">
                <a:tc>
                  <a:txBody>
                    <a:bodyPr/>
                    <a:lstStyle/>
                    <a:p>
                      <a:pPr algn="l"/>
                      <a:r>
                        <a:rPr lang="en-US" sz="1400" dirty="0">
                          <a:solidFill>
                            <a:schemeClr val="bg2"/>
                          </a:solidFill>
                          <a:latin typeface="Intel Clear (Body)"/>
                        </a:rPr>
                        <a:t>Quantity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Intel Clear (Body)"/>
                          <a:ea typeface="+mn-ea"/>
                          <a:cs typeface="+mn-cs"/>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6737643"/>
                  </a:ext>
                </a:extLst>
              </a:tr>
              <a:tr h="177309">
                <a:tc>
                  <a:txBody>
                    <a:bodyPr/>
                    <a:lstStyle/>
                    <a:p>
                      <a:pPr algn="l"/>
                      <a:r>
                        <a:rPr lang="en-US" sz="1400" dirty="0">
                          <a:solidFill>
                            <a:schemeClr val="bg2"/>
                          </a:solidFill>
                          <a:latin typeface="Intel Clear (Body)"/>
                        </a:rPr>
                        <a:t>Total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latin typeface="Intel Clear (Body)"/>
                        </a:rPr>
                        <a:t>16GB (8GB per DIMM) (1R x8)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0063190"/>
                  </a:ext>
                </a:extLst>
              </a:tr>
              <a:tr h="177309">
                <a:tc>
                  <a:txBody>
                    <a:bodyPr/>
                    <a:lstStyle/>
                    <a:p>
                      <a:pPr algn="l"/>
                      <a:r>
                        <a:rPr lang="en-US" sz="1400" b="0" i="0" u="none" strike="noStrike" kern="1200" cap="none" spc="0" baseline="0" dirty="0">
                          <a:solidFill>
                            <a:schemeClr val="bg2"/>
                          </a:solidFill>
                          <a:uFillTx/>
                          <a:latin typeface="Intel Clear (Body)"/>
                          <a:ea typeface="+mn-ea"/>
                          <a:cs typeface="+mn-cs"/>
                          <a:sym typeface="Intel Clear"/>
                        </a:rPr>
                        <a:t>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Intel Clear (Body)"/>
                          <a:ea typeface="+mn-ea"/>
                          <a:cs typeface="+mn-cs"/>
                        </a:rPr>
                        <a:t>7200</a:t>
                      </a:r>
                      <a:r>
                        <a:rPr lang="en-US" sz="1400" b="0" i="0" u="none" strike="noStrike" kern="1200" cap="none" spc="0" baseline="0" dirty="0">
                          <a:solidFill>
                            <a:schemeClr val="bg2"/>
                          </a:solidFill>
                          <a:uFillTx/>
                          <a:latin typeface="Intel Clear (Body)"/>
                          <a:ea typeface="+mn-ea"/>
                          <a:cs typeface="+mn-cs"/>
                          <a:sym typeface="Intel Clear"/>
                        </a:rPr>
                        <a:t> MT/s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3186906"/>
                  </a:ext>
                </a:extLst>
              </a:tr>
              <a:tr h="177309">
                <a:tc>
                  <a:txBody>
                    <a:bodyPr/>
                    <a:lstStyle/>
                    <a:p>
                      <a:pPr algn="l"/>
                      <a:r>
                        <a:rPr lang="en-US" sz="1400" dirty="0">
                          <a:solidFill>
                            <a:schemeClr val="bg2"/>
                          </a:solidFill>
                          <a:latin typeface="Intel Clear (Body)"/>
                        </a:rPr>
                        <a:t>SPD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US" sz="1400" b="0" i="0" u="none" strike="noStrike" kern="1200" noProof="0" dirty="0">
                          <a:solidFill>
                            <a:srgbClr val="525252"/>
                          </a:solidFill>
                          <a:latin typeface="Aptos Narrow"/>
                        </a:rPr>
                        <a:t>EEPROM on the Module</a:t>
                      </a:r>
                      <a:br>
                        <a:rPr lang="en-US" sz="1400" b="0" i="0" u="none" strike="noStrike" kern="1200" noProof="0" dirty="0">
                          <a:solidFill>
                            <a:srgbClr val="525252"/>
                          </a:solidFill>
                          <a:latin typeface="Aptos Narrow"/>
                        </a:rPr>
                      </a:br>
                      <a:r>
                        <a:rPr lang="en-US" sz="1400" b="0" i="0" u="none" strike="noStrike" kern="1200" noProof="0" dirty="0">
                          <a:solidFill>
                            <a:srgbClr val="525252"/>
                          </a:solidFill>
                          <a:latin typeface="Aptos Narrow"/>
                        </a:rPr>
                        <a:t> BIOS Hard Coded by default for BK part</a:t>
                      </a:r>
                      <a:endParaRPr lang="en-US" dirty="0"/>
                    </a:p>
                    <a:p>
                      <a:pPr lvl="0" algn="l">
                        <a:lnSpc>
                          <a:spcPct val="100000"/>
                        </a:lnSpc>
                        <a:spcBef>
                          <a:spcPts val="0"/>
                        </a:spcBef>
                        <a:spcAft>
                          <a:spcPts val="0"/>
                        </a:spcAft>
                        <a:buNone/>
                      </a:pPr>
                      <a:r>
                        <a:rPr lang="en-US" sz="1400" b="0" i="0" u="none" strike="noStrike" kern="1200" noProof="0" dirty="0">
                          <a:solidFill>
                            <a:srgbClr val="525252"/>
                          </a:solidFill>
                          <a:latin typeface="Aptos Narrow"/>
                        </a:rPr>
                        <a:t>7-bit I2C Address - 0x50 / 0x52</a:t>
                      </a:r>
                      <a:endParaRPr lang="en-US" dirty="0"/>
                    </a:p>
                    <a:p>
                      <a:pPr lvl="0" algn="l">
                        <a:lnSpc>
                          <a:spcPct val="100000"/>
                        </a:lnSpc>
                        <a:spcBef>
                          <a:spcPts val="0"/>
                        </a:spcBef>
                        <a:spcAft>
                          <a:spcPts val="0"/>
                        </a:spcAft>
                        <a:buNone/>
                      </a:pPr>
                      <a:r>
                        <a:rPr lang="en-US" sz="1400" b="0" i="0" u="none" strike="noStrike" kern="1200" noProof="0" dirty="0">
                          <a:solidFill>
                            <a:srgbClr val="525252"/>
                          </a:solidFill>
                          <a:latin typeface="Aptos Narrow"/>
                        </a:rPr>
                        <a:t>8-bit I2C Address - 0xA0 / 0xA4</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3956550"/>
                  </a:ext>
                </a:extLst>
              </a:tr>
              <a:tr h="177309">
                <a:tc>
                  <a:txBody>
                    <a:bodyPr/>
                    <a:lstStyle/>
                    <a:p>
                      <a:pPr algn="l"/>
                      <a:r>
                        <a:rPr lang="en-US" sz="1400" dirty="0">
                          <a:solidFill>
                            <a:schemeClr val="bg2"/>
                          </a:solidFill>
                        </a:rPr>
                        <a:t>ALERT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Intel Clear (Body)"/>
                          <a:ea typeface="+mn-ea"/>
                          <a:cs typeface="+mn-cs"/>
                        </a:rPr>
                        <a:t>Enabled</a:t>
                      </a:r>
                      <a:endParaRPr lang="en-US" sz="1400" kern="1200" dirty="0">
                        <a:solidFill>
                          <a:schemeClr val="bg2"/>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4277141"/>
                  </a:ext>
                </a:extLst>
              </a:tr>
            </a:tbl>
          </a:graphicData>
        </a:graphic>
      </p:graphicFrame>
      <p:pic>
        <p:nvPicPr>
          <p:cNvPr id="8" name="Picture 7">
            <a:extLst>
              <a:ext uri="{FF2B5EF4-FFF2-40B4-BE49-F238E27FC236}">
                <a16:creationId xmlns:a16="http://schemas.microsoft.com/office/drawing/2014/main" id="{C27937E0-57C2-C1C8-FCBD-A18ACECB7FBB}"/>
              </a:ext>
            </a:extLst>
          </p:cNvPr>
          <p:cNvPicPr>
            <a:picLocks noChangeAspect="1"/>
          </p:cNvPicPr>
          <p:nvPr/>
        </p:nvPicPr>
        <p:blipFill>
          <a:blip r:embed="rId3"/>
          <a:stretch>
            <a:fillRect/>
          </a:stretch>
        </p:blipFill>
        <p:spPr>
          <a:xfrm>
            <a:off x="660348" y="868681"/>
            <a:ext cx="4180931" cy="5100319"/>
          </a:xfrm>
          <a:prstGeom prst="rect">
            <a:avLst/>
          </a:prstGeom>
          <a:ln>
            <a:solidFill>
              <a:schemeClr val="accent1"/>
            </a:solidFill>
          </a:ln>
        </p:spPr>
      </p:pic>
      <p:sp>
        <p:nvSpPr>
          <p:cNvPr id="2" name="TextBox 1">
            <a:extLst>
              <a:ext uri="{FF2B5EF4-FFF2-40B4-BE49-F238E27FC236}">
                <a16:creationId xmlns:a16="http://schemas.microsoft.com/office/drawing/2014/main" id="{60853B14-0F61-ECF0-E499-91FFE1BB4B1C}"/>
              </a:ext>
            </a:extLst>
          </p:cNvPr>
          <p:cNvSpPr txBox="1"/>
          <p:nvPr/>
        </p:nvSpPr>
        <p:spPr>
          <a:xfrm>
            <a:off x="187648" y="6136479"/>
            <a:ext cx="592790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defTabSz="2438338">
              <a:lnSpc>
                <a:spcPct val="100000"/>
              </a:lnSpc>
              <a:spcBef>
                <a:spcPts val="0"/>
              </a:spcBef>
            </a:pPr>
            <a:r>
              <a:rPr kumimoji="0" lang="en-US" sz="1400" b="0" i="0" u="none" strike="noStrike" cap="none" spc="0" normalizeH="0" baseline="0">
                <a:ln>
                  <a:noFill/>
                </a:ln>
                <a:solidFill>
                  <a:schemeClr val="tx2"/>
                </a:solidFill>
                <a:effectLst/>
                <a:uFillTx/>
                <a:latin typeface="+mn-lt"/>
                <a:ea typeface="+mn-ea"/>
                <a:cs typeface="+mn-cs"/>
                <a:sym typeface="Helvetica Neue"/>
              </a:rPr>
              <a:t>Datasheet : </a:t>
            </a:r>
            <a:r>
              <a:rPr lang="en-US" sz="1400">
                <a:hlinkClick r:id="rId4"/>
              </a:rPr>
              <a:t>DDR5_Suppliers_Secure - Datasheets - 16Gb - All Documents</a:t>
            </a:r>
            <a:r>
              <a:rPr lang="en-US" sz="1400"/>
              <a:t> </a:t>
            </a:r>
            <a:endParaRPr kumimoji="0" lang="en-US" sz="14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074033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2D6AE-1877-7996-0BC4-3B6DC837E679}"/>
            </a:ext>
          </a:extLst>
        </p:cNvPr>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2F8B9C4-8A28-1B5C-B2B7-BDFA9A0B40C9}"/>
              </a:ext>
            </a:extLst>
          </p:cNvPr>
          <p:cNvSpPr txBox="1">
            <a:spLocks/>
          </p:cNvSpPr>
          <p:nvPr/>
        </p:nvSpPr>
        <p:spPr>
          <a:xfrm>
            <a:off x="6002846" y="1400586"/>
            <a:ext cx="5614598" cy="2384014"/>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Both the DDR5 routing &amp; the SODIMMs will be placed in Tee ClamShell topology w/ 2 DIMMs per channel.</a:t>
            </a:r>
          </a:p>
          <a:p>
            <a:pPr marL="228589" indent="-228589" defTabSz="609570" hangingPunct="1">
              <a:buFont typeface="Arial" panose="020B0604020202020204" pitchFamily="34" charset="0"/>
              <a:buChar char="•"/>
            </a:pPr>
            <a:r>
              <a:rPr lang="en-US" sz="2000">
                <a:cs typeface="Intel Clear" panose="020B0604020203020204" pitchFamily="34" charset="0"/>
              </a:rPr>
              <a:t>Only CLK &amp; CS is routed P2P.</a:t>
            </a:r>
          </a:p>
          <a:p>
            <a:pPr marL="228589" indent="-228589" defTabSz="609570" hangingPunct="1">
              <a:buFont typeface="Arial" panose="020B0604020202020204" pitchFamily="34" charset="0"/>
              <a:buChar char="•"/>
            </a:pPr>
            <a:r>
              <a:rPr lang="en-US" sz="2000">
                <a:cs typeface="Intel Clear" panose="020B0604020203020204" pitchFamily="34" charset="0"/>
              </a:rPr>
              <a:t>DIMMs of each channels will be placed top &amp; bottom as shown in the below figure.</a:t>
            </a:r>
            <a:endParaRPr lang="en-US" sz="2000" b="1">
              <a:cs typeface="Intel Clear" panose="020B0604020203020204" pitchFamily="34" charset="0"/>
            </a:endParaRPr>
          </a:p>
        </p:txBody>
      </p:sp>
      <p:sp>
        <p:nvSpPr>
          <p:cNvPr id="5" name="Title 1">
            <a:extLst>
              <a:ext uri="{FF2B5EF4-FFF2-40B4-BE49-F238E27FC236}">
                <a16:creationId xmlns:a16="http://schemas.microsoft.com/office/drawing/2014/main" id="{BDDF4507-8C2B-48E9-82BE-2DED25C7A6E0}"/>
              </a:ext>
            </a:extLst>
          </p:cNvPr>
          <p:cNvSpPr txBox="1">
            <a:spLocks/>
          </p:cNvSpPr>
          <p:nvPr/>
        </p:nvSpPr>
        <p:spPr>
          <a:xfrm>
            <a:off x="187648" y="128113"/>
            <a:ext cx="11778343"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RVP02 : DDR5 SODIMM 2DPC Memory </a:t>
            </a:r>
            <a:r>
              <a:rPr lang="en-US"/>
              <a:t>Tee </a:t>
            </a:r>
            <a:r>
              <a:rPr lang="en-US" sz="4000"/>
              <a:t>Topology</a:t>
            </a:r>
            <a:endParaRPr lang="en-US"/>
          </a:p>
        </p:txBody>
      </p:sp>
      <p:pic>
        <p:nvPicPr>
          <p:cNvPr id="18" name="Picture 17">
            <a:extLst>
              <a:ext uri="{FF2B5EF4-FFF2-40B4-BE49-F238E27FC236}">
                <a16:creationId xmlns:a16="http://schemas.microsoft.com/office/drawing/2014/main" id="{75B9DF09-7487-00F3-0181-0E7522369782}"/>
              </a:ext>
            </a:extLst>
          </p:cNvPr>
          <p:cNvPicPr>
            <a:picLocks noChangeAspect="1"/>
          </p:cNvPicPr>
          <p:nvPr/>
        </p:nvPicPr>
        <p:blipFill>
          <a:blip r:embed="rId2"/>
          <a:stretch>
            <a:fillRect/>
          </a:stretch>
        </p:blipFill>
        <p:spPr>
          <a:xfrm>
            <a:off x="6002846" y="4141473"/>
            <a:ext cx="5614598" cy="2227124"/>
          </a:xfrm>
          <a:prstGeom prst="rect">
            <a:avLst/>
          </a:prstGeom>
          <a:ln>
            <a:solidFill>
              <a:schemeClr val="accent1"/>
            </a:solidFill>
          </a:ln>
        </p:spPr>
      </p:pic>
      <p:pic>
        <p:nvPicPr>
          <p:cNvPr id="19" name="Picture 18">
            <a:extLst>
              <a:ext uri="{FF2B5EF4-FFF2-40B4-BE49-F238E27FC236}">
                <a16:creationId xmlns:a16="http://schemas.microsoft.com/office/drawing/2014/main" id="{C35E4696-07D5-3101-B3E2-4A0967E67D8B}"/>
              </a:ext>
            </a:extLst>
          </p:cNvPr>
          <p:cNvPicPr>
            <a:picLocks noChangeAspect="1"/>
          </p:cNvPicPr>
          <p:nvPr/>
        </p:nvPicPr>
        <p:blipFill>
          <a:blip r:embed="rId3"/>
          <a:stretch>
            <a:fillRect/>
          </a:stretch>
        </p:blipFill>
        <p:spPr>
          <a:xfrm>
            <a:off x="574556" y="906780"/>
            <a:ext cx="4893535" cy="5461816"/>
          </a:xfrm>
          <a:prstGeom prst="rect">
            <a:avLst/>
          </a:prstGeom>
          <a:ln>
            <a:solidFill>
              <a:schemeClr val="accent1"/>
            </a:solidFill>
          </a:ln>
        </p:spPr>
      </p:pic>
    </p:spTree>
    <p:extLst>
      <p:ext uri="{BB962C8B-B14F-4D97-AF65-F5344CB8AC3E}">
        <p14:creationId xmlns:p14="http://schemas.microsoft.com/office/powerpoint/2010/main" val="28658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E5C08-5628-D0BA-F60D-D06EC4FB05A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CC01B9C-A2DB-56E1-13EF-FC05B6D2BAD9}"/>
              </a:ext>
            </a:extLst>
          </p:cNvPr>
          <p:cNvSpPr txBox="1">
            <a:spLocks/>
          </p:cNvSpPr>
          <p:nvPr/>
        </p:nvSpPr>
        <p:spPr>
          <a:xfrm>
            <a:off x="187648" y="128113"/>
            <a:ext cx="11778343"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RVP02 : DDR5 SODIMM 2DPC Memory </a:t>
            </a:r>
            <a:r>
              <a:rPr lang="en-US"/>
              <a:t>Specification</a:t>
            </a:r>
          </a:p>
        </p:txBody>
      </p:sp>
      <p:graphicFrame>
        <p:nvGraphicFramePr>
          <p:cNvPr id="6" name="Content Placeholder 4">
            <a:extLst>
              <a:ext uri="{FF2B5EF4-FFF2-40B4-BE49-F238E27FC236}">
                <a16:creationId xmlns:a16="http://schemas.microsoft.com/office/drawing/2014/main" id="{50F0A3EC-1CCE-4063-55B5-41427A6CF503}"/>
              </a:ext>
            </a:extLst>
          </p:cNvPr>
          <p:cNvGraphicFramePr>
            <a:graphicFrameLocks/>
          </p:cNvGraphicFramePr>
          <p:nvPr>
            <p:extLst>
              <p:ext uri="{D42A27DB-BD31-4B8C-83A1-F6EECF244321}">
                <p14:modId xmlns:p14="http://schemas.microsoft.com/office/powerpoint/2010/main" val="2716593733"/>
              </p:ext>
            </p:extLst>
          </p:nvPr>
        </p:nvGraphicFramePr>
        <p:xfrm>
          <a:off x="7825472" y="921694"/>
          <a:ext cx="3918267" cy="5029200"/>
        </p:xfrm>
        <a:graphic>
          <a:graphicData uri="http://schemas.openxmlformats.org/drawingml/2006/table">
            <a:tbl>
              <a:tblPr firstRow="1" bandRow="1">
                <a:tableStyleId>{5C22544A-7EE6-4342-B048-85BDC9FD1C3A}</a:tableStyleId>
              </a:tblPr>
              <a:tblGrid>
                <a:gridCol w="1316355">
                  <a:extLst>
                    <a:ext uri="{9D8B030D-6E8A-4147-A177-3AD203B41FA5}">
                      <a16:colId xmlns:a16="http://schemas.microsoft.com/office/drawing/2014/main" val="20000"/>
                    </a:ext>
                  </a:extLst>
                </a:gridCol>
                <a:gridCol w="2601912">
                  <a:extLst>
                    <a:ext uri="{9D8B030D-6E8A-4147-A177-3AD203B41FA5}">
                      <a16:colId xmlns:a16="http://schemas.microsoft.com/office/drawing/2014/main" val="20001"/>
                    </a:ext>
                  </a:extLst>
                </a:gridCol>
              </a:tblGrid>
              <a:tr h="261129">
                <a:tc gridSpan="2">
                  <a:txBody>
                    <a:bodyPr/>
                    <a:lstStyle/>
                    <a:p>
                      <a:pPr algn="ctr"/>
                      <a:r>
                        <a:rPr lang="en-US" sz="1400" dirty="0"/>
                        <a:t>Default BK supported DDR5 SODIMM 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77309">
                <a:tc>
                  <a:txBody>
                    <a:bodyPr/>
                    <a:lstStyle/>
                    <a:p>
                      <a:pPr algn="l"/>
                      <a:r>
                        <a:rPr lang="en-US" sz="1400" dirty="0">
                          <a:solidFill>
                            <a:schemeClr val="bg2"/>
                          </a:solidFill>
                          <a:latin typeface="Intel Clear (Body)"/>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buNone/>
                      </a:pPr>
                      <a:r>
                        <a:rPr lang="en-US" sz="1400" b="0" i="0" u="none" strike="noStrike" noProof="0" dirty="0">
                          <a:solidFill>
                            <a:srgbClr val="525252"/>
                          </a:solidFill>
                          <a:latin typeface="Aptos Narrow"/>
                        </a:rPr>
                        <a:t>x32 </a:t>
                      </a:r>
                      <a:r>
                        <a:rPr lang="en-US" sz="1400" dirty="0">
                          <a:solidFill>
                            <a:schemeClr val="bg2"/>
                          </a:solidFill>
                          <a:latin typeface="Intel Clear (Body)"/>
                        </a:rPr>
                        <a:t>DDR5 CSODIMM 2DPC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7309">
                <a:tc>
                  <a:txBody>
                    <a:bodyPr/>
                    <a:lstStyle/>
                    <a:p>
                      <a:pPr algn="l"/>
                      <a:r>
                        <a:rPr lang="en-US" sz="1400" dirty="0">
                          <a:solidFill>
                            <a:schemeClr val="bg2"/>
                          </a:solidFill>
                        </a:rPr>
                        <a:t>Topology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rPr>
                        <a:t>Tee </a:t>
                      </a:r>
                      <a:r>
                        <a:rPr lang="en-US" sz="1400" dirty="0" err="1">
                          <a:solidFill>
                            <a:schemeClr val="bg2"/>
                          </a:solidFill>
                        </a:rPr>
                        <a:t>ClamShell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7309">
                <a:tc>
                  <a:txBody>
                    <a:bodyPr/>
                    <a:lstStyle/>
                    <a:p>
                      <a:pPr algn="l"/>
                      <a:r>
                        <a:rPr lang="en-US" sz="1400" dirty="0">
                          <a:solidFill>
                            <a:schemeClr val="bg2"/>
                          </a:solidFill>
                        </a:rPr>
                        <a:t>Connector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rPr>
                        <a:t>4 Individual connectors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242154"/>
                  </a:ext>
                </a:extLst>
              </a:tr>
              <a:tr h="177309">
                <a:tc>
                  <a:txBody>
                    <a:bodyPr/>
                    <a:lstStyle/>
                    <a:p>
                      <a:pPr algn="l"/>
                      <a:r>
                        <a:rPr lang="en-US" sz="1400" b="0" i="0" u="none" strike="noStrike" cap="none" spc="0" baseline="0" dirty="0">
                          <a:solidFill>
                            <a:schemeClr val="bg2"/>
                          </a:solidFill>
                          <a:uFillTx/>
                          <a:latin typeface="+mn-lt"/>
                          <a:ea typeface="+mn-ea"/>
                          <a:cs typeface="+mn-cs"/>
                          <a:sym typeface="Intel Clear"/>
                        </a:rPr>
                        <a:t>Placement</a:t>
                      </a:r>
                      <a:endParaRPr lang="en-US" sz="1400"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rPr>
                        <a:t>2 Top &amp; 2 Bottom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8322787"/>
                  </a:ext>
                </a:extLst>
              </a:tr>
              <a:tr h="177309">
                <a:tc>
                  <a:txBody>
                    <a:bodyPr/>
                    <a:lstStyle/>
                    <a:p>
                      <a:pPr algn="l"/>
                      <a:r>
                        <a:rPr lang="en-US" sz="1400" dirty="0">
                          <a:solidFill>
                            <a:schemeClr val="bg2"/>
                          </a:solidFill>
                        </a:rPr>
                        <a:t>Routing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rPr>
                        <a:t>Non-Interleaved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7309">
                <a:tc>
                  <a:txBody>
                    <a:bodyPr/>
                    <a:lstStyle/>
                    <a:p>
                      <a:pPr algn="l"/>
                      <a:r>
                        <a:rPr lang="en-US" sz="1400" dirty="0">
                          <a:solidFill>
                            <a:schemeClr val="bg2"/>
                          </a:solidFill>
                        </a:rPr>
                        <a:t>Memory IPN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mn-lt"/>
                          <a:ea typeface="+mn-ea"/>
                          <a:cs typeface="+mn-cs"/>
                        </a:rPr>
                        <a:t>N76346-001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7309">
                <a:tc>
                  <a:txBody>
                    <a:bodyPr/>
                    <a:lstStyle/>
                    <a:p>
                      <a:pPr algn="l"/>
                      <a:r>
                        <a:rPr lang="en-US" sz="1400" dirty="0">
                          <a:solidFill>
                            <a:schemeClr val="bg2"/>
                          </a:solidFill>
                        </a:rPr>
                        <a:t>Memory MPN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mn-lt"/>
                          <a:ea typeface="+mn-ea"/>
                          <a:cs typeface="+mn-cs"/>
                        </a:rPr>
                        <a:t>HMCG78CKBVA </a:t>
                      </a:r>
                    </a:p>
                    <a:p>
                      <a:pPr algn="l"/>
                      <a:r>
                        <a:rPr lang="en-US" sz="1400" kern="1200" dirty="0">
                          <a:solidFill>
                            <a:schemeClr val="bg2"/>
                          </a:solidFill>
                          <a:latin typeface="+mn-lt"/>
                          <a:ea typeface="+mn-ea"/>
                          <a:cs typeface="+mn-cs"/>
                        </a:rPr>
                        <a:t>(SK HYNIX AMERICA INC)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9358965"/>
                  </a:ext>
                </a:extLst>
              </a:tr>
              <a:tr h="177309">
                <a:tc>
                  <a:txBody>
                    <a:bodyPr/>
                    <a:lstStyle/>
                    <a:p>
                      <a:pPr algn="l"/>
                      <a:r>
                        <a:rPr lang="en-US" sz="1400" dirty="0">
                          <a:solidFill>
                            <a:schemeClr val="bg2"/>
                          </a:solidFill>
                        </a:rPr>
                        <a:t>Quantity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mn-lt"/>
                          <a:ea typeface="+mn-ea"/>
                          <a:cs typeface="+mn-cs"/>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473480"/>
                  </a:ext>
                </a:extLst>
              </a:tr>
              <a:tr h="177309">
                <a:tc>
                  <a:txBody>
                    <a:bodyPr/>
                    <a:lstStyle/>
                    <a:p>
                      <a:pPr algn="l"/>
                      <a:r>
                        <a:rPr lang="en-US" sz="1400" dirty="0">
                          <a:solidFill>
                            <a:schemeClr val="bg2"/>
                          </a:solidFill>
                          <a:latin typeface="Intel Clear (Body)"/>
                        </a:rPr>
                        <a:t>Total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latin typeface="Intel Clear (Body)"/>
                        </a:rPr>
                        <a:t>16GB (8GB per DIMM) (1R x8)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955152"/>
                  </a:ext>
                </a:extLst>
              </a:tr>
              <a:tr h="177309">
                <a:tc>
                  <a:txBody>
                    <a:bodyPr/>
                    <a:lstStyle/>
                    <a:p>
                      <a:pPr algn="l"/>
                      <a:r>
                        <a:rPr lang="en-US" sz="1400" b="0" i="0" u="none" strike="noStrike" kern="1200" cap="none" spc="0" baseline="0" dirty="0">
                          <a:solidFill>
                            <a:schemeClr val="bg2"/>
                          </a:solidFill>
                          <a:uFillTx/>
                          <a:latin typeface="+mn-lt"/>
                          <a:ea typeface="+mn-ea"/>
                          <a:cs typeface="+mn-cs"/>
                          <a:sym typeface="Intel Clear"/>
                        </a:rPr>
                        <a:t>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mn-lt"/>
                          <a:ea typeface="+mn-ea"/>
                          <a:cs typeface="+mn-cs"/>
                        </a:rPr>
                        <a:t>7200</a:t>
                      </a:r>
                      <a:r>
                        <a:rPr lang="en-US" sz="1400" b="0" i="0" u="none" strike="noStrike" kern="1200" cap="none" spc="0" baseline="0" dirty="0">
                          <a:solidFill>
                            <a:schemeClr val="bg2"/>
                          </a:solidFill>
                          <a:uFillTx/>
                          <a:latin typeface="+mn-lt"/>
                          <a:ea typeface="+mn-ea"/>
                          <a:cs typeface="+mn-cs"/>
                          <a:sym typeface="Intel Clear"/>
                        </a:rPr>
                        <a:t> MT/s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958992"/>
                  </a:ext>
                </a:extLst>
              </a:tr>
              <a:tr h="177309">
                <a:tc>
                  <a:txBody>
                    <a:bodyPr/>
                    <a:lstStyle/>
                    <a:p>
                      <a:pPr algn="l"/>
                      <a:r>
                        <a:rPr lang="en-US" sz="1400" dirty="0">
                          <a:solidFill>
                            <a:schemeClr val="bg2"/>
                          </a:solidFill>
                        </a:rPr>
                        <a:t>SPD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US" sz="1400" b="0" i="0" u="none" strike="noStrike" kern="1200" noProof="0" dirty="0">
                          <a:solidFill>
                            <a:srgbClr val="525252"/>
                          </a:solidFill>
                          <a:latin typeface="Aptos Narrow"/>
                        </a:rPr>
                        <a:t>EEPROM on the Module</a:t>
                      </a:r>
                      <a:br>
                        <a:rPr lang="en-US" sz="1400" b="0" i="0" u="none" strike="noStrike" kern="1200" noProof="0" dirty="0">
                          <a:solidFill>
                            <a:srgbClr val="525252"/>
                          </a:solidFill>
                          <a:latin typeface="Aptos Narrow"/>
                        </a:rPr>
                      </a:br>
                      <a:r>
                        <a:rPr lang="en-US" sz="1400" b="0" i="0" u="none" strike="noStrike" kern="1200" noProof="0" dirty="0">
                          <a:solidFill>
                            <a:srgbClr val="525252"/>
                          </a:solidFill>
                          <a:latin typeface="Aptos Narrow"/>
                        </a:rPr>
                        <a:t> BIOS Hard Coded by default for BK part</a:t>
                      </a:r>
                      <a:endParaRPr lang="en-US" dirty="0"/>
                    </a:p>
                    <a:p>
                      <a:pPr lvl="0" algn="l">
                        <a:lnSpc>
                          <a:spcPct val="100000"/>
                        </a:lnSpc>
                        <a:spcBef>
                          <a:spcPts val="0"/>
                        </a:spcBef>
                        <a:spcAft>
                          <a:spcPts val="0"/>
                        </a:spcAft>
                        <a:buNone/>
                      </a:pPr>
                      <a:r>
                        <a:rPr lang="en-US" sz="1400" b="0" i="0" u="none" strike="noStrike" kern="1200" noProof="0" dirty="0">
                          <a:solidFill>
                            <a:srgbClr val="525252"/>
                          </a:solidFill>
                          <a:latin typeface="Aptos Narrow"/>
                        </a:rPr>
                        <a:t>7-bit I2C Address - 0x50 / 0x52</a:t>
                      </a:r>
                      <a:endParaRPr lang="en-US" dirty="0"/>
                    </a:p>
                    <a:p>
                      <a:pPr lvl="0" algn="l">
                        <a:buNone/>
                      </a:pPr>
                      <a:r>
                        <a:rPr lang="en-US" sz="1400" b="0" i="0" u="none" strike="noStrike" kern="1200" noProof="0" dirty="0">
                          <a:solidFill>
                            <a:srgbClr val="525252"/>
                          </a:solidFill>
                          <a:latin typeface="Aptos Narrow"/>
                        </a:rPr>
                        <a:t>8-bit I2C Address - 0xA0 / 0xA4</a:t>
                      </a:r>
                      <a:endParaRPr lang="en-US" sz="1400" kern="1200" dirty="0">
                        <a:solidFill>
                          <a:schemeClr val="bg2"/>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6944976"/>
                  </a:ext>
                </a:extLst>
              </a:tr>
              <a:tr h="177309">
                <a:tc>
                  <a:txBody>
                    <a:bodyPr/>
                    <a:lstStyle/>
                    <a:p>
                      <a:pPr algn="l"/>
                      <a:r>
                        <a:rPr lang="en-US" sz="1400" dirty="0">
                          <a:solidFill>
                            <a:schemeClr val="bg2"/>
                          </a:solidFill>
                        </a:rPr>
                        <a:t>ALERT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Intel Clear (Body)"/>
                          <a:ea typeface="+mn-ea"/>
                          <a:cs typeface="+mn-cs"/>
                        </a:rPr>
                        <a:t>Enabled</a:t>
                      </a:r>
                      <a:endParaRPr lang="en-US" sz="1400" kern="1200" dirty="0">
                        <a:solidFill>
                          <a:schemeClr val="bg2"/>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24379"/>
                  </a:ext>
                </a:extLst>
              </a:tr>
            </a:tbl>
          </a:graphicData>
        </a:graphic>
      </p:graphicFrame>
      <p:grpSp>
        <p:nvGrpSpPr>
          <p:cNvPr id="32" name="Group 31">
            <a:extLst>
              <a:ext uri="{FF2B5EF4-FFF2-40B4-BE49-F238E27FC236}">
                <a16:creationId xmlns:a16="http://schemas.microsoft.com/office/drawing/2014/main" id="{82B378F1-E64F-B1A9-020A-AF405F03F556}"/>
              </a:ext>
            </a:extLst>
          </p:cNvPr>
          <p:cNvGrpSpPr/>
          <p:nvPr/>
        </p:nvGrpSpPr>
        <p:grpSpPr>
          <a:xfrm>
            <a:off x="187648" y="985425"/>
            <a:ext cx="3684068" cy="4920014"/>
            <a:chOff x="187648" y="985425"/>
            <a:chExt cx="3684068" cy="4920014"/>
          </a:xfrm>
        </p:grpSpPr>
        <p:grpSp>
          <p:nvGrpSpPr>
            <p:cNvPr id="22" name="Group 21">
              <a:extLst>
                <a:ext uri="{FF2B5EF4-FFF2-40B4-BE49-F238E27FC236}">
                  <a16:creationId xmlns:a16="http://schemas.microsoft.com/office/drawing/2014/main" id="{149DBC7B-D327-406E-5E60-0594C6F4F490}"/>
                </a:ext>
              </a:extLst>
            </p:cNvPr>
            <p:cNvGrpSpPr/>
            <p:nvPr/>
          </p:nvGrpSpPr>
          <p:grpSpPr>
            <a:xfrm>
              <a:off x="187648" y="985425"/>
              <a:ext cx="3684068" cy="4920014"/>
              <a:chOff x="187648" y="985425"/>
              <a:chExt cx="3684068" cy="4920014"/>
            </a:xfrm>
          </p:grpSpPr>
          <p:pic>
            <p:nvPicPr>
              <p:cNvPr id="16" name="Picture 15">
                <a:extLst>
                  <a:ext uri="{FF2B5EF4-FFF2-40B4-BE49-F238E27FC236}">
                    <a16:creationId xmlns:a16="http://schemas.microsoft.com/office/drawing/2014/main" id="{11FC2FEC-9EF4-0B43-F765-2036F9BD23F2}"/>
                  </a:ext>
                </a:extLst>
              </p:cNvPr>
              <p:cNvPicPr>
                <a:picLocks noChangeAspect="1"/>
              </p:cNvPicPr>
              <p:nvPr/>
            </p:nvPicPr>
            <p:blipFill>
              <a:blip r:embed="rId3"/>
              <a:stretch>
                <a:fillRect/>
              </a:stretch>
            </p:blipFill>
            <p:spPr>
              <a:xfrm>
                <a:off x="187648" y="985425"/>
                <a:ext cx="3684068" cy="4920014"/>
              </a:xfrm>
              <a:prstGeom prst="rect">
                <a:avLst/>
              </a:prstGeom>
              <a:ln>
                <a:solidFill>
                  <a:schemeClr val="accent1"/>
                </a:solidFill>
              </a:ln>
            </p:spPr>
          </p:pic>
          <p:sp>
            <p:nvSpPr>
              <p:cNvPr id="17" name="TextBox 16">
                <a:extLst>
                  <a:ext uri="{FF2B5EF4-FFF2-40B4-BE49-F238E27FC236}">
                    <a16:creationId xmlns:a16="http://schemas.microsoft.com/office/drawing/2014/main" id="{5AC982A4-68A7-0B08-2A07-F60DC74B8A7B}"/>
                  </a:ext>
                </a:extLst>
              </p:cNvPr>
              <p:cNvSpPr txBox="1"/>
              <p:nvPr/>
            </p:nvSpPr>
            <p:spPr>
              <a:xfrm>
                <a:off x="1718699" y="3244334"/>
                <a:ext cx="621965" cy="369332"/>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1" i="0" u="none" strike="noStrike" cap="none" spc="0" normalizeH="0" baseline="0">
                    <a:ln>
                      <a:noFill/>
                    </a:ln>
                    <a:solidFill>
                      <a:schemeClr val="accent4"/>
                    </a:solidFill>
                    <a:effectLst/>
                    <a:uFillTx/>
                    <a:latin typeface="+mn-lt"/>
                    <a:ea typeface="+mn-ea"/>
                    <a:cs typeface="+mn-cs"/>
                    <a:sym typeface="Helvetica Neue"/>
                  </a:rPr>
                  <a:t>TOP</a:t>
                </a:r>
              </a:p>
            </p:txBody>
          </p:sp>
        </p:grpSp>
        <p:sp>
          <p:nvSpPr>
            <p:cNvPr id="28" name="TextBox 27">
              <a:extLst>
                <a:ext uri="{FF2B5EF4-FFF2-40B4-BE49-F238E27FC236}">
                  <a16:creationId xmlns:a16="http://schemas.microsoft.com/office/drawing/2014/main" id="{3BE4C1D1-77FB-918B-7B1A-17A38892D78D}"/>
                </a:ext>
              </a:extLst>
            </p:cNvPr>
            <p:cNvSpPr txBox="1"/>
            <p:nvPr/>
          </p:nvSpPr>
          <p:spPr>
            <a:xfrm>
              <a:off x="1654578" y="2362200"/>
              <a:ext cx="750205" cy="215444"/>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defTabSz="2438338">
                <a:lnSpc>
                  <a:spcPct val="100000"/>
                </a:lnSpc>
                <a:spcBef>
                  <a:spcPts val="0"/>
                </a:spcBef>
              </a:pPr>
              <a:r>
                <a:rPr lang="en-US" sz="1400" b="1">
                  <a:solidFill>
                    <a:srgbClr val="FFFF00"/>
                  </a:solidFill>
                </a:rPr>
                <a:t>NVL SOC</a:t>
              </a:r>
              <a:endParaRPr kumimoji="0" lang="en-US" sz="1400" b="1" i="0" u="none" strike="noStrike" cap="none" spc="0" normalizeH="0" baseline="0">
                <a:ln>
                  <a:noFill/>
                </a:ln>
                <a:solidFill>
                  <a:srgbClr val="FFFF00"/>
                </a:solidFill>
                <a:effectLst/>
                <a:uFillTx/>
                <a:latin typeface="+mn-lt"/>
                <a:ea typeface="+mn-ea"/>
                <a:cs typeface="+mn-cs"/>
                <a:sym typeface="Helvetica Neue"/>
              </a:endParaRPr>
            </a:p>
          </p:txBody>
        </p:sp>
      </p:grpSp>
      <p:grpSp>
        <p:nvGrpSpPr>
          <p:cNvPr id="33" name="Group 32">
            <a:extLst>
              <a:ext uri="{FF2B5EF4-FFF2-40B4-BE49-F238E27FC236}">
                <a16:creationId xmlns:a16="http://schemas.microsoft.com/office/drawing/2014/main" id="{C13483B3-1933-F855-3538-1294F21C4F14}"/>
              </a:ext>
            </a:extLst>
          </p:cNvPr>
          <p:cNvGrpSpPr/>
          <p:nvPr/>
        </p:nvGrpSpPr>
        <p:grpSpPr>
          <a:xfrm>
            <a:off x="3982748" y="962874"/>
            <a:ext cx="3684068" cy="4932252"/>
            <a:chOff x="3982748" y="962874"/>
            <a:chExt cx="3684068" cy="4932252"/>
          </a:xfrm>
        </p:grpSpPr>
        <p:pic>
          <p:nvPicPr>
            <p:cNvPr id="21" name="Picture 20">
              <a:extLst>
                <a:ext uri="{FF2B5EF4-FFF2-40B4-BE49-F238E27FC236}">
                  <a16:creationId xmlns:a16="http://schemas.microsoft.com/office/drawing/2014/main" id="{30A35C1F-B5EE-E813-2FFF-CF03B0991717}"/>
                </a:ext>
              </a:extLst>
            </p:cNvPr>
            <p:cNvPicPr>
              <a:picLocks noChangeAspect="1"/>
            </p:cNvPicPr>
            <p:nvPr/>
          </p:nvPicPr>
          <p:blipFill>
            <a:blip r:embed="rId4"/>
            <a:stretch>
              <a:fillRect/>
            </a:stretch>
          </p:blipFill>
          <p:spPr>
            <a:xfrm>
              <a:off x="3982748" y="962874"/>
              <a:ext cx="3684068" cy="4932252"/>
            </a:xfrm>
            <a:prstGeom prst="rect">
              <a:avLst/>
            </a:prstGeom>
            <a:ln>
              <a:solidFill>
                <a:schemeClr val="accent1"/>
              </a:solidFill>
            </a:ln>
          </p:spPr>
        </p:pic>
        <p:sp>
          <p:nvSpPr>
            <p:cNvPr id="19" name="TextBox 18">
              <a:extLst>
                <a:ext uri="{FF2B5EF4-FFF2-40B4-BE49-F238E27FC236}">
                  <a16:creationId xmlns:a16="http://schemas.microsoft.com/office/drawing/2014/main" id="{55BF4A9E-B228-0F46-1A2E-F96226D80529}"/>
                </a:ext>
              </a:extLst>
            </p:cNvPr>
            <p:cNvSpPr txBox="1"/>
            <p:nvPr/>
          </p:nvSpPr>
          <p:spPr>
            <a:xfrm>
              <a:off x="5168352" y="3260766"/>
              <a:ext cx="1312860" cy="369332"/>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1" i="0" u="none" strike="noStrike" cap="none" spc="0" normalizeH="0" baseline="0">
                  <a:ln>
                    <a:noFill/>
                  </a:ln>
                  <a:solidFill>
                    <a:schemeClr val="accent4"/>
                  </a:solidFill>
                  <a:effectLst/>
                  <a:uFillTx/>
                  <a:latin typeface="+mn-lt"/>
                  <a:ea typeface="+mn-ea"/>
                  <a:cs typeface="+mn-cs"/>
                  <a:sym typeface="Helvetica Neue"/>
                </a:rPr>
                <a:t>BOTTOM</a:t>
              </a:r>
            </a:p>
          </p:txBody>
        </p:sp>
        <p:sp>
          <p:nvSpPr>
            <p:cNvPr id="29" name="TextBox 28">
              <a:extLst>
                <a:ext uri="{FF2B5EF4-FFF2-40B4-BE49-F238E27FC236}">
                  <a16:creationId xmlns:a16="http://schemas.microsoft.com/office/drawing/2014/main" id="{26569D84-586A-A5C1-18EB-88605C2B7275}"/>
                </a:ext>
              </a:extLst>
            </p:cNvPr>
            <p:cNvSpPr txBox="1"/>
            <p:nvPr/>
          </p:nvSpPr>
          <p:spPr>
            <a:xfrm>
              <a:off x="5449679" y="2362200"/>
              <a:ext cx="750205" cy="215444"/>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defTabSz="2438338">
                <a:lnSpc>
                  <a:spcPct val="100000"/>
                </a:lnSpc>
                <a:spcBef>
                  <a:spcPts val="0"/>
                </a:spcBef>
              </a:pPr>
              <a:r>
                <a:rPr lang="en-US" sz="1400" b="1">
                  <a:solidFill>
                    <a:srgbClr val="FFFF00"/>
                  </a:solidFill>
                </a:rPr>
                <a:t>NVL SOC</a:t>
              </a:r>
              <a:endParaRPr kumimoji="0" lang="en-US" sz="1400" b="1" i="0" u="none" strike="noStrike" cap="none" spc="0" normalizeH="0" baseline="0">
                <a:ln>
                  <a:noFill/>
                </a:ln>
                <a:solidFill>
                  <a:srgbClr val="FFFF00"/>
                </a:solidFill>
                <a:effectLst/>
                <a:uFillTx/>
                <a:latin typeface="+mn-lt"/>
                <a:ea typeface="+mn-ea"/>
                <a:cs typeface="+mn-cs"/>
                <a:sym typeface="Helvetica Neue"/>
              </a:endParaRPr>
            </a:p>
          </p:txBody>
        </p:sp>
      </p:grpSp>
      <p:sp>
        <p:nvSpPr>
          <p:cNvPr id="2" name="TextBox 1">
            <a:extLst>
              <a:ext uri="{FF2B5EF4-FFF2-40B4-BE49-F238E27FC236}">
                <a16:creationId xmlns:a16="http://schemas.microsoft.com/office/drawing/2014/main" id="{6A9D9BAB-8FE9-BA39-585F-8B6D6115B676}"/>
              </a:ext>
            </a:extLst>
          </p:cNvPr>
          <p:cNvSpPr txBox="1"/>
          <p:nvPr/>
        </p:nvSpPr>
        <p:spPr>
          <a:xfrm>
            <a:off x="187648" y="6136479"/>
            <a:ext cx="592790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defTabSz="2438338">
              <a:lnSpc>
                <a:spcPct val="100000"/>
              </a:lnSpc>
              <a:spcBef>
                <a:spcPts val="0"/>
              </a:spcBef>
            </a:pPr>
            <a:r>
              <a:rPr kumimoji="0" lang="en-US" sz="1400" b="0" i="0" u="none" strike="noStrike" cap="none" spc="0" normalizeH="0" baseline="0">
                <a:ln>
                  <a:noFill/>
                </a:ln>
                <a:solidFill>
                  <a:schemeClr val="tx2"/>
                </a:solidFill>
                <a:effectLst/>
                <a:uFillTx/>
                <a:latin typeface="+mn-lt"/>
                <a:ea typeface="+mn-ea"/>
                <a:cs typeface="+mn-cs"/>
                <a:sym typeface="Helvetica Neue"/>
              </a:rPr>
              <a:t>Datasheet : </a:t>
            </a:r>
            <a:r>
              <a:rPr lang="en-US" sz="1400">
                <a:hlinkClick r:id="rId5"/>
              </a:rPr>
              <a:t>DDR5_Suppliers_Secure - Datasheets - 16Gb - All Documents</a:t>
            </a:r>
            <a:r>
              <a:rPr lang="en-US" sz="1400"/>
              <a:t> </a:t>
            </a:r>
            <a:endParaRPr kumimoji="0" lang="en-US" sz="14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033407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EB852-5181-F81D-B09D-F2D4C1106C7D}"/>
              </a:ext>
            </a:extLst>
          </p:cNvPr>
          <p:cNvSpPr txBox="1">
            <a:spLocks/>
          </p:cNvSpPr>
          <p:nvPr/>
        </p:nvSpPr>
        <p:spPr>
          <a:xfrm>
            <a:off x="187648" y="128113"/>
            <a:ext cx="11778343"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RVP03 : LPCAMM2 w/</a:t>
            </a:r>
            <a:r>
              <a:rPr lang="en-US"/>
              <a:t>DBI ECC Memory P2P Topology</a:t>
            </a:r>
            <a:endParaRPr lang="en-US" sz="4000"/>
          </a:p>
        </p:txBody>
      </p:sp>
      <p:sp>
        <p:nvSpPr>
          <p:cNvPr id="13" name="Content Placeholder 2">
            <a:extLst>
              <a:ext uri="{FF2B5EF4-FFF2-40B4-BE49-F238E27FC236}">
                <a16:creationId xmlns:a16="http://schemas.microsoft.com/office/drawing/2014/main" id="{FB3BAA7E-ADE0-43E9-990C-2468B3ECCF37}"/>
              </a:ext>
            </a:extLst>
          </p:cNvPr>
          <p:cNvSpPr txBox="1">
            <a:spLocks/>
          </p:cNvSpPr>
          <p:nvPr/>
        </p:nvSpPr>
        <p:spPr>
          <a:xfrm>
            <a:off x="5248275" y="1063855"/>
            <a:ext cx="6390909" cy="873744"/>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marR="0" lvl="0" indent="-228589" defTabSz="60957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panose="020B0604020203020204" pitchFamily="34" charset="0"/>
                <a:sym typeface="Helvetica"/>
              </a:rPr>
              <a:t>LPCAMM2 routing will be P2P for all </a:t>
            </a:r>
            <a:r>
              <a:rPr lang="en-US" sz="2000">
                <a:solidFill>
                  <a:srgbClr val="525252"/>
                </a:solidFill>
                <a:cs typeface="Intel Clear" panose="020B0604020203020204" pitchFamily="34" charset="0"/>
              </a:rPr>
              <a:t>memory</a:t>
            </a:r>
            <a:r>
              <a:rPr kumimoji="0" lang="en-US" sz="20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panose="020B0604020203020204" pitchFamily="34" charset="0"/>
                <a:sym typeface="Helvetica"/>
              </a:rPr>
              <a:t> signals. </a:t>
            </a:r>
            <a:endParaRPr kumimoji="0" lang="en-US" sz="2000" b="1"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panose="020B0604020203020204" pitchFamily="34" charset="0"/>
              <a:sym typeface="Helvetica"/>
            </a:endParaRPr>
          </a:p>
        </p:txBody>
      </p:sp>
      <p:pic>
        <p:nvPicPr>
          <p:cNvPr id="8" name="Picture 7">
            <a:extLst>
              <a:ext uri="{FF2B5EF4-FFF2-40B4-BE49-F238E27FC236}">
                <a16:creationId xmlns:a16="http://schemas.microsoft.com/office/drawing/2014/main" id="{369E6B95-A477-75F8-22B7-F30BE8D06E41}"/>
              </a:ext>
            </a:extLst>
          </p:cNvPr>
          <p:cNvPicPr>
            <a:picLocks noChangeAspect="1"/>
          </p:cNvPicPr>
          <p:nvPr/>
        </p:nvPicPr>
        <p:blipFill>
          <a:blip r:embed="rId2"/>
          <a:stretch>
            <a:fillRect/>
          </a:stretch>
        </p:blipFill>
        <p:spPr>
          <a:xfrm>
            <a:off x="845950" y="815340"/>
            <a:ext cx="3489830" cy="5589986"/>
          </a:xfrm>
          <a:prstGeom prst="rect">
            <a:avLst/>
          </a:prstGeom>
          <a:ln>
            <a:solidFill>
              <a:schemeClr val="accent1"/>
            </a:solidFill>
          </a:ln>
        </p:spPr>
      </p:pic>
      <p:sp>
        <p:nvSpPr>
          <p:cNvPr id="2" name="TextBox 1">
            <a:extLst>
              <a:ext uri="{FF2B5EF4-FFF2-40B4-BE49-F238E27FC236}">
                <a16:creationId xmlns:a16="http://schemas.microsoft.com/office/drawing/2014/main" id="{3D738B43-055E-FF8E-8650-2FF937E50B56}"/>
              </a:ext>
            </a:extLst>
          </p:cNvPr>
          <p:cNvSpPr txBox="1"/>
          <p:nvPr/>
        </p:nvSpPr>
        <p:spPr>
          <a:xfrm>
            <a:off x="5248275" y="1722155"/>
            <a:ext cx="639090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2438338">
              <a:lnSpc>
                <a:spcPct val="100000"/>
              </a:lnSpc>
              <a:spcBef>
                <a:spcPts val="0"/>
              </a:spcBef>
            </a:pPr>
            <a:r>
              <a:rPr kumimoji="0" lang="en-US" sz="1400" b="0" i="0" u="none" strike="noStrike" cap="none" spc="0" normalizeH="0" baseline="0">
                <a:ln>
                  <a:noFill/>
                </a:ln>
                <a:solidFill>
                  <a:schemeClr val="tx2"/>
                </a:solidFill>
                <a:effectLst/>
                <a:uFillTx/>
                <a:latin typeface="+mn-lt"/>
                <a:ea typeface="+mn-ea"/>
                <a:cs typeface="+mn-cs"/>
                <a:sym typeface="Helvetica Neue"/>
              </a:rPr>
              <a:t>LPCAMM2 Assembly Instructions Wiki : </a:t>
            </a:r>
          </a:p>
          <a:p>
            <a:pPr defTabSz="2438338">
              <a:lnSpc>
                <a:spcPct val="100000"/>
              </a:lnSpc>
              <a:spcBef>
                <a:spcPts val="0"/>
              </a:spcBef>
            </a:pPr>
            <a:r>
              <a:rPr lang="en-US" sz="1400">
                <a:hlinkClick r:id="rId3"/>
              </a:rPr>
              <a:t>LPDDR5X CAMM2 16-64GB - VMH WIKI Pages - Intel Enterprise Wiki</a:t>
            </a:r>
            <a:endParaRPr kumimoji="0" lang="en-US" sz="1400" b="0" i="0" u="none" strike="noStrike" cap="none" spc="0" normalizeH="0" baseline="0">
              <a:ln>
                <a:noFill/>
              </a:ln>
              <a:solidFill>
                <a:schemeClr val="tx2"/>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DD2A0FA9-17BD-9C2C-659C-58B30D030482}"/>
              </a:ext>
            </a:extLst>
          </p:cNvPr>
          <p:cNvPicPr>
            <a:picLocks noChangeAspect="1"/>
          </p:cNvPicPr>
          <p:nvPr/>
        </p:nvPicPr>
        <p:blipFill>
          <a:blip r:embed="rId4"/>
          <a:stretch>
            <a:fillRect/>
          </a:stretch>
        </p:blipFill>
        <p:spPr>
          <a:xfrm>
            <a:off x="5248275" y="2484102"/>
            <a:ext cx="6390909" cy="3921224"/>
          </a:xfrm>
          <a:prstGeom prst="rect">
            <a:avLst/>
          </a:prstGeom>
          <a:ln>
            <a:solidFill>
              <a:schemeClr val="accent1"/>
            </a:solidFill>
          </a:ln>
        </p:spPr>
      </p:pic>
    </p:spTree>
    <p:extLst>
      <p:ext uri="{BB962C8B-B14F-4D97-AF65-F5344CB8AC3E}">
        <p14:creationId xmlns:p14="http://schemas.microsoft.com/office/powerpoint/2010/main" val="2959816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a:extLst>
              <a:ext uri="{FF2B5EF4-FFF2-40B4-BE49-F238E27FC236}">
                <a16:creationId xmlns:a16="http://schemas.microsoft.com/office/drawing/2014/main" id="{A05125F7-D43D-464E-82DD-A124FAFEFE28}"/>
              </a:ext>
            </a:extLst>
          </p:cNvPr>
          <p:cNvGraphicFramePr>
            <a:graphicFrameLocks/>
          </p:cNvGraphicFramePr>
          <p:nvPr>
            <p:extLst>
              <p:ext uri="{D42A27DB-BD31-4B8C-83A1-F6EECF244321}">
                <p14:modId xmlns:p14="http://schemas.microsoft.com/office/powerpoint/2010/main" val="835588212"/>
              </p:ext>
            </p:extLst>
          </p:nvPr>
        </p:nvGraphicFramePr>
        <p:xfrm>
          <a:off x="6392281" y="963165"/>
          <a:ext cx="4948873" cy="5099636"/>
        </p:xfrm>
        <a:graphic>
          <a:graphicData uri="http://schemas.openxmlformats.org/drawingml/2006/table">
            <a:tbl>
              <a:tblPr firstRow="1" bandRow="1">
                <a:tableStyleId>{5C22544A-7EE6-4342-B048-85BDC9FD1C3A}</a:tableStyleId>
              </a:tblPr>
              <a:tblGrid>
                <a:gridCol w="1411605">
                  <a:extLst>
                    <a:ext uri="{9D8B030D-6E8A-4147-A177-3AD203B41FA5}">
                      <a16:colId xmlns:a16="http://schemas.microsoft.com/office/drawing/2014/main" val="20000"/>
                    </a:ext>
                  </a:extLst>
                </a:gridCol>
                <a:gridCol w="3537268">
                  <a:extLst>
                    <a:ext uri="{9D8B030D-6E8A-4147-A177-3AD203B41FA5}">
                      <a16:colId xmlns:a16="http://schemas.microsoft.com/office/drawing/2014/main" val="20001"/>
                    </a:ext>
                  </a:extLst>
                </a:gridCol>
              </a:tblGrid>
              <a:tr h="355504">
                <a:tc gridSpan="2">
                  <a:txBody>
                    <a:bodyPr/>
                    <a:lstStyle/>
                    <a:p>
                      <a:pPr algn="ctr"/>
                      <a:r>
                        <a:rPr lang="en-US" sz="1400" dirty="0">
                          <a:latin typeface="Intel Clear (Body)"/>
                        </a:rPr>
                        <a:t>Default BK supported LPCAMM2 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319893">
                <a:tc>
                  <a:txBody>
                    <a:bodyPr/>
                    <a:lstStyle/>
                    <a:p>
                      <a:pPr algn="l"/>
                      <a:r>
                        <a:rPr lang="en-US" sz="1400" dirty="0">
                          <a:solidFill>
                            <a:schemeClr val="bg2"/>
                          </a:solidFill>
                          <a:latin typeface="Intel Clear (Body)"/>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buNone/>
                      </a:pPr>
                      <a:r>
                        <a:rPr lang="en-US" sz="1400" b="0" i="0" u="none" strike="noStrike" noProof="0" dirty="0">
                          <a:solidFill>
                            <a:srgbClr val="525252"/>
                          </a:solidFill>
                          <a:latin typeface="Aptos Narrow"/>
                        </a:rPr>
                        <a:t>x32</a:t>
                      </a:r>
                      <a:r>
                        <a:rPr lang="en-US" sz="1400" dirty="0">
                          <a:solidFill>
                            <a:schemeClr val="bg2"/>
                          </a:solidFill>
                          <a:latin typeface="Intel Clear (Body)"/>
                        </a:rPr>
                        <a:t> LPCAMM2 w/DBI ECC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9893">
                <a:tc>
                  <a:txBody>
                    <a:bodyPr/>
                    <a:lstStyle/>
                    <a:p>
                      <a:pPr algn="l"/>
                      <a:r>
                        <a:rPr lang="en-US" sz="1400" dirty="0">
                          <a:solidFill>
                            <a:schemeClr val="bg2"/>
                          </a:solidFill>
                          <a:latin typeface="Intel Clear (Body)"/>
                        </a:rPr>
                        <a:t>Topology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latin typeface="Intel Clear (Body)"/>
                        </a:rPr>
                        <a:t>P2P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6681442"/>
                  </a:ext>
                </a:extLst>
              </a:tr>
              <a:tr h="319893">
                <a:tc>
                  <a:txBody>
                    <a:bodyPr/>
                    <a:lstStyle/>
                    <a:p>
                      <a:pPr algn="l"/>
                      <a:r>
                        <a:rPr lang="en-US" sz="1400" dirty="0">
                          <a:solidFill>
                            <a:schemeClr val="bg2"/>
                          </a:solidFill>
                          <a:latin typeface="Intel Clear (Body)"/>
                        </a:rPr>
                        <a:t>Routing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latin typeface="Intel Clear (Body)"/>
                        </a:rPr>
                        <a:t>Non-Interleaved , Mixed CAC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9893">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Placement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Socketed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5788399"/>
                  </a:ext>
                </a:extLst>
              </a:tr>
              <a:tr h="314960">
                <a:tc>
                  <a:txBody>
                    <a:bodyPr/>
                    <a:lstStyle/>
                    <a:p>
                      <a:pPr algn="l"/>
                      <a:r>
                        <a:rPr lang="en-US" sz="1400" dirty="0">
                          <a:solidFill>
                            <a:schemeClr val="bg2"/>
                          </a:solidFill>
                          <a:latin typeface="Intel Clear (Body)"/>
                        </a:rPr>
                        <a:t>Memory IPN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Intel Clear (Body)"/>
                          <a:ea typeface="+mn-ea"/>
                          <a:cs typeface="+mn-cs"/>
                        </a:rPr>
                        <a:t>N78521-001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6532104"/>
                  </a:ext>
                </a:extLst>
              </a:tr>
              <a:tr h="314960">
                <a:tc>
                  <a:txBody>
                    <a:bodyPr/>
                    <a:lstStyle/>
                    <a:p>
                      <a:pPr algn="l"/>
                      <a:r>
                        <a:rPr lang="en-US" sz="1400" dirty="0">
                          <a:solidFill>
                            <a:schemeClr val="bg2"/>
                          </a:solidFill>
                          <a:latin typeface="Intel Clear (Body)"/>
                        </a:rPr>
                        <a:t>Memory MPN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Intel Clear (Body)"/>
                          <a:ea typeface="+mn-ea"/>
                          <a:cs typeface="+mn-cs"/>
                        </a:rPr>
                        <a:t>HM8G76DK8FB (SK HYNIX AMERICA INC)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14960">
                <a:tc>
                  <a:txBody>
                    <a:bodyPr/>
                    <a:lstStyle/>
                    <a:p>
                      <a:pPr algn="l"/>
                      <a:r>
                        <a:rPr lang="en-US" sz="1400" dirty="0">
                          <a:solidFill>
                            <a:schemeClr val="bg2"/>
                          </a:solidFill>
                          <a:latin typeface="Intel Clear (Body)"/>
                        </a:rPr>
                        <a:t>Quantity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400" kern="1200" dirty="0">
                          <a:solidFill>
                            <a:schemeClr val="bg2"/>
                          </a:solidFill>
                          <a:latin typeface="Intel Clear (Body)"/>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6987181"/>
                  </a:ext>
                </a:extLst>
              </a:tr>
              <a:tr h="314960">
                <a:tc>
                  <a:txBody>
                    <a:bodyPr/>
                    <a:lstStyle/>
                    <a:p>
                      <a:pPr algn="l"/>
                      <a:r>
                        <a:rPr lang="en-US" sz="1400" dirty="0">
                          <a:solidFill>
                            <a:schemeClr val="bg2"/>
                          </a:solidFill>
                          <a:latin typeface="Intel Clear (Body)"/>
                        </a:rPr>
                        <a:t>Total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solidFill>
                            <a:schemeClr val="bg2"/>
                          </a:solidFill>
                          <a:latin typeface="Intel Clear (Body)"/>
                        </a:rPr>
                        <a:t>16GB (1R x16 DDP)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5084290"/>
                  </a:ext>
                </a:extLst>
              </a:tr>
              <a:tr h="314960">
                <a:tc>
                  <a:txBody>
                    <a:bodyPr/>
                    <a:lstStyle/>
                    <a:p>
                      <a:pPr algn="l"/>
                      <a:r>
                        <a:rPr lang="en-US" sz="1400" b="0" i="0" u="none" strike="noStrike" kern="1200" cap="none" spc="0" baseline="0" dirty="0">
                          <a:solidFill>
                            <a:schemeClr val="bg2"/>
                          </a:solidFill>
                          <a:uFillTx/>
                          <a:latin typeface="Intel Clear (Body)"/>
                          <a:ea typeface="+mn-ea"/>
                          <a:cs typeface="+mn-cs"/>
                          <a:sym typeface="Intel Clear"/>
                        </a:rPr>
                        <a:t>JEDEC 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kern="1200" cap="none" spc="0" baseline="0" dirty="0">
                          <a:solidFill>
                            <a:schemeClr val="bg2"/>
                          </a:solidFill>
                          <a:uFillTx/>
                          <a:latin typeface="Intel Clear (Body)"/>
                          <a:ea typeface="+mn-ea"/>
                          <a:cs typeface="+mn-cs"/>
                          <a:sym typeface="Intel Clear"/>
                        </a:rPr>
                        <a:t>1.08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9537635"/>
                  </a:ext>
                </a:extLst>
              </a:tr>
              <a:tr h="314960">
                <a:tc>
                  <a:txBody>
                    <a:bodyPr/>
                    <a:lstStyle/>
                    <a:p>
                      <a:pPr algn="l"/>
                      <a:r>
                        <a:rPr lang="en-US" sz="1400" b="0" i="0" u="none" strike="noStrike" kern="1200" cap="none" spc="0" baseline="0" dirty="0">
                          <a:solidFill>
                            <a:schemeClr val="bg2"/>
                          </a:solidFill>
                          <a:uFillTx/>
                          <a:latin typeface="Intel Clear (Body)"/>
                          <a:ea typeface="+mn-ea"/>
                          <a:cs typeface="+mn-cs"/>
                          <a:sym typeface="Intel Clear"/>
                        </a:rPr>
                        <a:t>Speed</a:t>
                      </a:r>
                      <a:endParaRPr lang="en-US" sz="1400" dirty="0">
                        <a:solidFill>
                          <a:schemeClr val="bg2"/>
                        </a:solidFill>
                        <a:latin typeface="Intel Clear (Bod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kern="1200" dirty="0">
                          <a:solidFill>
                            <a:schemeClr val="bg2"/>
                          </a:solidFill>
                          <a:latin typeface="Intel Clear (Body)"/>
                          <a:ea typeface="+mn-ea"/>
                          <a:cs typeface="+mn-cs"/>
                        </a:rPr>
                        <a:t>8533 MT/s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368272"/>
                  </a:ext>
                </a:extLst>
              </a:tr>
              <a:tr h="314960">
                <a:tc>
                  <a:txBody>
                    <a:bodyPr/>
                    <a:lstStyle/>
                    <a:p>
                      <a:pPr algn="l"/>
                      <a:r>
                        <a:rPr lang="en-US" sz="1400" dirty="0">
                          <a:solidFill>
                            <a:schemeClr val="bg2"/>
                          </a:solidFill>
                          <a:latin typeface="Intel Clear (Body)"/>
                        </a:rPr>
                        <a:t>SPD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US" sz="1400" b="0" i="0" u="none" strike="noStrike" kern="1200" noProof="0" dirty="0">
                          <a:solidFill>
                            <a:srgbClr val="525252"/>
                          </a:solidFill>
                          <a:latin typeface="Aptos Narrow"/>
                        </a:rPr>
                        <a:t>EEPROM on the Module</a:t>
                      </a:r>
                      <a:br>
                        <a:rPr lang="en-US" sz="1400" b="0" i="0" u="none" strike="noStrike" kern="1200" noProof="0" dirty="0">
                          <a:solidFill>
                            <a:srgbClr val="525252"/>
                          </a:solidFill>
                          <a:latin typeface="Aptos Narrow"/>
                        </a:rPr>
                      </a:br>
                      <a:r>
                        <a:rPr lang="en-US" sz="1400" b="0" i="0" u="none" strike="noStrike" kern="1200" noProof="0" dirty="0">
                          <a:solidFill>
                            <a:srgbClr val="525252"/>
                          </a:solidFill>
                          <a:latin typeface="Aptos Narrow"/>
                        </a:rPr>
                        <a:t> BIOS Hard Coded by default for BK part</a:t>
                      </a:r>
                      <a:endParaRPr lang="en-US" dirty="0"/>
                    </a:p>
                    <a:p>
                      <a:pPr lvl="0" algn="l">
                        <a:lnSpc>
                          <a:spcPct val="100000"/>
                        </a:lnSpc>
                        <a:spcBef>
                          <a:spcPts val="0"/>
                        </a:spcBef>
                        <a:spcAft>
                          <a:spcPts val="0"/>
                        </a:spcAft>
                        <a:buNone/>
                      </a:pPr>
                      <a:r>
                        <a:rPr lang="en-US" sz="1400" b="0" i="0" u="none" strike="noStrike" kern="1200" noProof="0" dirty="0">
                          <a:solidFill>
                            <a:srgbClr val="525252"/>
                          </a:solidFill>
                          <a:latin typeface="Aptos Narrow"/>
                        </a:rPr>
                        <a:t>7-bit I2C Address - 0x50</a:t>
                      </a:r>
                      <a:endParaRPr lang="en-US" dirty="0"/>
                    </a:p>
                    <a:p>
                      <a:pPr lvl="0" algn="l">
                        <a:lnSpc>
                          <a:spcPct val="100000"/>
                        </a:lnSpc>
                        <a:spcBef>
                          <a:spcPts val="0"/>
                        </a:spcBef>
                        <a:spcAft>
                          <a:spcPts val="0"/>
                        </a:spcAft>
                        <a:buNone/>
                      </a:pPr>
                      <a:r>
                        <a:rPr lang="en-US" sz="1400" b="0" i="0" u="none" strike="noStrike" kern="1200" noProof="0" dirty="0">
                          <a:solidFill>
                            <a:srgbClr val="525252"/>
                          </a:solidFill>
                          <a:latin typeface="Aptos Narrow"/>
                        </a:rPr>
                        <a:t>8-bit I2C Address - 0xA0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2671166"/>
                  </a:ext>
                </a:extLst>
              </a:tr>
              <a:tr h="314960">
                <a:tc>
                  <a:txBody>
                    <a:bodyPr/>
                    <a:lstStyle/>
                    <a:p>
                      <a:pPr algn="l"/>
                      <a:r>
                        <a:rPr lang="en-US" sz="1400" dirty="0">
                          <a:solidFill>
                            <a:schemeClr val="bg2"/>
                          </a:solidFill>
                          <a:latin typeface="Intel Clear (Body)"/>
                        </a:rPr>
                        <a:t>DVFSQ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400" kern="1200" dirty="0">
                          <a:solidFill>
                            <a:schemeClr val="bg2"/>
                          </a:solidFill>
                          <a:latin typeface="Intel Clear (Body)"/>
                          <a:ea typeface="+mn-ea"/>
                          <a:cs typeface="+mn-cs"/>
                        </a:rPr>
                        <a:t>Enabled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58596"/>
                  </a:ext>
                </a:extLst>
              </a:tr>
              <a:tr h="314960">
                <a:tc>
                  <a:txBody>
                    <a:bodyPr/>
                    <a:lstStyle/>
                    <a:p>
                      <a:pPr algn="l"/>
                      <a:r>
                        <a:rPr lang="en-US" sz="1400" dirty="0">
                          <a:solidFill>
                            <a:schemeClr val="bg2"/>
                          </a:solidFill>
                          <a:latin typeface="Intel Clear (Body)"/>
                        </a:rPr>
                        <a:t>DBI ECC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400" kern="1200" dirty="0">
                          <a:solidFill>
                            <a:schemeClr val="bg2"/>
                          </a:solidFill>
                          <a:latin typeface="Intel Clear (Body)"/>
                          <a:ea typeface="+mn-ea"/>
                          <a:cs typeface="+mn-cs"/>
                        </a:rPr>
                        <a:t>Enabled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700034"/>
                  </a:ext>
                </a:extLst>
              </a:tr>
            </a:tbl>
          </a:graphicData>
        </a:graphic>
      </p:graphicFrame>
      <p:sp>
        <p:nvSpPr>
          <p:cNvPr id="4" name="Title 1">
            <a:extLst>
              <a:ext uri="{FF2B5EF4-FFF2-40B4-BE49-F238E27FC236}">
                <a16:creationId xmlns:a16="http://schemas.microsoft.com/office/drawing/2014/main" id="{9B10A10C-A60C-BB1E-26CA-DFE120DEEC80}"/>
              </a:ext>
            </a:extLst>
          </p:cNvPr>
          <p:cNvSpPr txBox="1">
            <a:spLocks/>
          </p:cNvSpPr>
          <p:nvPr/>
        </p:nvSpPr>
        <p:spPr>
          <a:xfrm>
            <a:off x="187648" y="128113"/>
            <a:ext cx="11778343"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RVP03 : LPCAMM2 w/DBI </a:t>
            </a:r>
            <a:r>
              <a:rPr lang="en-US"/>
              <a:t>ECC </a:t>
            </a:r>
            <a:r>
              <a:rPr lang="en-US" sz="4000"/>
              <a:t>Memory </a:t>
            </a:r>
            <a:r>
              <a:rPr lang="en-US"/>
              <a:t>Specification</a:t>
            </a:r>
            <a:endParaRPr lang="en-US" sz="4000"/>
          </a:p>
        </p:txBody>
      </p:sp>
      <p:grpSp>
        <p:nvGrpSpPr>
          <p:cNvPr id="14" name="Group 13">
            <a:extLst>
              <a:ext uri="{FF2B5EF4-FFF2-40B4-BE49-F238E27FC236}">
                <a16:creationId xmlns:a16="http://schemas.microsoft.com/office/drawing/2014/main" id="{108A3ABC-49CA-DA6A-A4D6-F6BE44DBA559}"/>
              </a:ext>
            </a:extLst>
          </p:cNvPr>
          <p:cNvGrpSpPr/>
          <p:nvPr/>
        </p:nvGrpSpPr>
        <p:grpSpPr>
          <a:xfrm>
            <a:off x="448568" y="963757"/>
            <a:ext cx="5351153" cy="4920971"/>
            <a:chOff x="454217" y="1001857"/>
            <a:chExt cx="5622602" cy="5225873"/>
          </a:xfrm>
        </p:grpSpPr>
        <p:pic>
          <p:nvPicPr>
            <p:cNvPr id="11" name="Picture 10">
              <a:extLst>
                <a:ext uri="{FF2B5EF4-FFF2-40B4-BE49-F238E27FC236}">
                  <a16:creationId xmlns:a16="http://schemas.microsoft.com/office/drawing/2014/main" id="{425EE0E7-6141-5E60-4079-865061B90E86}"/>
                </a:ext>
              </a:extLst>
            </p:cNvPr>
            <p:cNvPicPr>
              <a:picLocks noChangeAspect="1"/>
            </p:cNvPicPr>
            <p:nvPr/>
          </p:nvPicPr>
          <p:blipFill>
            <a:blip r:embed="rId2"/>
            <a:stretch>
              <a:fillRect/>
            </a:stretch>
          </p:blipFill>
          <p:spPr>
            <a:xfrm>
              <a:off x="454217" y="1001857"/>
              <a:ext cx="5622602" cy="5225873"/>
            </a:xfrm>
            <a:prstGeom prst="rect">
              <a:avLst/>
            </a:prstGeom>
            <a:ln>
              <a:solidFill>
                <a:schemeClr val="accent1"/>
              </a:solidFill>
            </a:ln>
          </p:spPr>
        </p:pic>
        <p:sp>
          <p:nvSpPr>
            <p:cNvPr id="12" name="TextBox 11">
              <a:extLst>
                <a:ext uri="{FF2B5EF4-FFF2-40B4-BE49-F238E27FC236}">
                  <a16:creationId xmlns:a16="http://schemas.microsoft.com/office/drawing/2014/main" id="{29A13BDE-90EA-FE53-C144-CBA8D2C16C33}"/>
                </a:ext>
              </a:extLst>
            </p:cNvPr>
            <p:cNvSpPr txBox="1"/>
            <p:nvPr/>
          </p:nvSpPr>
          <p:spPr>
            <a:xfrm>
              <a:off x="2988760" y="2721203"/>
              <a:ext cx="750205" cy="215444"/>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defTabSz="2438338">
                <a:lnSpc>
                  <a:spcPct val="100000"/>
                </a:lnSpc>
                <a:spcBef>
                  <a:spcPts val="0"/>
                </a:spcBef>
              </a:pPr>
              <a:r>
                <a:rPr lang="en-US" sz="1400" b="1">
                  <a:solidFill>
                    <a:srgbClr val="FFFF00"/>
                  </a:solidFill>
                </a:rPr>
                <a:t>NVL SOC</a:t>
              </a:r>
              <a:endParaRPr kumimoji="0" lang="en-US" sz="1400" b="1" i="0" u="none" strike="noStrike" cap="none" spc="0" normalizeH="0" baseline="0">
                <a:ln>
                  <a:noFill/>
                </a:ln>
                <a:solidFill>
                  <a:srgbClr val="FFFF00"/>
                </a:solidFill>
                <a:effectLst/>
                <a:uFillTx/>
                <a:latin typeface="+mn-lt"/>
                <a:ea typeface="+mn-ea"/>
                <a:cs typeface="+mn-cs"/>
                <a:sym typeface="Helvetica Neue"/>
              </a:endParaRPr>
            </a:p>
          </p:txBody>
        </p:sp>
        <p:sp>
          <p:nvSpPr>
            <p:cNvPr id="13" name="TextBox 12">
              <a:extLst>
                <a:ext uri="{FF2B5EF4-FFF2-40B4-BE49-F238E27FC236}">
                  <a16:creationId xmlns:a16="http://schemas.microsoft.com/office/drawing/2014/main" id="{28EDEAFE-EE83-2EDC-F451-2A1A1E72FE81}"/>
                </a:ext>
              </a:extLst>
            </p:cNvPr>
            <p:cNvSpPr txBox="1"/>
            <p:nvPr/>
          </p:nvSpPr>
          <p:spPr>
            <a:xfrm>
              <a:off x="2935860" y="4067175"/>
              <a:ext cx="856004" cy="215444"/>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defTabSz="2438338">
                <a:lnSpc>
                  <a:spcPct val="100000"/>
                </a:lnSpc>
                <a:spcBef>
                  <a:spcPts val="0"/>
                </a:spcBef>
              </a:pPr>
              <a:r>
                <a:rPr lang="en-US" sz="1400" b="1">
                  <a:solidFill>
                    <a:srgbClr val="FFFF00"/>
                  </a:solidFill>
                </a:rPr>
                <a:t>LPCAMM2</a:t>
              </a:r>
              <a:endParaRPr kumimoji="0" lang="en-US" sz="1400" b="1" i="0" u="none" strike="noStrike" cap="none" spc="0" normalizeH="0" baseline="0">
                <a:ln>
                  <a:noFill/>
                </a:ln>
                <a:solidFill>
                  <a:srgbClr val="FFFF00"/>
                </a:solidFill>
                <a:effectLst/>
                <a:uFillTx/>
                <a:latin typeface="+mn-lt"/>
                <a:ea typeface="+mn-ea"/>
                <a:cs typeface="+mn-cs"/>
                <a:sym typeface="Helvetica Neue"/>
              </a:endParaRPr>
            </a:p>
          </p:txBody>
        </p:sp>
      </p:grpSp>
      <p:sp>
        <p:nvSpPr>
          <p:cNvPr id="3" name="TextBox 2">
            <a:extLst>
              <a:ext uri="{FF2B5EF4-FFF2-40B4-BE49-F238E27FC236}">
                <a16:creationId xmlns:a16="http://schemas.microsoft.com/office/drawing/2014/main" id="{BD882E2A-3862-951C-230F-8B8823F58D4E}"/>
              </a:ext>
            </a:extLst>
          </p:cNvPr>
          <p:cNvSpPr txBox="1"/>
          <p:nvPr/>
        </p:nvSpPr>
        <p:spPr>
          <a:xfrm>
            <a:off x="187648" y="6136479"/>
            <a:ext cx="66059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defTabSz="2438338">
              <a:lnSpc>
                <a:spcPct val="100000"/>
              </a:lnSpc>
              <a:spcBef>
                <a:spcPts val="0"/>
              </a:spcBef>
            </a:pPr>
            <a:r>
              <a:rPr kumimoji="0" lang="en-US" sz="1400" b="0" i="0" u="none" strike="noStrike" cap="none" spc="0" normalizeH="0" baseline="0">
                <a:ln>
                  <a:noFill/>
                </a:ln>
                <a:solidFill>
                  <a:schemeClr val="tx2"/>
                </a:solidFill>
                <a:effectLst/>
                <a:uFillTx/>
                <a:latin typeface="+mn-lt"/>
                <a:ea typeface="+mn-ea"/>
                <a:cs typeface="+mn-cs"/>
                <a:sym typeface="Helvetica Neue"/>
              </a:rPr>
              <a:t>Datasheet : </a:t>
            </a:r>
            <a:r>
              <a:rPr lang="en-US" sz="1400">
                <a:hlinkClick r:id="rId3"/>
              </a:rPr>
              <a:t>LP5-LP5x_secure - LP5_supplier_secure_docs - 8500 - All Documents</a:t>
            </a:r>
            <a:r>
              <a:rPr lang="en-US" sz="1400"/>
              <a:t> </a:t>
            </a:r>
            <a:endParaRPr kumimoji="0" lang="en-US" sz="14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3303345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C33F7E-6C33-15F3-B2CE-95725BEF7A11}"/>
              </a:ext>
            </a:extLst>
          </p:cNvPr>
          <p:cNvPicPr>
            <a:picLocks noChangeAspect="1"/>
          </p:cNvPicPr>
          <p:nvPr/>
        </p:nvPicPr>
        <p:blipFill>
          <a:blip r:embed="rId2"/>
          <a:stretch>
            <a:fillRect/>
          </a:stretch>
        </p:blipFill>
        <p:spPr>
          <a:xfrm>
            <a:off x="6524440" y="3745780"/>
            <a:ext cx="5048435" cy="3035287"/>
          </a:xfrm>
          <a:prstGeom prst="rect">
            <a:avLst/>
          </a:prstGeom>
          <a:ln>
            <a:solidFill>
              <a:schemeClr val="accent1"/>
            </a:solidFill>
          </a:ln>
        </p:spPr>
      </p:pic>
      <p:sp>
        <p:nvSpPr>
          <p:cNvPr id="6" name="Title 2">
            <a:extLst>
              <a:ext uri="{FF2B5EF4-FFF2-40B4-BE49-F238E27FC236}">
                <a16:creationId xmlns:a16="http://schemas.microsoft.com/office/drawing/2014/main" id="{E83379E0-E29B-441E-95B8-898586FFA372}"/>
              </a:ext>
            </a:extLst>
          </p:cNvPr>
          <p:cNvSpPr txBox="1">
            <a:spLocks/>
          </p:cNvSpPr>
          <p:nvPr/>
        </p:nvSpPr>
        <p:spPr>
          <a:xfrm>
            <a:off x="0" y="76933"/>
            <a:ext cx="11642104" cy="512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25000" lnSpcReduction="2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rtl="0" hangingPunct="1">
              <a:lnSpc>
                <a:spcPct val="170000"/>
              </a:lnSpc>
            </a:pPr>
            <a:r>
              <a:rPr lang="en-US" sz="6400" b="1">
                <a:solidFill>
                  <a:schemeClr val="bg2"/>
                </a:solidFill>
                <a:latin typeface="Arial" panose="020B0604020202020204" pitchFamily="34" charset="0"/>
                <a:cs typeface="Arial" panose="020B0604020202020204" pitchFamily="34" charset="0"/>
              </a:rPr>
              <a:t>NVL-HX RVP SharePoint</a:t>
            </a:r>
          </a:p>
          <a:p>
            <a:pPr algn="ctr" hangingPunct="1">
              <a:lnSpc>
                <a:spcPct val="170000"/>
              </a:lnSpc>
            </a:pPr>
            <a:r>
              <a:rPr lang="pl-PL" b="1">
                <a:latin typeface="Arial" panose="020B0604020202020204" pitchFamily="34" charset="0"/>
                <a:cs typeface="Arial" panose="020B0604020202020204" pitchFamily="34" charset="0"/>
                <a:hlinkClick r:id="rId3"/>
              </a:rPr>
              <a:t>NVL_HX_UPH_UL_RVP</a:t>
            </a:r>
            <a:endParaRPr lang="en-US" b="1">
              <a:latin typeface="Arial" panose="020B0604020202020204" pitchFamily="34" charset="0"/>
              <a:cs typeface="Arial" panose="020B0604020202020204" pitchFamily="34" charset="0"/>
            </a:endParaRPr>
          </a:p>
          <a:p>
            <a:pPr algn="ctr" rtl="0" hangingPunct="1">
              <a:lnSpc>
                <a:spcPct val="170000"/>
              </a:lnSpc>
            </a:pPr>
            <a:endParaRPr lang="en-US" b="1">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A4CECE4-0186-DB16-63DB-57F3C39E3929}"/>
              </a:ext>
            </a:extLst>
          </p:cNvPr>
          <p:cNvPicPr>
            <a:picLocks noChangeAspect="1"/>
          </p:cNvPicPr>
          <p:nvPr/>
        </p:nvPicPr>
        <p:blipFill>
          <a:blip r:embed="rId4"/>
          <a:stretch>
            <a:fillRect/>
          </a:stretch>
        </p:blipFill>
        <p:spPr>
          <a:xfrm>
            <a:off x="377704" y="619277"/>
            <a:ext cx="5848455" cy="2965214"/>
          </a:xfrm>
          <a:prstGeom prst="rect">
            <a:avLst/>
          </a:prstGeom>
          <a:ln>
            <a:solidFill>
              <a:schemeClr val="accent1"/>
            </a:solidFill>
          </a:ln>
        </p:spPr>
      </p:pic>
      <p:pic>
        <p:nvPicPr>
          <p:cNvPr id="10" name="Picture 9">
            <a:extLst>
              <a:ext uri="{FF2B5EF4-FFF2-40B4-BE49-F238E27FC236}">
                <a16:creationId xmlns:a16="http://schemas.microsoft.com/office/drawing/2014/main" id="{CB5CE1DC-343C-A9C1-CF07-D701557D0520}"/>
              </a:ext>
            </a:extLst>
          </p:cNvPr>
          <p:cNvPicPr>
            <a:picLocks noChangeAspect="1"/>
          </p:cNvPicPr>
          <p:nvPr/>
        </p:nvPicPr>
        <p:blipFill>
          <a:blip r:embed="rId5"/>
          <a:stretch>
            <a:fillRect/>
          </a:stretch>
        </p:blipFill>
        <p:spPr>
          <a:xfrm>
            <a:off x="377705" y="3701138"/>
            <a:ext cx="5718296" cy="3086606"/>
          </a:xfrm>
          <a:prstGeom prst="rect">
            <a:avLst/>
          </a:prstGeom>
          <a:ln>
            <a:solidFill>
              <a:schemeClr val="accent1"/>
            </a:solidFill>
          </a:ln>
        </p:spPr>
      </p:pic>
      <p:sp>
        <p:nvSpPr>
          <p:cNvPr id="11" name="Rectangle 10">
            <a:extLst>
              <a:ext uri="{FF2B5EF4-FFF2-40B4-BE49-F238E27FC236}">
                <a16:creationId xmlns:a16="http://schemas.microsoft.com/office/drawing/2014/main" id="{62F6612A-03F1-0E40-8533-C10D8B0CB0AB}"/>
              </a:ext>
            </a:extLst>
          </p:cNvPr>
          <p:cNvSpPr/>
          <p:nvPr/>
        </p:nvSpPr>
        <p:spPr>
          <a:xfrm>
            <a:off x="377704" y="619276"/>
            <a:ext cx="1927346" cy="619276"/>
          </a:xfrm>
          <a:prstGeom prst="rect">
            <a:avLst/>
          </a:prstGeom>
          <a:noFill/>
          <a:ln w="28575" cap="flat">
            <a:solidFill>
              <a:srgbClr val="FC6467"/>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9EA92F49-FD19-9C2E-A2A2-F93853C4F5C9}"/>
              </a:ext>
            </a:extLst>
          </p:cNvPr>
          <p:cNvSpPr/>
          <p:nvPr/>
        </p:nvSpPr>
        <p:spPr>
          <a:xfrm>
            <a:off x="377704" y="4324501"/>
            <a:ext cx="2298821" cy="228449"/>
          </a:xfrm>
          <a:prstGeom prst="rect">
            <a:avLst/>
          </a:prstGeom>
          <a:noFill/>
          <a:ln w="28575" cap="flat">
            <a:solidFill>
              <a:srgbClr val="FC6467"/>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4" name="Picture 13">
            <a:extLst>
              <a:ext uri="{FF2B5EF4-FFF2-40B4-BE49-F238E27FC236}">
                <a16:creationId xmlns:a16="http://schemas.microsoft.com/office/drawing/2014/main" id="{F641EC67-E13B-B0D8-D97E-E921CE87CB0A}"/>
              </a:ext>
            </a:extLst>
          </p:cNvPr>
          <p:cNvPicPr>
            <a:picLocks noChangeAspect="1"/>
          </p:cNvPicPr>
          <p:nvPr/>
        </p:nvPicPr>
        <p:blipFill>
          <a:blip r:embed="rId6"/>
          <a:stretch>
            <a:fillRect/>
          </a:stretch>
        </p:blipFill>
        <p:spPr>
          <a:xfrm>
            <a:off x="6524440" y="619276"/>
            <a:ext cx="4962710" cy="2965215"/>
          </a:xfrm>
          <a:prstGeom prst="rect">
            <a:avLst/>
          </a:prstGeom>
          <a:ln>
            <a:solidFill>
              <a:srgbClr val="2872C5"/>
            </a:solidFill>
          </a:ln>
        </p:spPr>
      </p:pic>
      <p:sp>
        <p:nvSpPr>
          <p:cNvPr id="15" name="Rectangle 14">
            <a:extLst>
              <a:ext uri="{FF2B5EF4-FFF2-40B4-BE49-F238E27FC236}">
                <a16:creationId xmlns:a16="http://schemas.microsoft.com/office/drawing/2014/main" id="{8ACAA52F-4CC0-B37B-60C1-61C5F7648D33}"/>
              </a:ext>
            </a:extLst>
          </p:cNvPr>
          <p:cNvSpPr/>
          <p:nvPr/>
        </p:nvSpPr>
        <p:spPr>
          <a:xfrm>
            <a:off x="7632699" y="2051050"/>
            <a:ext cx="1158875" cy="92075"/>
          </a:xfrm>
          <a:prstGeom prst="rect">
            <a:avLst/>
          </a:prstGeom>
          <a:noFill/>
          <a:ln w="12700" cap="flat">
            <a:solidFill>
              <a:srgbClr val="FC6467"/>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FEA67809-9240-68E1-41B4-80B7E9C02586}"/>
              </a:ext>
            </a:extLst>
          </p:cNvPr>
          <p:cNvSpPr/>
          <p:nvPr/>
        </p:nvSpPr>
        <p:spPr>
          <a:xfrm>
            <a:off x="7632699" y="2203450"/>
            <a:ext cx="1158875" cy="92075"/>
          </a:xfrm>
          <a:prstGeom prst="rect">
            <a:avLst/>
          </a:prstGeom>
          <a:noFill/>
          <a:ln w="12700" cap="flat">
            <a:solidFill>
              <a:srgbClr val="FC6467"/>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2106158A-76CB-7715-FC7E-0EDC5A5BBA1C}"/>
              </a:ext>
            </a:extLst>
          </p:cNvPr>
          <p:cNvSpPr/>
          <p:nvPr/>
        </p:nvSpPr>
        <p:spPr>
          <a:xfrm>
            <a:off x="7629524" y="2330450"/>
            <a:ext cx="1158875" cy="92075"/>
          </a:xfrm>
          <a:prstGeom prst="rect">
            <a:avLst/>
          </a:prstGeom>
          <a:noFill/>
          <a:ln w="12700" cap="flat">
            <a:solidFill>
              <a:srgbClr val="FC6467"/>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D783F21D-1F3C-58B4-248F-233CD2D3AB8F}"/>
              </a:ext>
            </a:extLst>
          </p:cNvPr>
          <p:cNvSpPr/>
          <p:nvPr/>
        </p:nvSpPr>
        <p:spPr>
          <a:xfrm>
            <a:off x="7629524" y="2609850"/>
            <a:ext cx="1158875" cy="92075"/>
          </a:xfrm>
          <a:prstGeom prst="rect">
            <a:avLst/>
          </a:prstGeom>
          <a:noFill/>
          <a:ln w="12700" cap="flat">
            <a:solidFill>
              <a:srgbClr val="FC6467"/>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399DACE-7ECD-0986-EB5E-086D32A8EF7E}"/>
              </a:ext>
            </a:extLst>
          </p:cNvPr>
          <p:cNvSpPr/>
          <p:nvPr/>
        </p:nvSpPr>
        <p:spPr>
          <a:xfrm>
            <a:off x="7629523" y="3273697"/>
            <a:ext cx="1158875" cy="92075"/>
          </a:xfrm>
          <a:prstGeom prst="rect">
            <a:avLst/>
          </a:prstGeom>
          <a:noFill/>
          <a:ln w="12700" cap="flat">
            <a:solidFill>
              <a:srgbClr val="FC6467"/>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2" name="Straight Arrow Connector 21">
            <a:extLst>
              <a:ext uri="{FF2B5EF4-FFF2-40B4-BE49-F238E27FC236}">
                <a16:creationId xmlns:a16="http://schemas.microsoft.com/office/drawing/2014/main" id="{715959B1-AB88-F33C-FF12-B1E0EE1DFCA1}"/>
              </a:ext>
            </a:extLst>
          </p:cNvPr>
          <p:cNvCxnSpPr>
            <a:stCxn id="15" idx="3"/>
          </p:cNvCxnSpPr>
          <p:nvPr/>
        </p:nvCxnSpPr>
        <p:spPr>
          <a:xfrm flipV="1">
            <a:off x="8791574" y="2097087"/>
            <a:ext cx="2101851" cy="1"/>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324F5851-C546-A3FC-2034-E658B364EB70}"/>
              </a:ext>
            </a:extLst>
          </p:cNvPr>
          <p:cNvCxnSpPr/>
          <p:nvPr/>
        </p:nvCxnSpPr>
        <p:spPr>
          <a:xfrm flipV="1">
            <a:off x="8791574" y="2249487"/>
            <a:ext cx="2101851" cy="1"/>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297EE211-BACE-4756-8870-DB9D753830D4}"/>
              </a:ext>
            </a:extLst>
          </p:cNvPr>
          <p:cNvCxnSpPr/>
          <p:nvPr/>
        </p:nvCxnSpPr>
        <p:spPr>
          <a:xfrm flipV="1">
            <a:off x="8791574" y="2401887"/>
            <a:ext cx="2101851" cy="1"/>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16A4F893-FDDA-465B-6D41-06DBB4263818}"/>
              </a:ext>
            </a:extLst>
          </p:cNvPr>
          <p:cNvCxnSpPr/>
          <p:nvPr/>
        </p:nvCxnSpPr>
        <p:spPr>
          <a:xfrm flipV="1">
            <a:off x="8791574" y="2643126"/>
            <a:ext cx="2101851" cy="1"/>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A1965C94-E8DB-4EAD-1BE8-30E9AD295053}"/>
              </a:ext>
            </a:extLst>
          </p:cNvPr>
          <p:cNvCxnSpPr/>
          <p:nvPr/>
        </p:nvCxnSpPr>
        <p:spPr>
          <a:xfrm flipV="1">
            <a:off x="8791574" y="3319734"/>
            <a:ext cx="2101851" cy="1"/>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9A9961EB-B8C8-A3D6-1254-447BB52FA277}"/>
              </a:ext>
            </a:extLst>
          </p:cNvPr>
          <p:cNvSpPr txBox="1"/>
          <p:nvPr/>
        </p:nvSpPr>
        <p:spPr>
          <a:xfrm>
            <a:off x="10848354" y="2005040"/>
            <a:ext cx="724521" cy="153888"/>
          </a:xfrm>
          <a:prstGeom prst="rect">
            <a:avLst/>
          </a:prstGeom>
          <a:solidFill>
            <a:srgbClr val="FC646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bg1"/>
                </a:solidFill>
                <a:effectLst/>
                <a:uFillTx/>
                <a:latin typeface="Calibri" panose="020F0502020204030204" pitchFamily="34" charset="0"/>
                <a:ea typeface="Calibri" panose="020F0502020204030204" pitchFamily="34" charset="0"/>
                <a:cs typeface="Calibri" panose="020F0502020204030204" pitchFamily="34" charset="0"/>
                <a:sym typeface="Helvetica Neue"/>
              </a:rPr>
              <a:t>RVP Strategy</a:t>
            </a:r>
          </a:p>
        </p:txBody>
      </p:sp>
      <p:sp>
        <p:nvSpPr>
          <p:cNvPr id="28" name="TextBox 27">
            <a:extLst>
              <a:ext uri="{FF2B5EF4-FFF2-40B4-BE49-F238E27FC236}">
                <a16:creationId xmlns:a16="http://schemas.microsoft.com/office/drawing/2014/main" id="{4D2280B2-C861-CE2A-4332-4B94FE803726}"/>
              </a:ext>
            </a:extLst>
          </p:cNvPr>
          <p:cNvSpPr txBox="1"/>
          <p:nvPr/>
        </p:nvSpPr>
        <p:spPr>
          <a:xfrm>
            <a:off x="10893425" y="2175567"/>
            <a:ext cx="679450" cy="153888"/>
          </a:xfrm>
          <a:prstGeom prst="rect">
            <a:avLst/>
          </a:prstGeom>
          <a:solidFill>
            <a:srgbClr val="FC646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2438338">
              <a:lnSpc>
                <a:spcPct val="100000"/>
              </a:lnSpc>
              <a:spcBef>
                <a:spcPts val="0"/>
              </a:spcBef>
              <a:defRPr sz="10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RVP LZ</a:t>
            </a:r>
          </a:p>
        </p:txBody>
      </p:sp>
      <p:sp>
        <p:nvSpPr>
          <p:cNvPr id="29" name="TextBox 28">
            <a:extLst>
              <a:ext uri="{FF2B5EF4-FFF2-40B4-BE49-F238E27FC236}">
                <a16:creationId xmlns:a16="http://schemas.microsoft.com/office/drawing/2014/main" id="{0C4846BC-51BD-EF71-E1DB-BFDBDCCAB64B}"/>
              </a:ext>
            </a:extLst>
          </p:cNvPr>
          <p:cNvSpPr txBox="1"/>
          <p:nvPr/>
        </p:nvSpPr>
        <p:spPr>
          <a:xfrm>
            <a:off x="10893425" y="2359592"/>
            <a:ext cx="679450" cy="153888"/>
          </a:xfrm>
          <a:prstGeom prst="rect">
            <a:avLst/>
          </a:prstGeom>
          <a:solidFill>
            <a:srgbClr val="FC646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2438338">
              <a:lnSpc>
                <a:spcPct val="100000"/>
              </a:lnSpc>
              <a:spcBef>
                <a:spcPts val="0"/>
              </a:spcBef>
              <a:defRPr sz="10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RVP HAS</a:t>
            </a:r>
          </a:p>
        </p:txBody>
      </p:sp>
      <p:sp>
        <p:nvSpPr>
          <p:cNvPr id="30" name="TextBox 29">
            <a:extLst>
              <a:ext uri="{FF2B5EF4-FFF2-40B4-BE49-F238E27FC236}">
                <a16:creationId xmlns:a16="http://schemas.microsoft.com/office/drawing/2014/main" id="{69D95484-2B1B-8B16-309A-FA898A5DE832}"/>
              </a:ext>
            </a:extLst>
          </p:cNvPr>
          <p:cNvSpPr txBox="1"/>
          <p:nvPr/>
        </p:nvSpPr>
        <p:spPr>
          <a:xfrm>
            <a:off x="10893425" y="2557562"/>
            <a:ext cx="679450" cy="461665"/>
          </a:xfrm>
          <a:prstGeom prst="rect">
            <a:avLst/>
          </a:prstGeom>
          <a:solidFill>
            <a:srgbClr val="FC646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2438338">
              <a:lnSpc>
                <a:spcPct val="100000"/>
              </a:lnSpc>
              <a:spcBef>
                <a:spcPts val="0"/>
              </a:spcBef>
              <a:defRPr sz="10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Platform Mapping Doc</a:t>
            </a:r>
          </a:p>
        </p:txBody>
      </p:sp>
      <p:sp>
        <p:nvSpPr>
          <p:cNvPr id="31" name="TextBox 30">
            <a:extLst>
              <a:ext uri="{FF2B5EF4-FFF2-40B4-BE49-F238E27FC236}">
                <a16:creationId xmlns:a16="http://schemas.microsoft.com/office/drawing/2014/main" id="{947FF30D-D6DE-F2CF-2845-7E7BD5882120}"/>
              </a:ext>
            </a:extLst>
          </p:cNvPr>
          <p:cNvSpPr txBox="1"/>
          <p:nvPr/>
        </p:nvSpPr>
        <p:spPr>
          <a:xfrm>
            <a:off x="10893425" y="3242790"/>
            <a:ext cx="679450" cy="153888"/>
          </a:xfrm>
          <a:prstGeom prst="rect">
            <a:avLst/>
          </a:prstGeom>
          <a:solidFill>
            <a:srgbClr val="FC646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2438338">
              <a:lnSpc>
                <a:spcPct val="100000"/>
              </a:lnSpc>
              <a:spcBef>
                <a:spcPts val="0"/>
              </a:spcBef>
              <a:defRPr sz="10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RVP TOPS</a:t>
            </a:r>
          </a:p>
        </p:txBody>
      </p:sp>
      <p:sp>
        <p:nvSpPr>
          <p:cNvPr id="32" name="Rectangle 31">
            <a:extLst>
              <a:ext uri="{FF2B5EF4-FFF2-40B4-BE49-F238E27FC236}">
                <a16:creationId xmlns:a16="http://schemas.microsoft.com/office/drawing/2014/main" id="{C4A4740E-5B30-2B5A-5E96-BF61249299E4}"/>
              </a:ext>
            </a:extLst>
          </p:cNvPr>
          <p:cNvSpPr/>
          <p:nvPr/>
        </p:nvSpPr>
        <p:spPr>
          <a:xfrm>
            <a:off x="7536841" y="1290638"/>
            <a:ext cx="1630972" cy="236201"/>
          </a:xfrm>
          <a:prstGeom prst="rect">
            <a:avLst/>
          </a:prstGeom>
          <a:noFill/>
          <a:ln w="28575" cap="flat">
            <a:solidFill>
              <a:schemeClr val="tx2">
                <a:lumMod val="60000"/>
                <a:lumOff val="40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5" name="Rectangle 34">
            <a:extLst>
              <a:ext uri="{FF2B5EF4-FFF2-40B4-BE49-F238E27FC236}">
                <a16:creationId xmlns:a16="http://schemas.microsoft.com/office/drawing/2014/main" id="{822562CC-69D1-F0A6-8537-3929AAD8D186}"/>
              </a:ext>
            </a:extLst>
          </p:cNvPr>
          <p:cNvSpPr/>
          <p:nvPr/>
        </p:nvSpPr>
        <p:spPr>
          <a:xfrm>
            <a:off x="6603206" y="1161619"/>
            <a:ext cx="854869" cy="236201"/>
          </a:xfrm>
          <a:prstGeom prst="rect">
            <a:avLst/>
          </a:prstGeom>
          <a:noFill/>
          <a:ln w="28575" cap="flat">
            <a:solidFill>
              <a:srgbClr val="FC6467"/>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6" name="Rectangle 35">
            <a:extLst>
              <a:ext uri="{FF2B5EF4-FFF2-40B4-BE49-F238E27FC236}">
                <a16:creationId xmlns:a16="http://schemas.microsoft.com/office/drawing/2014/main" id="{74838D5A-18BB-8D15-6214-E42062B498DE}"/>
              </a:ext>
            </a:extLst>
          </p:cNvPr>
          <p:cNvSpPr/>
          <p:nvPr/>
        </p:nvSpPr>
        <p:spPr>
          <a:xfrm>
            <a:off x="7536841" y="4944201"/>
            <a:ext cx="1630972" cy="236201"/>
          </a:xfrm>
          <a:prstGeom prst="rect">
            <a:avLst/>
          </a:prstGeom>
          <a:noFill/>
          <a:ln w="28575" cap="flat">
            <a:solidFill>
              <a:schemeClr val="tx2">
                <a:lumMod val="60000"/>
                <a:lumOff val="40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7" name="Rectangle 36">
            <a:extLst>
              <a:ext uri="{FF2B5EF4-FFF2-40B4-BE49-F238E27FC236}">
                <a16:creationId xmlns:a16="http://schemas.microsoft.com/office/drawing/2014/main" id="{48F32D0C-6609-2A71-C83A-71C1AFA445F4}"/>
              </a:ext>
            </a:extLst>
          </p:cNvPr>
          <p:cNvSpPr/>
          <p:nvPr/>
        </p:nvSpPr>
        <p:spPr>
          <a:xfrm>
            <a:off x="7629523" y="4530849"/>
            <a:ext cx="1499819" cy="236201"/>
          </a:xfrm>
          <a:prstGeom prst="rect">
            <a:avLst/>
          </a:prstGeom>
          <a:noFill/>
          <a:ln w="28575" cap="flat">
            <a:solidFill>
              <a:srgbClr val="FC6467"/>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FEFB461F-F85E-B2D2-912C-3C15256EB362}"/>
              </a:ext>
            </a:extLst>
          </p:cNvPr>
          <p:cNvSpPr/>
          <p:nvPr/>
        </p:nvSpPr>
        <p:spPr>
          <a:xfrm>
            <a:off x="7536841" y="5196618"/>
            <a:ext cx="1630972" cy="236201"/>
          </a:xfrm>
          <a:prstGeom prst="rect">
            <a:avLst/>
          </a:prstGeom>
          <a:noFill/>
          <a:ln w="28575" cap="flat">
            <a:solidFill>
              <a:schemeClr val="tx2">
                <a:lumMod val="60000"/>
                <a:lumOff val="40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0" name="Straight Arrow Connector 39">
            <a:extLst>
              <a:ext uri="{FF2B5EF4-FFF2-40B4-BE49-F238E27FC236}">
                <a16:creationId xmlns:a16="http://schemas.microsoft.com/office/drawing/2014/main" id="{B148EA17-BD62-7366-B752-F322FAA5618F}"/>
              </a:ext>
            </a:extLst>
          </p:cNvPr>
          <p:cNvCxnSpPr>
            <a:stCxn id="36" idx="3"/>
          </p:cNvCxnSpPr>
          <p:nvPr/>
        </p:nvCxnSpPr>
        <p:spPr>
          <a:xfrm>
            <a:off x="9167813" y="5062302"/>
            <a:ext cx="722947" cy="4142"/>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37CAB272-33D5-50DB-C426-DF12217729AC}"/>
              </a:ext>
            </a:extLst>
          </p:cNvPr>
          <p:cNvCxnSpPr>
            <a:cxnSpLocks/>
          </p:cNvCxnSpPr>
          <p:nvPr/>
        </p:nvCxnSpPr>
        <p:spPr>
          <a:xfrm>
            <a:off x="9167813" y="5312647"/>
            <a:ext cx="722947" cy="2544"/>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990564B0-97F2-D685-2586-91A2BD2EFA0E}"/>
              </a:ext>
            </a:extLst>
          </p:cNvPr>
          <p:cNvSpPr txBox="1"/>
          <p:nvPr/>
        </p:nvSpPr>
        <p:spPr>
          <a:xfrm>
            <a:off x="10010154" y="5158758"/>
            <a:ext cx="679450" cy="307777"/>
          </a:xfrm>
          <a:prstGeom prst="rect">
            <a:avLst/>
          </a:prstGeom>
          <a:solidFill>
            <a:srgbClr val="FC646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2438338">
              <a:lnSpc>
                <a:spcPct val="100000"/>
              </a:lnSpc>
              <a:spcBef>
                <a:spcPts val="0"/>
              </a:spcBef>
              <a:defRPr sz="10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RVP  Board Layout</a:t>
            </a:r>
          </a:p>
        </p:txBody>
      </p:sp>
      <p:sp>
        <p:nvSpPr>
          <p:cNvPr id="43" name="TextBox 42">
            <a:extLst>
              <a:ext uri="{FF2B5EF4-FFF2-40B4-BE49-F238E27FC236}">
                <a16:creationId xmlns:a16="http://schemas.microsoft.com/office/drawing/2014/main" id="{67C2CC24-8DDB-8C12-C6E3-4505E4CCD778}"/>
              </a:ext>
            </a:extLst>
          </p:cNvPr>
          <p:cNvSpPr txBox="1"/>
          <p:nvPr/>
        </p:nvSpPr>
        <p:spPr>
          <a:xfrm>
            <a:off x="10010154" y="4790312"/>
            <a:ext cx="679450" cy="307777"/>
          </a:xfrm>
          <a:prstGeom prst="rect">
            <a:avLst/>
          </a:prstGeom>
          <a:solidFill>
            <a:srgbClr val="FC646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2438338">
              <a:lnSpc>
                <a:spcPct val="100000"/>
              </a:lnSpc>
              <a:spcBef>
                <a:spcPts val="0"/>
              </a:spcBef>
              <a:defRPr sz="10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RVP  Schematic</a:t>
            </a:r>
          </a:p>
        </p:txBody>
      </p:sp>
      <p:cxnSp>
        <p:nvCxnSpPr>
          <p:cNvPr id="44" name="Straight Arrow Connector 43">
            <a:extLst>
              <a:ext uri="{FF2B5EF4-FFF2-40B4-BE49-F238E27FC236}">
                <a16:creationId xmlns:a16="http://schemas.microsoft.com/office/drawing/2014/main" id="{22B396EA-E515-A6C8-42BD-47CCD9E4E53F}"/>
              </a:ext>
            </a:extLst>
          </p:cNvPr>
          <p:cNvCxnSpPr/>
          <p:nvPr/>
        </p:nvCxnSpPr>
        <p:spPr>
          <a:xfrm>
            <a:off x="2689355" y="4412364"/>
            <a:ext cx="722947" cy="4142"/>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TextBox 44">
            <a:extLst>
              <a:ext uri="{FF2B5EF4-FFF2-40B4-BE49-F238E27FC236}">
                <a16:creationId xmlns:a16="http://schemas.microsoft.com/office/drawing/2014/main" id="{8DC19292-2042-C849-3D9E-3403D5C72E5E}"/>
              </a:ext>
            </a:extLst>
          </p:cNvPr>
          <p:cNvSpPr txBox="1"/>
          <p:nvPr/>
        </p:nvSpPr>
        <p:spPr>
          <a:xfrm>
            <a:off x="3411046" y="4324501"/>
            <a:ext cx="679450" cy="307777"/>
          </a:xfrm>
          <a:prstGeom prst="rect">
            <a:avLst/>
          </a:prstGeom>
          <a:solidFill>
            <a:srgbClr val="FC646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2438338">
              <a:lnSpc>
                <a:spcPct val="100000"/>
              </a:lnSpc>
              <a:spcBef>
                <a:spcPts val="0"/>
              </a:spcBef>
              <a:defRPr sz="10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HX/UPH Share point</a:t>
            </a:r>
          </a:p>
        </p:txBody>
      </p:sp>
      <p:cxnSp>
        <p:nvCxnSpPr>
          <p:cNvPr id="47" name="Straight Arrow Connector 46">
            <a:extLst>
              <a:ext uri="{FF2B5EF4-FFF2-40B4-BE49-F238E27FC236}">
                <a16:creationId xmlns:a16="http://schemas.microsoft.com/office/drawing/2014/main" id="{CDAB0F3E-4F0E-8200-10D0-EDBF089E75D1}"/>
              </a:ext>
            </a:extLst>
          </p:cNvPr>
          <p:cNvCxnSpPr/>
          <p:nvPr/>
        </p:nvCxnSpPr>
        <p:spPr>
          <a:xfrm>
            <a:off x="2311589" y="909827"/>
            <a:ext cx="722947" cy="4142"/>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079F5235-EB6F-7E46-6021-9E6727735BE8}"/>
              </a:ext>
            </a:extLst>
          </p:cNvPr>
          <p:cNvSpPr txBox="1"/>
          <p:nvPr/>
        </p:nvSpPr>
        <p:spPr>
          <a:xfrm>
            <a:off x="3033280" y="821964"/>
            <a:ext cx="679450" cy="307777"/>
          </a:xfrm>
          <a:prstGeom prst="rect">
            <a:avLst/>
          </a:prstGeom>
          <a:solidFill>
            <a:srgbClr val="FC646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defTabSz="2438338">
              <a:lnSpc>
                <a:spcPct val="100000"/>
              </a:lnSpc>
              <a:spcBef>
                <a:spcPts val="0"/>
              </a:spcBef>
              <a:defRPr sz="10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NVL Share point</a:t>
            </a:r>
          </a:p>
        </p:txBody>
      </p:sp>
      <p:sp>
        <p:nvSpPr>
          <p:cNvPr id="7" name="Rectangle 6">
            <a:extLst>
              <a:ext uri="{FF2B5EF4-FFF2-40B4-BE49-F238E27FC236}">
                <a16:creationId xmlns:a16="http://schemas.microsoft.com/office/drawing/2014/main" id="{7CADCD54-D7BC-4FBF-165A-ECA1E79D8792}"/>
              </a:ext>
            </a:extLst>
          </p:cNvPr>
          <p:cNvSpPr/>
          <p:nvPr/>
        </p:nvSpPr>
        <p:spPr>
          <a:xfrm>
            <a:off x="6510907" y="4695598"/>
            <a:ext cx="854869" cy="236201"/>
          </a:xfrm>
          <a:prstGeom prst="rect">
            <a:avLst/>
          </a:prstGeom>
          <a:noFill/>
          <a:ln w="28575" cap="flat">
            <a:solidFill>
              <a:srgbClr val="FC6467"/>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10340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4B9324-F99C-8328-CF6B-FDE8B6A00158}"/>
              </a:ext>
            </a:extLst>
          </p:cNvPr>
          <p:cNvSpPr txBox="1">
            <a:spLocks/>
          </p:cNvSpPr>
          <p:nvPr/>
        </p:nvSpPr>
        <p:spPr>
          <a:xfrm>
            <a:off x="187648" y="128113"/>
            <a:ext cx="11778343"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RVP04 : </a:t>
            </a:r>
            <a:r>
              <a:rPr lang="en-US">
                <a:solidFill>
                  <a:srgbClr val="525252"/>
                </a:solidFill>
              </a:rPr>
              <a:t>LPDDR5x MD x32 T4 </a:t>
            </a:r>
            <a:r>
              <a:rPr lang="en-US"/>
              <a:t>Memory P2P Topology</a:t>
            </a:r>
          </a:p>
        </p:txBody>
      </p:sp>
      <p:sp>
        <p:nvSpPr>
          <p:cNvPr id="13" name="Content Placeholder 2">
            <a:extLst>
              <a:ext uri="{FF2B5EF4-FFF2-40B4-BE49-F238E27FC236}">
                <a16:creationId xmlns:a16="http://schemas.microsoft.com/office/drawing/2014/main" id="{FB3BAA7E-ADE0-43E9-990C-2468B3ECCF37}"/>
              </a:ext>
            </a:extLst>
          </p:cNvPr>
          <p:cNvSpPr txBox="1">
            <a:spLocks/>
          </p:cNvSpPr>
          <p:nvPr/>
        </p:nvSpPr>
        <p:spPr>
          <a:xfrm>
            <a:off x="5032036" y="1063855"/>
            <a:ext cx="6649256" cy="1450746"/>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CAC signals are routed with </a:t>
            </a:r>
            <a:r>
              <a:rPr lang="en-US" sz="2000">
                <a:sym typeface="Intel Clear"/>
              </a:rPr>
              <a:t>P2P</a:t>
            </a:r>
            <a:r>
              <a:rPr lang="en-US" sz="2000">
                <a:cs typeface="Intel Clear" panose="020B0604020203020204" pitchFamily="34" charset="0"/>
              </a:rPr>
              <a:t> topology along with Data and Strobe signals. </a:t>
            </a:r>
          </a:p>
          <a:p>
            <a:pPr marL="228589" indent="-228589" defTabSz="609570" hangingPunct="1">
              <a:buFont typeface="Arial" panose="020B0604020202020204" pitchFamily="34" charset="0"/>
              <a:buChar char="•"/>
            </a:pPr>
            <a:r>
              <a:rPr lang="en-US" sz="2000">
                <a:cs typeface="Intel Clear" panose="020B0604020203020204" pitchFamily="34" charset="0"/>
              </a:rPr>
              <a:t>Topology for x32 devices is illustrated in the figure</a:t>
            </a:r>
            <a:r>
              <a:rPr lang="en-US" sz="2000" b="1">
                <a:cs typeface="Intel Clear" panose="020B0604020203020204" pitchFamily="34" charset="0"/>
              </a:rPr>
              <a:t>.</a:t>
            </a:r>
          </a:p>
        </p:txBody>
      </p:sp>
      <p:sp>
        <p:nvSpPr>
          <p:cNvPr id="2" name="TextBox 1">
            <a:extLst>
              <a:ext uri="{FF2B5EF4-FFF2-40B4-BE49-F238E27FC236}">
                <a16:creationId xmlns:a16="http://schemas.microsoft.com/office/drawing/2014/main" id="{EB66235A-8046-9613-D34A-BA419014E60F}"/>
              </a:ext>
            </a:extLst>
          </p:cNvPr>
          <p:cNvSpPr txBox="1"/>
          <p:nvPr/>
        </p:nvSpPr>
        <p:spPr>
          <a:xfrm>
            <a:off x="5205147" y="2576599"/>
            <a:ext cx="647614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2438338">
              <a:lnSpc>
                <a:spcPct val="100000"/>
              </a:lnSpc>
              <a:spcBef>
                <a:spcPts val="0"/>
              </a:spcBef>
            </a:pPr>
            <a:r>
              <a:rPr lang="en-US" sz="1400">
                <a:solidFill>
                  <a:schemeClr val="tx2"/>
                </a:solidFill>
              </a:rPr>
              <a:t>LPDDR5x Assembly Instructions Wiki </a:t>
            </a:r>
            <a:r>
              <a:rPr kumimoji="0" lang="en-US" sz="1400" b="0" i="0" u="none" strike="noStrike" cap="none" spc="0" normalizeH="0" baseline="0">
                <a:ln>
                  <a:noFill/>
                </a:ln>
                <a:solidFill>
                  <a:schemeClr val="tx2"/>
                </a:solidFill>
                <a:effectLst/>
                <a:uFillTx/>
                <a:latin typeface="+mn-lt"/>
                <a:ea typeface="+mn-ea"/>
                <a:cs typeface="+mn-cs"/>
                <a:sym typeface="Helvetica Neue"/>
              </a:rPr>
              <a:t>: </a:t>
            </a:r>
            <a:endParaRPr lang="en-US" sz="1400">
              <a:solidFill>
                <a:schemeClr val="tx2"/>
              </a:solidFill>
            </a:endParaRPr>
          </a:p>
          <a:p>
            <a:pPr defTabSz="2438338">
              <a:lnSpc>
                <a:spcPct val="100000"/>
              </a:lnSpc>
              <a:spcBef>
                <a:spcPts val="0"/>
              </a:spcBef>
            </a:pPr>
            <a:r>
              <a:rPr lang="en-US" sz="1400">
                <a:hlinkClick r:id="rId3"/>
              </a:rPr>
              <a:t>LPDDR5 Multi Package Sockets - 315BGA - VMH WIKI Pages - Intel Enterprise Wiki</a:t>
            </a:r>
            <a:endParaRPr kumimoji="0" lang="en-US" sz="1400" b="0" i="0" u="none" strike="noStrike" cap="none" spc="0" normalizeH="0" baseline="0">
              <a:ln>
                <a:noFill/>
              </a:ln>
              <a:solidFill>
                <a:schemeClr val="tx2"/>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08C031D9-477E-89DC-1FAB-C728B7BB40B8}"/>
              </a:ext>
            </a:extLst>
          </p:cNvPr>
          <p:cNvPicPr>
            <a:picLocks noChangeAspect="1"/>
          </p:cNvPicPr>
          <p:nvPr/>
        </p:nvPicPr>
        <p:blipFill>
          <a:blip r:embed="rId4"/>
          <a:stretch>
            <a:fillRect/>
          </a:stretch>
        </p:blipFill>
        <p:spPr>
          <a:xfrm>
            <a:off x="5032036" y="3594526"/>
            <a:ext cx="6649256" cy="2806700"/>
          </a:xfrm>
          <a:prstGeom prst="rect">
            <a:avLst/>
          </a:prstGeom>
          <a:ln>
            <a:solidFill>
              <a:schemeClr val="accent1"/>
            </a:solidFill>
          </a:ln>
        </p:spPr>
      </p:pic>
      <p:pic>
        <p:nvPicPr>
          <p:cNvPr id="4" name="Picture 3">
            <a:extLst>
              <a:ext uri="{FF2B5EF4-FFF2-40B4-BE49-F238E27FC236}">
                <a16:creationId xmlns:a16="http://schemas.microsoft.com/office/drawing/2014/main" id="{269A83CB-023F-0E3F-B80A-7C2C5050F417}"/>
              </a:ext>
            </a:extLst>
          </p:cNvPr>
          <p:cNvPicPr>
            <a:picLocks noChangeAspect="1"/>
          </p:cNvPicPr>
          <p:nvPr/>
        </p:nvPicPr>
        <p:blipFill>
          <a:blip r:embed="rId5"/>
          <a:stretch>
            <a:fillRect/>
          </a:stretch>
        </p:blipFill>
        <p:spPr>
          <a:xfrm>
            <a:off x="510708" y="807660"/>
            <a:ext cx="4359018" cy="5602710"/>
          </a:xfrm>
          <a:prstGeom prst="rect">
            <a:avLst/>
          </a:prstGeom>
        </p:spPr>
      </p:pic>
    </p:spTree>
    <p:extLst>
      <p:ext uri="{BB962C8B-B14F-4D97-AF65-F5344CB8AC3E}">
        <p14:creationId xmlns:p14="http://schemas.microsoft.com/office/powerpoint/2010/main" val="1685801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4"/>
          <p:cNvGraphicFramePr>
            <a:graphicFrameLocks/>
          </p:cNvGraphicFramePr>
          <p:nvPr>
            <p:extLst>
              <p:ext uri="{D42A27DB-BD31-4B8C-83A1-F6EECF244321}">
                <p14:modId xmlns:p14="http://schemas.microsoft.com/office/powerpoint/2010/main" val="655502123"/>
              </p:ext>
            </p:extLst>
          </p:nvPr>
        </p:nvGraphicFramePr>
        <p:xfrm>
          <a:off x="6820268" y="1021080"/>
          <a:ext cx="5145723" cy="5029200"/>
        </p:xfrm>
        <a:graphic>
          <a:graphicData uri="http://schemas.openxmlformats.org/drawingml/2006/table">
            <a:tbl>
              <a:tblPr firstRow="1" bandRow="1">
                <a:tableStyleId>{5C22544A-7EE6-4342-B048-85BDC9FD1C3A}</a:tableStyleId>
              </a:tblPr>
              <a:tblGrid>
                <a:gridCol w="1316355">
                  <a:extLst>
                    <a:ext uri="{9D8B030D-6E8A-4147-A177-3AD203B41FA5}">
                      <a16:colId xmlns:a16="http://schemas.microsoft.com/office/drawing/2014/main" val="20000"/>
                    </a:ext>
                  </a:extLst>
                </a:gridCol>
                <a:gridCol w="3829368">
                  <a:extLst>
                    <a:ext uri="{9D8B030D-6E8A-4147-A177-3AD203B41FA5}">
                      <a16:colId xmlns:a16="http://schemas.microsoft.com/office/drawing/2014/main" val="20001"/>
                    </a:ext>
                  </a:extLst>
                </a:gridCol>
              </a:tblGrid>
              <a:tr h="0">
                <a:tc gridSpan="2">
                  <a:txBody>
                    <a:bodyPr/>
                    <a:lstStyle/>
                    <a:p>
                      <a:pPr algn="ctr"/>
                      <a:r>
                        <a:rPr lang="en-US" sz="1400" dirty="0">
                          <a:latin typeface="Intel Clear (Body)"/>
                        </a:rPr>
                        <a:t>Default BK supported LPDDR5x 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LPDDR5x 4x32, 2 devices per channel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Topology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P2P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0379843"/>
                  </a:ext>
                </a:extLst>
              </a:tr>
              <a:tr h="0">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Routing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Non-Interleaved </a:t>
                      </a:r>
                      <a:r>
                        <a:rPr lang="en-US" sz="1400" dirty="0">
                          <a:solidFill>
                            <a:schemeClr val="bg2"/>
                          </a:solidFill>
                          <a:latin typeface="Intel Clear (Body)"/>
                        </a:rPr>
                        <a:t>, Descending CAC</a:t>
                      </a:r>
                      <a:endParaRPr lang="en-US" sz="1400" b="0" i="0" u="none" strike="noStrike" cap="none" spc="0" baseline="0" dirty="0">
                        <a:solidFill>
                          <a:schemeClr val="bg2"/>
                        </a:solidFill>
                        <a:uFillTx/>
                        <a:latin typeface="Intel Clear (Body)"/>
                        <a:ea typeface="+mn-ea"/>
                        <a:cs typeface="+mn-cs"/>
                        <a:sym typeface="Intel Cle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Placement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Landscape mode, Inline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114780"/>
                  </a:ext>
                </a:extLst>
              </a:tr>
              <a:tr h="0">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Device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400" b="0" i="0" u="none" strike="noStrike" cap="none" spc="0" baseline="0" dirty="0">
                          <a:solidFill>
                            <a:schemeClr val="bg2"/>
                          </a:solidFill>
                          <a:uFillTx/>
                          <a:latin typeface="Intel Clear (Body)"/>
                          <a:ea typeface="+mn-ea"/>
                          <a:cs typeface="+mn-cs"/>
                          <a:sym typeface="Intel Clear"/>
                        </a:rPr>
                        <a:t>Soldered / Socketed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3484925"/>
                  </a:ext>
                </a:extLst>
              </a:tr>
              <a:tr h="0">
                <a:tc>
                  <a:txBody>
                    <a:bodyPr/>
                    <a:lstStyle/>
                    <a:p>
                      <a:pPr algn="l"/>
                      <a:r>
                        <a:rPr lang="en-US" sz="1400" dirty="0">
                          <a:solidFill>
                            <a:schemeClr val="bg2"/>
                          </a:solidFill>
                          <a:latin typeface="Intel Clear (Body)"/>
                        </a:rPr>
                        <a:t>Memory IPN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N70393-001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1127519"/>
                  </a:ext>
                </a:extLst>
              </a:tr>
              <a:tr h="0">
                <a:tc>
                  <a:txBody>
                    <a:bodyPr/>
                    <a:lstStyle/>
                    <a:p>
                      <a:pPr algn="l"/>
                      <a:r>
                        <a:rPr lang="en-US" sz="1400" dirty="0">
                          <a:solidFill>
                            <a:schemeClr val="bg2"/>
                          </a:solidFill>
                          <a:latin typeface="Intel Clear (Body)"/>
                        </a:rPr>
                        <a:t>Memory MPN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400" b="0" i="0" u="none" strike="noStrike" cap="none" spc="0" baseline="0" dirty="0">
                          <a:solidFill>
                            <a:schemeClr val="bg2"/>
                          </a:solidFill>
                          <a:uFillTx/>
                          <a:latin typeface="Intel Clear (Body)"/>
                          <a:ea typeface="+mn-ea"/>
                          <a:cs typeface="+mn-cs"/>
                          <a:sym typeface="Intel Clear"/>
                        </a:rPr>
                        <a:t>H58G56DK9BX068 </a:t>
                      </a:r>
                      <a:r>
                        <a:rPr lang="en-US" sz="1400" kern="1200" dirty="0">
                          <a:solidFill>
                            <a:schemeClr val="bg2"/>
                          </a:solidFill>
                          <a:latin typeface="Intel Clear (Body)"/>
                          <a:ea typeface="+mn-ea"/>
                          <a:cs typeface="+mn-cs"/>
                        </a:rPr>
                        <a:t>(SK HYNIX AMERICA INC)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a:r>
                        <a:rPr lang="en-US" sz="1400" dirty="0">
                          <a:solidFill>
                            <a:schemeClr val="bg2"/>
                          </a:solidFill>
                          <a:latin typeface="Intel Clear (Body)"/>
                        </a:rPr>
                        <a:t>Quantity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400" kern="1200" dirty="0">
                          <a:solidFill>
                            <a:schemeClr val="bg2"/>
                          </a:solidFill>
                          <a:latin typeface="Intel Clear (Body)"/>
                          <a:ea typeface="+mn-ea"/>
                          <a:cs typeface="+mn-cs"/>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7667344"/>
                  </a:ext>
                </a:extLst>
              </a:tr>
              <a:tr h="0">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Total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16GB (4GB per channel) </a:t>
                      </a:r>
                      <a:r>
                        <a:rPr lang="en-US" sz="1400" dirty="0">
                          <a:solidFill>
                            <a:schemeClr val="bg2"/>
                          </a:solidFill>
                          <a:latin typeface="Intel Clear (Body)"/>
                        </a:rPr>
                        <a:t>(1R x16 ODP)</a:t>
                      </a:r>
                      <a:endParaRPr lang="en-US" sz="1400" b="0" i="0" u="none" strike="noStrike" cap="none" spc="0" baseline="0" dirty="0">
                        <a:solidFill>
                          <a:schemeClr val="bg2"/>
                        </a:solidFill>
                        <a:uFillTx/>
                        <a:latin typeface="Intel Clear (Body)"/>
                        <a:ea typeface="+mn-ea"/>
                        <a:cs typeface="+mn-cs"/>
                        <a:sym typeface="Intel Cle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002017"/>
                  </a:ext>
                </a:extLst>
              </a:tr>
              <a:tr h="0">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kern="1200" cap="none" spc="0" baseline="0" dirty="0">
                          <a:solidFill>
                            <a:schemeClr val="bg2"/>
                          </a:solidFill>
                          <a:uFillTx/>
                          <a:latin typeface="Intel Clear (Body)"/>
                          <a:ea typeface="+mn-ea"/>
                          <a:cs typeface="+mn-cs"/>
                          <a:sym typeface="Intel Clear"/>
                        </a:rPr>
                        <a:t>Speed</a:t>
                      </a:r>
                      <a:endParaRPr lang="en-US" sz="1400" b="0" i="0" u="none" strike="noStrike" cap="none" spc="0" baseline="0" dirty="0">
                        <a:solidFill>
                          <a:schemeClr val="bg2"/>
                        </a:solidFill>
                        <a:uFillTx/>
                        <a:latin typeface="Intel Clear (Body)"/>
                        <a:ea typeface="+mn-ea"/>
                        <a:cs typeface="+mn-cs"/>
                        <a:sym typeface="Intel Cle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609600" latinLnBrk="0">
                        <a:lnSpc>
                          <a:spcPct val="100000"/>
                        </a:lnSpc>
                        <a:spcBef>
                          <a:spcPts val="0"/>
                        </a:spcBef>
                        <a:spcAft>
                          <a:spcPts val="0"/>
                        </a:spcAft>
                        <a:buClrTx/>
                        <a:buSzTx/>
                        <a:buFontTx/>
                        <a:buNone/>
                        <a:tabLst/>
                      </a:pPr>
                      <a:r>
                        <a:rPr lang="en-US" sz="1400" b="0" i="0" u="none" strike="noStrike" cap="none" spc="0" baseline="0" dirty="0">
                          <a:solidFill>
                            <a:schemeClr val="bg2"/>
                          </a:solidFill>
                          <a:uFillTx/>
                          <a:latin typeface="Intel Clear (Body)"/>
                          <a:ea typeface="+mn-ea"/>
                          <a:cs typeface="+mn-cs"/>
                          <a:sym typeface="Intel Clear"/>
                        </a:rPr>
                        <a:t>9600 </a:t>
                      </a:r>
                      <a:r>
                        <a:rPr lang="en-US" sz="1400" kern="1200" dirty="0">
                          <a:solidFill>
                            <a:schemeClr val="bg2"/>
                          </a:solidFill>
                          <a:latin typeface="Intel Clear (Body)"/>
                          <a:ea typeface="+mn-ea"/>
                          <a:cs typeface="+mn-cs"/>
                        </a:rPr>
                        <a:t>MT/s</a:t>
                      </a:r>
                      <a:endParaRPr lang="en-US" sz="1400" b="0" i="0" u="none" strike="noStrike" cap="none" spc="0" baseline="0" dirty="0">
                        <a:solidFill>
                          <a:schemeClr val="bg2"/>
                        </a:solidFill>
                        <a:uFillTx/>
                        <a:latin typeface="Intel Clear (Body)"/>
                        <a:ea typeface="+mn-ea"/>
                        <a:cs typeface="+mn-cs"/>
                        <a:sym typeface="Intel Clear"/>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2700003"/>
                  </a:ext>
                </a:extLst>
              </a:tr>
              <a:tr h="354251">
                <a:tc>
                  <a:txBody>
                    <a:bodyPr/>
                    <a:lstStyle/>
                    <a:p>
                      <a:pPr algn="l"/>
                      <a:r>
                        <a:rPr lang="en-US" sz="1400" dirty="0">
                          <a:solidFill>
                            <a:schemeClr val="bg2"/>
                          </a:solidFill>
                          <a:latin typeface="Intel Clear (Body)"/>
                        </a:rPr>
                        <a:t>SPD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US" sz="1400" b="0" i="0" u="none" strike="noStrike" kern="1200" noProof="0" dirty="0">
                          <a:solidFill>
                            <a:srgbClr val="525252"/>
                          </a:solidFill>
                          <a:latin typeface="Aptos Narrow"/>
                        </a:rPr>
                        <a:t>EEPROM on the RVP board</a:t>
                      </a:r>
                      <a:endParaRPr lang="en-US" dirty="0"/>
                    </a:p>
                    <a:p>
                      <a:pPr lvl="0" algn="l">
                        <a:lnSpc>
                          <a:spcPct val="100000"/>
                        </a:lnSpc>
                        <a:spcBef>
                          <a:spcPts val="0"/>
                        </a:spcBef>
                        <a:spcAft>
                          <a:spcPts val="0"/>
                        </a:spcAft>
                        <a:buNone/>
                      </a:pPr>
                      <a:r>
                        <a:rPr lang="en-US" sz="1400" b="0" i="0" u="none" strike="noStrike" kern="1200" noProof="0" dirty="0">
                          <a:solidFill>
                            <a:srgbClr val="525252"/>
                          </a:solidFill>
                          <a:latin typeface="Aptos Narrow"/>
                        </a:rPr>
                        <a:t>BIOS Hard Coded by default for BK part</a:t>
                      </a:r>
                      <a:endParaRPr lang="en-US" sz="1400" kern="1200" dirty="0">
                        <a:solidFill>
                          <a:schemeClr val="bg2"/>
                        </a:solidFill>
                        <a:latin typeface="Intel Clear (Body)"/>
                        <a:ea typeface="+mn-ea"/>
                        <a:cs typeface="+mn-cs"/>
                      </a:endParaRPr>
                    </a:p>
                    <a:p>
                      <a:pPr marL="285750" lvl="0" indent="-285750" algn="l">
                        <a:lnSpc>
                          <a:spcPct val="100000"/>
                        </a:lnSpc>
                        <a:spcBef>
                          <a:spcPts val="0"/>
                        </a:spcBef>
                        <a:spcAft>
                          <a:spcPts val="0"/>
                        </a:spcAft>
                        <a:buFont typeface="Arial"/>
                        <a:buChar char="•"/>
                      </a:pPr>
                      <a:r>
                        <a:rPr lang="en-US" sz="1400" b="0" i="0" u="none" strike="noStrike" kern="1200" noProof="0" dirty="0">
                          <a:solidFill>
                            <a:srgbClr val="525252"/>
                          </a:solidFill>
                          <a:latin typeface="Aptos Narrow"/>
                        </a:rPr>
                        <a:t>For any other part validation, SW/HDRs are provided on RVP for SPD EEPROM programming</a:t>
                      </a:r>
                      <a:endParaRPr lang="en-US" b="0" i="0" u="none" strike="noStrike" noProof="0" dirty="0">
                        <a:solidFill>
                          <a:srgbClr val="525252"/>
                        </a:solidFill>
                        <a:latin typeface="Aptos Narrow"/>
                      </a:endParaRPr>
                    </a:p>
                    <a:p>
                      <a:pPr lvl="0" algn="l">
                        <a:lnSpc>
                          <a:spcPct val="100000"/>
                        </a:lnSpc>
                        <a:spcBef>
                          <a:spcPts val="0"/>
                        </a:spcBef>
                        <a:spcAft>
                          <a:spcPts val="0"/>
                        </a:spcAft>
                        <a:buNone/>
                      </a:pPr>
                      <a:r>
                        <a:rPr lang="en-US" sz="1400" b="0" i="0" u="none" strike="noStrike" kern="1200" noProof="0" dirty="0">
                          <a:solidFill>
                            <a:srgbClr val="525252"/>
                          </a:solidFill>
                          <a:latin typeface="Aptos Narrow"/>
                        </a:rPr>
                        <a:t>7-bit I2C Address - 0x54</a:t>
                      </a:r>
                      <a:endParaRPr lang="en-US" dirty="0"/>
                    </a:p>
                    <a:p>
                      <a:pPr lvl="0" algn="l">
                        <a:lnSpc>
                          <a:spcPct val="100000"/>
                        </a:lnSpc>
                        <a:spcBef>
                          <a:spcPts val="0"/>
                        </a:spcBef>
                        <a:spcAft>
                          <a:spcPts val="0"/>
                        </a:spcAft>
                        <a:buNone/>
                      </a:pPr>
                      <a:r>
                        <a:rPr lang="en-US" sz="1400" b="0" i="0" u="none" strike="noStrike" kern="1200" noProof="0" dirty="0">
                          <a:solidFill>
                            <a:srgbClr val="525252"/>
                          </a:solidFill>
                          <a:latin typeface="Aptos Narrow"/>
                        </a:rPr>
                        <a:t>8-bit I2C Address - 0xA8</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1033059"/>
                  </a:ext>
                </a:extLst>
              </a:tr>
              <a:tr h="190006">
                <a:tc>
                  <a:txBody>
                    <a:bodyPr/>
                    <a:lstStyle/>
                    <a:p>
                      <a:pPr algn="l"/>
                      <a:r>
                        <a:rPr lang="en-US" sz="1400" dirty="0">
                          <a:solidFill>
                            <a:schemeClr val="bg2"/>
                          </a:solidFill>
                          <a:latin typeface="Intel Clear (Body)"/>
                        </a:rPr>
                        <a:t>DVFSQ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400" kern="1200" dirty="0">
                          <a:solidFill>
                            <a:schemeClr val="bg2"/>
                          </a:solidFill>
                          <a:latin typeface="Intel Clear (Body)"/>
                          <a:ea typeface="+mn-ea"/>
                          <a:cs typeface="+mn-cs"/>
                        </a:rPr>
                        <a:t>Enabled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253347"/>
                  </a:ext>
                </a:extLst>
              </a:tr>
            </a:tbl>
          </a:graphicData>
        </a:graphic>
      </p:graphicFrame>
      <p:sp>
        <p:nvSpPr>
          <p:cNvPr id="7" name="Title 1">
            <a:extLst>
              <a:ext uri="{FF2B5EF4-FFF2-40B4-BE49-F238E27FC236}">
                <a16:creationId xmlns:a16="http://schemas.microsoft.com/office/drawing/2014/main" id="{C54677F3-3423-631D-F11F-60E330B16931}"/>
              </a:ext>
            </a:extLst>
          </p:cNvPr>
          <p:cNvSpPr txBox="1">
            <a:spLocks/>
          </p:cNvSpPr>
          <p:nvPr/>
        </p:nvSpPr>
        <p:spPr>
          <a:xfrm>
            <a:off x="187648" y="128113"/>
            <a:ext cx="11778343"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RVP04 : </a:t>
            </a:r>
            <a:r>
              <a:rPr lang="en-US">
                <a:solidFill>
                  <a:srgbClr val="525252"/>
                </a:solidFill>
              </a:rPr>
              <a:t>LPDDR5x MD x32 T4 </a:t>
            </a:r>
            <a:r>
              <a:rPr lang="en-US"/>
              <a:t>Memory Specification</a:t>
            </a:r>
          </a:p>
        </p:txBody>
      </p:sp>
      <p:grpSp>
        <p:nvGrpSpPr>
          <p:cNvPr id="16" name="Group 15">
            <a:extLst>
              <a:ext uri="{FF2B5EF4-FFF2-40B4-BE49-F238E27FC236}">
                <a16:creationId xmlns:a16="http://schemas.microsoft.com/office/drawing/2014/main" id="{FE732F76-5FFD-2CD1-28C7-033776B6568E}"/>
              </a:ext>
            </a:extLst>
          </p:cNvPr>
          <p:cNvGrpSpPr/>
          <p:nvPr/>
        </p:nvGrpSpPr>
        <p:grpSpPr>
          <a:xfrm>
            <a:off x="187648" y="1173481"/>
            <a:ext cx="6438152" cy="4511039"/>
            <a:chOff x="111448" y="1001858"/>
            <a:chExt cx="7070401" cy="5050287"/>
          </a:xfrm>
        </p:grpSpPr>
        <p:pic>
          <p:nvPicPr>
            <p:cNvPr id="10" name="Picture 9">
              <a:extLst>
                <a:ext uri="{FF2B5EF4-FFF2-40B4-BE49-F238E27FC236}">
                  <a16:creationId xmlns:a16="http://schemas.microsoft.com/office/drawing/2014/main" id="{56A34276-8A55-6750-AB75-9D7CEF855B54}"/>
                </a:ext>
              </a:extLst>
            </p:cNvPr>
            <p:cNvPicPr>
              <a:picLocks noChangeAspect="1"/>
            </p:cNvPicPr>
            <p:nvPr/>
          </p:nvPicPr>
          <p:blipFill>
            <a:blip r:embed="rId2"/>
            <a:stretch>
              <a:fillRect/>
            </a:stretch>
          </p:blipFill>
          <p:spPr>
            <a:xfrm>
              <a:off x="111448" y="1001858"/>
              <a:ext cx="7070401" cy="5050287"/>
            </a:xfrm>
            <a:prstGeom prst="rect">
              <a:avLst/>
            </a:prstGeom>
            <a:ln>
              <a:solidFill>
                <a:schemeClr val="accent1"/>
              </a:solidFill>
            </a:ln>
          </p:spPr>
        </p:pic>
        <p:sp>
          <p:nvSpPr>
            <p:cNvPr id="11" name="TextBox 10">
              <a:extLst>
                <a:ext uri="{FF2B5EF4-FFF2-40B4-BE49-F238E27FC236}">
                  <a16:creationId xmlns:a16="http://schemas.microsoft.com/office/drawing/2014/main" id="{0718296F-32E7-D00D-3410-8671EBCE02D1}"/>
                </a:ext>
              </a:extLst>
            </p:cNvPr>
            <p:cNvSpPr txBox="1"/>
            <p:nvPr/>
          </p:nvSpPr>
          <p:spPr>
            <a:xfrm>
              <a:off x="5505450" y="4667250"/>
              <a:ext cx="886461" cy="430887"/>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FFFF00"/>
                  </a:solidFill>
                  <a:effectLst/>
                  <a:uFillTx/>
                  <a:latin typeface="+mn-lt"/>
                  <a:ea typeface="+mn-ea"/>
                  <a:cs typeface="+mn-cs"/>
                  <a:sym typeface="Helvetica Neue"/>
                </a:rPr>
                <a:t>Channel-A</a:t>
              </a:r>
            </a:p>
            <a:p>
              <a:pPr marL="0" marR="0" indent="0" algn="ctr" defTabSz="2438338" rtl="0" fontAlgn="auto" latinLnBrk="0" hangingPunct="0">
                <a:lnSpc>
                  <a:spcPct val="100000"/>
                </a:lnSpc>
                <a:spcBef>
                  <a:spcPts val="0"/>
                </a:spcBef>
                <a:spcAft>
                  <a:spcPts val="0"/>
                </a:spcAft>
                <a:buClrTx/>
                <a:buSzTx/>
                <a:buFontTx/>
                <a:buNone/>
                <a:tabLst/>
              </a:pPr>
              <a:r>
                <a:rPr lang="en-US" sz="1400" b="1">
                  <a:solidFill>
                    <a:srgbClr val="FFFF00"/>
                  </a:solidFill>
                </a:rPr>
                <a:t>MC0</a:t>
              </a:r>
              <a:endParaRPr kumimoji="0" lang="en-US" sz="1400" b="1" i="0" u="none" strike="noStrike" cap="none" spc="0" normalizeH="0" baseline="0">
                <a:ln>
                  <a:noFill/>
                </a:ln>
                <a:solidFill>
                  <a:srgbClr val="FFFF00"/>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5380E3FA-EC9E-1B4A-47BA-309D13730384}"/>
                </a:ext>
              </a:extLst>
            </p:cNvPr>
            <p:cNvSpPr txBox="1"/>
            <p:nvPr/>
          </p:nvSpPr>
          <p:spPr>
            <a:xfrm>
              <a:off x="3990975" y="4667250"/>
              <a:ext cx="886461" cy="430887"/>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FFFF00"/>
                  </a:solidFill>
                  <a:effectLst/>
                  <a:uFillTx/>
                  <a:latin typeface="+mn-lt"/>
                  <a:ea typeface="+mn-ea"/>
                  <a:cs typeface="+mn-cs"/>
                  <a:sym typeface="Helvetica Neue"/>
                </a:rPr>
                <a:t>Channel-B</a:t>
              </a:r>
            </a:p>
            <a:p>
              <a:pPr marL="0" marR="0" indent="0" algn="ctr" defTabSz="2438338" rtl="0" fontAlgn="auto" latinLnBrk="0" hangingPunct="0">
                <a:lnSpc>
                  <a:spcPct val="100000"/>
                </a:lnSpc>
                <a:spcBef>
                  <a:spcPts val="0"/>
                </a:spcBef>
                <a:spcAft>
                  <a:spcPts val="0"/>
                </a:spcAft>
                <a:buClrTx/>
                <a:buSzTx/>
                <a:buFontTx/>
                <a:buNone/>
                <a:tabLst/>
              </a:pPr>
              <a:r>
                <a:rPr lang="en-US" sz="1400" b="1">
                  <a:solidFill>
                    <a:srgbClr val="FFFF00"/>
                  </a:solidFill>
                </a:rPr>
                <a:t>MC0</a:t>
              </a:r>
              <a:endParaRPr kumimoji="0" lang="en-US" sz="1400" b="1" i="0" u="none" strike="noStrike" cap="none" spc="0" normalizeH="0" baseline="0">
                <a:ln>
                  <a:noFill/>
                </a:ln>
                <a:solidFill>
                  <a:srgbClr val="FFFF00"/>
                </a:solidFill>
                <a:effectLst/>
                <a:uFillTx/>
                <a:latin typeface="+mn-lt"/>
                <a:ea typeface="+mn-ea"/>
                <a:cs typeface="+mn-cs"/>
                <a:sym typeface="Helvetica Neue"/>
              </a:endParaRPr>
            </a:p>
          </p:txBody>
        </p:sp>
        <p:sp>
          <p:nvSpPr>
            <p:cNvPr id="13" name="TextBox 12">
              <a:extLst>
                <a:ext uri="{FF2B5EF4-FFF2-40B4-BE49-F238E27FC236}">
                  <a16:creationId xmlns:a16="http://schemas.microsoft.com/office/drawing/2014/main" id="{D1E158FD-98AD-352F-F2C1-C8D09D1C2E22}"/>
                </a:ext>
              </a:extLst>
            </p:cNvPr>
            <p:cNvSpPr txBox="1"/>
            <p:nvPr/>
          </p:nvSpPr>
          <p:spPr>
            <a:xfrm>
              <a:off x="2476500" y="4667250"/>
              <a:ext cx="886461" cy="430887"/>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FFFF00"/>
                  </a:solidFill>
                  <a:effectLst/>
                  <a:uFillTx/>
                  <a:latin typeface="+mn-lt"/>
                  <a:ea typeface="+mn-ea"/>
                  <a:cs typeface="+mn-cs"/>
                  <a:sym typeface="Helvetica Neue"/>
                </a:rPr>
                <a:t>Channel-A</a:t>
              </a:r>
            </a:p>
            <a:p>
              <a:pPr marL="0" marR="0" indent="0" algn="ctr" defTabSz="2438338" rtl="0" fontAlgn="auto" latinLnBrk="0" hangingPunct="0">
                <a:lnSpc>
                  <a:spcPct val="100000"/>
                </a:lnSpc>
                <a:spcBef>
                  <a:spcPts val="0"/>
                </a:spcBef>
                <a:spcAft>
                  <a:spcPts val="0"/>
                </a:spcAft>
                <a:buClrTx/>
                <a:buSzTx/>
                <a:buFontTx/>
                <a:buNone/>
                <a:tabLst/>
              </a:pPr>
              <a:r>
                <a:rPr lang="en-US" sz="1400" b="1">
                  <a:solidFill>
                    <a:srgbClr val="FFFF00"/>
                  </a:solidFill>
                </a:rPr>
                <a:t>MC1</a:t>
              </a:r>
              <a:endParaRPr kumimoji="0" lang="en-US" sz="1400" b="1" i="0" u="none" strike="noStrike" cap="none" spc="0" normalizeH="0" baseline="0">
                <a:ln>
                  <a:noFill/>
                </a:ln>
                <a:solidFill>
                  <a:srgbClr val="FFFF00"/>
                </a:solidFill>
                <a:effectLst/>
                <a:uFillTx/>
                <a:latin typeface="+mn-lt"/>
                <a:ea typeface="+mn-ea"/>
                <a:cs typeface="+mn-cs"/>
                <a:sym typeface="Helvetica Neue"/>
              </a:endParaRPr>
            </a:p>
          </p:txBody>
        </p:sp>
        <p:sp>
          <p:nvSpPr>
            <p:cNvPr id="14" name="TextBox 13">
              <a:extLst>
                <a:ext uri="{FF2B5EF4-FFF2-40B4-BE49-F238E27FC236}">
                  <a16:creationId xmlns:a16="http://schemas.microsoft.com/office/drawing/2014/main" id="{F71B3648-C583-4081-234E-10B15836EA12}"/>
                </a:ext>
              </a:extLst>
            </p:cNvPr>
            <p:cNvSpPr txBox="1"/>
            <p:nvPr/>
          </p:nvSpPr>
          <p:spPr>
            <a:xfrm>
              <a:off x="965231" y="4667250"/>
              <a:ext cx="880049" cy="430887"/>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FFFF00"/>
                  </a:solidFill>
                  <a:effectLst/>
                  <a:uFillTx/>
                  <a:latin typeface="+mn-lt"/>
                  <a:ea typeface="+mn-ea"/>
                  <a:cs typeface="+mn-cs"/>
                  <a:sym typeface="Helvetica Neue"/>
                </a:rPr>
                <a:t>Channel-B</a:t>
              </a:r>
            </a:p>
            <a:p>
              <a:pPr marL="0" marR="0" indent="0" algn="ctr" defTabSz="2438338" rtl="0" fontAlgn="auto" latinLnBrk="0" hangingPunct="0">
                <a:lnSpc>
                  <a:spcPct val="100000"/>
                </a:lnSpc>
                <a:spcBef>
                  <a:spcPts val="0"/>
                </a:spcBef>
                <a:spcAft>
                  <a:spcPts val="0"/>
                </a:spcAft>
                <a:buClrTx/>
                <a:buSzTx/>
                <a:buFontTx/>
                <a:buNone/>
                <a:tabLst/>
              </a:pPr>
              <a:r>
                <a:rPr lang="en-US" sz="1400" b="1">
                  <a:solidFill>
                    <a:srgbClr val="FFFF00"/>
                  </a:solidFill>
                </a:rPr>
                <a:t>MC1</a:t>
              </a:r>
              <a:endParaRPr kumimoji="0" lang="en-US" sz="1400" b="1" i="0" u="none" strike="noStrike" cap="none" spc="0" normalizeH="0" baseline="0">
                <a:ln>
                  <a:noFill/>
                </a:ln>
                <a:solidFill>
                  <a:srgbClr val="FFFF00"/>
                </a:solidFill>
                <a:effectLst/>
                <a:uFillTx/>
                <a:latin typeface="+mn-lt"/>
                <a:ea typeface="+mn-ea"/>
                <a:cs typeface="+mn-cs"/>
                <a:sym typeface="Helvetica Neue"/>
              </a:endParaRPr>
            </a:p>
          </p:txBody>
        </p:sp>
        <p:sp>
          <p:nvSpPr>
            <p:cNvPr id="15" name="TextBox 14">
              <a:extLst>
                <a:ext uri="{FF2B5EF4-FFF2-40B4-BE49-F238E27FC236}">
                  <a16:creationId xmlns:a16="http://schemas.microsoft.com/office/drawing/2014/main" id="{B6EF5BD4-754C-DBBE-59CF-4823D86EDBC9}"/>
                </a:ext>
              </a:extLst>
            </p:cNvPr>
            <p:cNvSpPr txBox="1"/>
            <p:nvPr/>
          </p:nvSpPr>
          <p:spPr>
            <a:xfrm>
              <a:off x="3271545" y="3302032"/>
              <a:ext cx="750205" cy="215444"/>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defTabSz="2438338">
                <a:lnSpc>
                  <a:spcPct val="100000"/>
                </a:lnSpc>
                <a:spcBef>
                  <a:spcPts val="0"/>
                </a:spcBef>
              </a:pPr>
              <a:r>
                <a:rPr lang="en-US" sz="1400" b="1">
                  <a:solidFill>
                    <a:srgbClr val="FFFF00"/>
                  </a:solidFill>
                </a:rPr>
                <a:t>NVL SOC</a:t>
              </a:r>
              <a:endParaRPr kumimoji="0" lang="en-US" sz="1400" b="1" i="0" u="none" strike="noStrike" cap="none" spc="0" normalizeH="0" baseline="0">
                <a:ln>
                  <a:noFill/>
                </a:ln>
                <a:solidFill>
                  <a:srgbClr val="FFFF00"/>
                </a:solidFill>
                <a:effectLst/>
                <a:uFillTx/>
                <a:latin typeface="+mn-lt"/>
                <a:ea typeface="+mn-ea"/>
                <a:cs typeface="+mn-cs"/>
                <a:sym typeface="Helvetica Neue"/>
              </a:endParaRPr>
            </a:p>
          </p:txBody>
        </p:sp>
      </p:grpSp>
      <p:sp>
        <p:nvSpPr>
          <p:cNvPr id="2" name="TextBox 1">
            <a:extLst>
              <a:ext uri="{FF2B5EF4-FFF2-40B4-BE49-F238E27FC236}">
                <a16:creationId xmlns:a16="http://schemas.microsoft.com/office/drawing/2014/main" id="{91272661-CBA9-3871-AFAE-3BAA12DC5E19}"/>
              </a:ext>
            </a:extLst>
          </p:cNvPr>
          <p:cNvSpPr txBox="1"/>
          <p:nvPr/>
        </p:nvSpPr>
        <p:spPr>
          <a:xfrm>
            <a:off x="187648" y="6136479"/>
            <a:ext cx="670055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defTabSz="2438338">
              <a:lnSpc>
                <a:spcPct val="100000"/>
              </a:lnSpc>
              <a:spcBef>
                <a:spcPts val="0"/>
              </a:spcBef>
            </a:pPr>
            <a:r>
              <a:rPr kumimoji="0" lang="en-US" sz="1400" b="0" i="0" u="none" strike="noStrike" cap="none" spc="0" normalizeH="0" baseline="0">
                <a:ln>
                  <a:noFill/>
                </a:ln>
                <a:solidFill>
                  <a:schemeClr val="tx2"/>
                </a:solidFill>
                <a:effectLst/>
                <a:uFillTx/>
                <a:latin typeface="+mn-lt"/>
                <a:ea typeface="+mn-ea"/>
                <a:cs typeface="+mn-cs"/>
                <a:sym typeface="Helvetica Neue"/>
              </a:rPr>
              <a:t>Datasheet : </a:t>
            </a:r>
            <a:r>
              <a:rPr lang="en-US" sz="1400">
                <a:hlinkClick r:id="rId3"/>
              </a:rPr>
              <a:t>LP5-LP5x_secure - LP5_supplier_secure_docs - 1b nm - All Documents</a:t>
            </a:r>
            <a:r>
              <a:rPr lang="en-US" sz="1400"/>
              <a:t> </a:t>
            </a:r>
            <a:endParaRPr kumimoji="0" lang="en-US" sz="14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889939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5F5004-81A4-DE33-5A13-0CAE3E467234}"/>
              </a:ext>
            </a:extLst>
          </p:cNvPr>
          <p:cNvSpPr txBox="1">
            <a:spLocks/>
          </p:cNvSpPr>
          <p:nvPr/>
        </p:nvSpPr>
        <p:spPr>
          <a:xfrm>
            <a:off x="187648" y="128113"/>
            <a:ext cx="11778343"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RVP04 : Switch / Headers for SPD programming</a:t>
            </a:r>
          </a:p>
        </p:txBody>
      </p:sp>
      <p:sp>
        <p:nvSpPr>
          <p:cNvPr id="6" name="Rectangle 5">
            <a:extLst>
              <a:ext uri="{FF2B5EF4-FFF2-40B4-BE49-F238E27FC236}">
                <a16:creationId xmlns:a16="http://schemas.microsoft.com/office/drawing/2014/main" id="{E947D600-3D66-4B7D-874B-8C5C474D6F3D}"/>
              </a:ext>
            </a:extLst>
          </p:cNvPr>
          <p:cNvSpPr/>
          <p:nvPr/>
        </p:nvSpPr>
        <p:spPr>
          <a:xfrm>
            <a:off x="187648" y="895214"/>
            <a:ext cx="8603927" cy="1415772"/>
          </a:xfrm>
          <a:prstGeom prst="rect">
            <a:avLst/>
          </a:prstGeom>
        </p:spPr>
        <p:txBody>
          <a:bodyPr wrap="square" lIns="91440" tIns="45720" rIns="91440" bIns="45720" anchor="t">
            <a:spAutoFit/>
          </a:bodyPr>
          <a:lstStyle/>
          <a:p>
            <a:pPr marL="380365" indent="-380365">
              <a:lnSpc>
                <a:spcPct val="100000"/>
              </a:lnSpc>
              <a:spcBef>
                <a:spcPts val="1200"/>
              </a:spcBef>
              <a:buFont typeface="Arial" panose="020B0604020202020204" pitchFamily="34" charset="0"/>
              <a:buChar char="•"/>
            </a:pPr>
            <a:r>
              <a:rPr lang="en-US" sz="1400" dirty="0">
                <a:solidFill>
                  <a:schemeClr val="bg2"/>
                </a:solidFill>
                <a:latin typeface="Intel Clear Light"/>
                <a:ea typeface="Intel Clear Light" panose="020B0404020203020204" pitchFamily="34" charset="0"/>
                <a:cs typeface="Intel Clear Light" panose="020B0404020203020204" pitchFamily="34" charset="0"/>
              </a:rPr>
              <a:t>SPD is supported over LPSS I2C2 interface.</a:t>
            </a:r>
            <a:endParaRPr lang="en-US" dirty="0"/>
          </a:p>
          <a:p>
            <a:pPr marL="380365" indent="-380365">
              <a:lnSpc>
                <a:spcPct val="100000"/>
              </a:lnSpc>
              <a:spcBef>
                <a:spcPts val="1200"/>
              </a:spcBef>
              <a:buFont typeface="Arial" panose="020B0604020202020204" pitchFamily="34" charset="0"/>
              <a:buChar char="•"/>
            </a:pPr>
            <a:r>
              <a:rPr lang="en-US" sz="1400" dirty="0">
                <a:solidFill>
                  <a:schemeClr val="bg2"/>
                </a:solidFill>
                <a:latin typeface="Intel Clear Light"/>
                <a:ea typeface="Intel Clear Light" panose="020B0404020203020204" pitchFamily="34" charset="0"/>
                <a:cs typeface="Intel Clear Light" panose="020B0404020203020204" pitchFamily="34" charset="0"/>
              </a:rPr>
              <a:t>There are multiple way to program SPD onboard chip.  </a:t>
            </a:r>
          </a:p>
          <a:p>
            <a:pPr marL="380365" indent="-380365">
              <a:lnSpc>
                <a:spcPct val="100000"/>
              </a:lnSpc>
              <a:spcBef>
                <a:spcPts val="1200"/>
              </a:spcBef>
              <a:buFont typeface="Arial" panose="020B0604020202020204" pitchFamily="34" charset="0"/>
              <a:buChar char="•"/>
            </a:pPr>
            <a:r>
              <a:rPr lang="en-US" sz="1400" dirty="0">
                <a:solidFill>
                  <a:schemeClr val="bg2"/>
                </a:solidFill>
                <a:latin typeface="Intel Clear Light"/>
                <a:ea typeface="Intel Clear Light" panose="020B0404020203020204" pitchFamily="34" charset="0"/>
                <a:cs typeface="Intel Clear Light" panose="020B0404020203020204" pitchFamily="34" charset="0"/>
              </a:rPr>
              <a:t>Aardvark tool user manual : </a:t>
            </a:r>
            <a:r>
              <a:rPr lang="en-US" sz="1400" dirty="0">
                <a:latin typeface="Intel Clear Light"/>
                <a:ea typeface="Intel Clear Light" panose="020B0404020203020204" pitchFamily="34" charset="0"/>
                <a:cs typeface="Intel Clear Light" panose="020B0404020203020204" pitchFamily="34" charset="0"/>
                <a:hlinkClick r:id="rId3"/>
              </a:rPr>
              <a:t>Aardvark I2C/SPI Host Adapter User Manual - Total Phase</a:t>
            </a:r>
            <a:endParaRPr lang="en-US" sz="1400" dirty="0">
              <a:latin typeface="Intel Clear Light"/>
              <a:ea typeface="Intel Clear Light" panose="020B0404020203020204" pitchFamily="34" charset="0"/>
              <a:cs typeface="Intel Clear Light" panose="020B0404020203020204" pitchFamily="34" charset="0"/>
            </a:endParaRPr>
          </a:p>
          <a:p>
            <a:pPr marL="380365" indent="-380365">
              <a:lnSpc>
                <a:spcPct val="100000"/>
              </a:lnSpc>
              <a:spcBef>
                <a:spcPts val="1200"/>
              </a:spcBef>
              <a:buFont typeface="Arial" panose="020B0604020202020204" pitchFamily="34" charset="0"/>
              <a:buChar char="•"/>
            </a:pPr>
            <a:r>
              <a:rPr lang="en-US" sz="1400" dirty="0">
                <a:solidFill>
                  <a:schemeClr val="bg2"/>
                </a:solidFill>
                <a:latin typeface="Intel Clear Light"/>
                <a:ea typeface="Intel Clear Light" panose="020B0404020203020204" pitchFamily="34" charset="0"/>
                <a:cs typeface="Intel Clear Light" panose="020B0404020203020204" pitchFamily="34" charset="0"/>
              </a:rPr>
              <a:t>Steps to program through python SV : </a:t>
            </a:r>
            <a:r>
              <a:rPr lang="en-US" sz="1400" dirty="0">
                <a:latin typeface="Intel Clear Light"/>
                <a:ea typeface="Intel Clear Light" panose="020B0404020203020204" pitchFamily="34" charset="0"/>
                <a:cs typeface="Intel Clear Light" panose="020B0404020203020204" pitchFamily="34" charset="0"/>
                <a:hlinkClick r:id="rId4"/>
              </a:rPr>
              <a:t>SPD_Files - Client Memory Development - Intel Enterprise Wiki</a:t>
            </a:r>
            <a:endParaRPr lang="en-US" sz="1400" dirty="0">
              <a:solidFill>
                <a:schemeClr val="bg2"/>
              </a:solidFill>
              <a:latin typeface="Intel Clear Light"/>
              <a:ea typeface="Intel Clear Light" panose="020B0404020203020204" pitchFamily="34" charset="0"/>
              <a:cs typeface="Intel Clear Light" panose="020B0404020203020204" pitchFamily="34" charset="0"/>
            </a:endParaRPr>
          </a:p>
        </p:txBody>
      </p:sp>
      <p:pic>
        <p:nvPicPr>
          <p:cNvPr id="11" name="Picture 10">
            <a:extLst>
              <a:ext uri="{FF2B5EF4-FFF2-40B4-BE49-F238E27FC236}">
                <a16:creationId xmlns:a16="http://schemas.microsoft.com/office/drawing/2014/main" id="{6CB3C4A1-3A9C-4ADB-AC72-018347AEE71C}"/>
              </a:ext>
            </a:extLst>
          </p:cNvPr>
          <p:cNvPicPr>
            <a:picLocks noChangeAspect="1"/>
          </p:cNvPicPr>
          <p:nvPr/>
        </p:nvPicPr>
        <p:blipFill>
          <a:blip r:embed="rId5"/>
          <a:stretch>
            <a:fillRect/>
          </a:stretch>
        </p:blipFill>
        <p:spPr>
          <a:xfrm>
            <a:off x="187649" y="3651335"/>
            <a:ext cx="5203502" cy="2633432"/>
          </a:xfrm>
          <a:prstGeom prst="rect">
            <a:avLst/>
          </a:prstGeom>
          <a:ln>
            <a:solidFill>
              <a:schemeClr val="accent1"/>
            </a:solidFill>
          </a:ln>
        </p:spPr>
      </p:pic>
      <p:graphicFrame>
        <p:nvGraphicFramePr>
          <p:cNvPr id="12" name="Table 11">
            <a:extLst>
              <a:ext uri="{FF2B5EF4-FFF2-40B4-BE49-F238E27FC236}">
                <a16:creationId xmlns:a16="http://schemas.microsoft.com/office/drawing/2014/main" id="{AAC886C0-9C27-6994-BD6D-B7F31555AFA5}"/>
              </a:ext>
            </a:extLst>
          </p:cNvPr>
          <p:cNvGraphicFramePr>
            <a:graphicFrameLocks noGrp="1"/>
          </p:cNvGraphicFramePr>
          <p:nvPr>
            <p:extLst>
              <p:ext uri="{D42A27DB-BD31-4B8C-83A1-F6EECF244321}">
                <p14:modId xmlns:p14="http://schemas.microsoft.com/office/powerpoint/2010/main" val="1367278123"/>
              </p:ext>
            </p:extLst>
          </p:nvPr>
        </p:nvGraphicFramePr>
        <p:xfrm>
          <a:off x="9181465" y="997749"/>
          <a:ext cx="1970723" cy="1524000"/>
        </p:xfrm>
        <a:graphic>
          <a:graphicData uri="http://schemas.openxmlformats.org/drawingml/2006/table">
            <a:tbl>
              <a:tblPr firstRow="1" bandRow="1">
                <a:tableStyleId>{5C22544A-7EE6-4342-B048-85BDC9FD1C3A}</a:tableStyleId>
              </a:tblPr>
              <a:tblGrid>
                <a:gridCol w="1148080">
                  <a:extLst>
                    <a:ext uri="{9D8B030D-6E8A-4147-A177-3AD203B41FA5}">
                      <a16:colId xmlns:a16="http://schemas.microsoft.com/office/drawing/2014/main" val="822823674"/>
                    </a:ext>
                  </a:extLst>
                </a:gridCol>
                <a:gridCol w="822643">
                  <a:extLst>
                    <a:ext uri="{9D8B030D-6E8A-4147-A177-3AD203B41FA5}">
                      <a16:colId xmlns:a16="http://schemas.microsoft.com/office/drawing/2014/main" val="328888081"/>
                    </a:ext>
                  </a:extLst>
                </a:gridCol>
              </a:tblGrid>
              <a:tr h="259927">
                <a:tc>
                  <a:txBody>
                    <a:bodyPr/>
                    <a:lstStyle/>
                    <a:p>
                      <a:pPr algn="ctr"/>
                      <a:r>
                        <a:rPr lang="en-US" sz="1400">
                          <a:latin typeface="+mj-lt"/>
                        </a:rPr>
                        <a:t>SW / HDRs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mj-lt"/>
                        </a:rPr>
                        <a:t>Ref 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0611379"/>
                  </a:ext>
                </a:extLst>
              </a:tr>
              <a:tr h="259927">
                <a:tc>
                  <a:txBody>
                    <a:bodyPr/>
                    <a:lstStyle/>
                    <a:p>
                      <a:pPr algn="ctr"/>
                      <a:r>
                        <a:rPr lang="en-US" sz="1400">
                          <a:latin typeface="+mj-lt"/>
                        </a:rPr>
                        <a:t>JA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mj-lt"/>
                        </a:rPr>
                        <a:t>J4H2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9476147"/>
                  </a:ext>
                </a:extLst>
              </a:tr>
              <a:tr h="259927">
                <a:tc>
                  <a:txBody>
                    <a:bodyPr/>
                    <a:lstStyle/>
                    <a:p>
                      <a:pPr algn="ctr"/>
                      <a:r>
                        <a:rPr lang="en-US" sz="1400">
                          <a:latin typeface="+mj-lt"/>
                        </a:rPr>
                        <a:t>JB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mj-lt"/>
                        </a:rPr>
                        <a:t>J3H2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9268485"/>
                  </a:ext>
                </a:extLst>
              </a:tr>
              <a:tr h="259927">
                <a:tc>
                  <a:txBody>
                    <a:bodyPr/>
                    <a:lstStyle/>
                    <a:p>
                      <a:pPr algn="ctr"/>
                      <a:r>
                        <a:rPr lang="en-US" sz="1400">
                          <a:latin typeface="+mj-lt"/>
                        </a:rPr>
                        <a:t>JC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mj-lt"/>
                        </a:rPr>
                        <a:t>J3H1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4504419"/>
                  </a:ext>
                </a:extLst>
              </a:tr>
              <a:tr h="259927">
                <a:tc>
                  <a:txBody>
                    <a:bodyPr/>
                    <a:lstStyle/>
                    <a:p>
                      <a:pPr algn="ctr"/>
                      <a:r>
                        <a:rPr lang="en-US" sz="1400">
                          <a:latin typeface="+mj-lt"/>
                        </a:rPr>
                        <a:t>SPD PRSNT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mj-lt"/>
                        </a:rPr>
                        <a:t>SW3J1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7428772"/>
                  </a:ext>
                </a:extLst>
              </a:tr>
            </a:tbl>
          </a:graphicData>
        </a:graphic>
      </p:graphicFrame>
      <p:pic>
        <p:nvPicPr>
          <p:cNvPr id="14" name="Picture 13">
            <a:extLst>
              <a:ext uri="{FF2B5EF4-FFF2-40B4-BE49-F238E27FC236}">
                <a16:creationId xmlns:a16="http://schemas.microsoft.com/office/drawing/2014/main" id="{516A67FC-E1BC-EAE7-6C47-3B98ECC34A61}"/>
              </a:ext>
            </a:extLst>
          </p:cNvPr>
          <p:cNvPicPr>
            <a:picLocks noChangeAspect="1"/>
          </p:cNvPicPr>
          <p:nvPr/>
        </p:nvPicPr>
        <p:blipFill>
          <a:blip r:embed="rId6"/>
          <a:stretch>
            <a:fillRect/>
          </a:stretch>
        </p:blipFill>
        <p:spPr>
          <a:xfrm>
            <a:off x="5546370" y="3651335"/>
            <a:ext cx="6071309" cy="2633432"/>
          </a:xfrm>
          <a:prstGeom prst="rect">
            <a:avLst/>
          </a:prstGeom>
          <a:ln>
            <a:solidFill>
              <a:schemeClr val="accent1"/>
            </a:solidFill>
          </a:ln>
        </p:spPr>
      </p:pic>
      <p:pic>
        <p:nvPicPr>
          <p:cNvPr id="5" name="Picture 4">
            <a:extLst>
              <a:ext uri="{FF2B5EF4-FFF2-40B4-BE49-F238E27FC236}">
                <a16:creationId xmlns:a16="http://schemas.microsoft.com/office/drawing/2014/main" id="{4A5B61A6-4368-91A0-DEAB-73CC7B0AE703}"/>
              </a:ext>
            </a:extLst>
          </p:cNvPr>
          <p:cNvPicPr>
            <a:picLocks noChangeAspect="1"/>
          </p:cNvPicPr>
          <p:nvPr/>
        </p:nvPicPr>
        <p:blipFill>
          <a:blip r:embed="rId7"/>
          <a:stretch>
            <a:fillRect/>
          </a:stretch>
        </p:blipFill>
        <p:spPr>
          <a:xfrm>
            <a:off x="184991" y="2449514"/>
            <a:ext cx="6077137" cy="1062504"/>
          </a:xfrm>
          <a:prstGeom prst="rect">
            <a:avLst/>
          </a:prstGeom>
        </p:spPr>
      </p:pic>
    </p:spTree>
    <p:extLst>
      <p:ext uri="{BB962C8B-B14F-4D97-AF65-F5344CB8AC3E}">
        <p14:creationId xmlns:p14="http://schemas.microsoft.com/office/powerpoint/2010/main" val="160577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FF7271-9975-1C91-1A2F-8C464CC7CC9D}"/>
              </a:ext>
            </a:extLst>
          </p:cNvPr>
          <p:cNvSpPr txBox="1"/>
          <p:nvPr/>
        </p:nvSpPr>
        <p:spPr>
          <a:xfrm>
            <a:off x="187648" y="1058293"/>
            <a:ext cx="11445552"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j-lt"/>
                <a:ea typeface="+mn-ea"/>
                <a:cs typeface="+mn-cs"/>
                <a:sym typeface="Helvetica Neue"/>
              </a:rPr>
              <a:t>Platform Specific</a:t>
            </a:r>
          </a:p>
          <a:p>
            <a:pPr marL="0" marR="0" indent="0" algn="l" defTabSz="2438338" rtl="0" fontAlgn="auto" latinLnBrk="0" hangingPunct="0">
              <a:lnSpc>
                <a:spcPct val="100000"/>
              </a:lnSpc>
              <a:spcBef>
                <a:spcPts val="0"/>
              </a:spcBef>
              <a:spcAft>
                <a:spcPts val="0"/>
              </a:spcAft>
              <a:buClrTx/>
              <a:buSzTx/>
              <a:buFontTx/>
              <a:buNone/>
              <a:tabLst/>
            </a:pPr>
            <a:endParaRPr lang="en-US">
              <a:solidFill>
                <a:schemeClr val="tx2"/>
              </a:solidFill>
              <a:latin typeface="+mj-lt"/>
            </a:endParaRPr>
          </a:p>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a:ln>
                <a:noFill/>
              </a:ln>
              <a:solidFill>
                <a:schemeClr val="tx2"/>
              </a:solidFill>
              <a:effectLst/>
              <a:uFillTx/>
              <a:latin typeface="+mj-lt"/>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endParaRPr lang="en-US">
              <a:solidFill>
                <a:schemeClr val="tx2"/>
              </a:solidFill>
              <a:latin typeface="+mj-lt"/>
            </a:endParaRPr>
          </a:p>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a:ln>
                <a:noFill/>
              </a:ln>
              <a:solidFill>
                <a:schemeClr val="tx2"/>
              </a:solidFill>
              <a:effectLst/>
              <a:uFillTx/>
              <a:latin typeface="+mj-lt"/>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endParaRPr lang="en-US">
              <a:solidFill>
                <a:schemeClr val="tx2"/>
              </a:solidFill>
              <a:latin typeface="+mj-lt"/>
            </a:endParaRPr>
          </a:p>
          <a:p>
            <a:pPr defTabSz="2438338">
              <a:lnSpc>
                <a:spcPct val="100000"/>
              </a:lnSpc>
              <a:spcBef>
                <a:spcPts val="0"/>
              </a:spcBef>
            </a:pPr>
            <a:r>
              <a:rPr kumimoji="0" lang="en-US" b="0" i="0" u="none" strike="noStrike" cap="none" spc="0" normalizeH="0" baseline="0">
                <a:ln>
                  <a:noFill/>
                </a:ln>
                <a:solidFill>
                  <a:schemeClr val="tx2"/>
                </a:solidFill>
                <a:effectLst/>
                <a:uFillTx/>
                <a:latin typeface="+mj-lt"/>
                <a:ea typeface="+mn-ea"/>
                <a:cs typeface="+mn-cs"/>
                <a:sym typeface="Helvetica Neue"/>
              </a:rPr>
              <a:t>Generic</a:t>
            </a:r>
          </a:p>
        </p:txBody>
      </p:sp>
      <p:graphicFrame>
        <p:nvGraphicFramePr>
          <p:cNvPr id="11" name="Table 10">
            <a:extLst>
              <a:ext uri="{FF2B5EF4-FFF2-40B4-BE49-F238E27FC236}">
                <a16:creationId xmlns:a16="http://schemas.microsoft.com/office/drawing/2014/main" id="{6B7674B5-49F4-7C86-09B5-DF38C9CE9F18}"/>
              </a:ext>
            </a:extLst>
          </p:cNvPr>
          <p:cNvGraphicFramePr>
            <a:graphicFrameLocks noGrp="1"/>
          </p:cNvGraphicFramePr>
          <p:nvPr>
            <p:extLst>
              <p:ext uri="{D42A27DB-BD31-4B8C-83A1-F6EECF244321}">
                <p14:modId xmlns:p14="http://schemas.microsoft.com/office/powerpoint/2010/main" val="1544740365"/>
              </p:ext>
            </p:extLst>
          </p:nvPr>
        </p:nvGraphicFramePr>
        <p:xfrm>
          <a:off x="187648" y="1733550"/>
          <a:ext cx="9251950" cy="851535"/>
        </p:xfrm>
        <a:graphic>
          <a:graphicData uri="http://schemas.openxmlformats.org/drawingml/2006/table">
            <a:tbl>
              <a:tblPr>
                <a:tableStyleId>{D7AC3CCA-C797-4891-BE02-D94E43425B78}</a:tableStyleId>
              </a:tblPr>
              <a:tblGrid>
                <a:gridCol w="3524250">
                  <a:extLst>
                    <a:ext uri="{9D8B030D-6E8A-4147-A177-3AD203B41FA5}">
                      <a16:colId xmlns:a16="http://schemas.microsoft.com/office/drawing/2014/main" val="82441986"/>
                    </a:ext>
                  </a:extLst>
                </a:gridCol>
                <a:gridCol w="5727700">
                  <a:extLst>
                    <a:ext uri="{9D8B030D-6E8A-4147-A177-3AD203B41FA5}">
                      <a16:colId xmlns:a16="http://schemas.microsoft.com/office/drawing/2014/main" val="2348632351"/>
                    </a:ext>
                  </a:extLst>
                </a:gridCol>
              </a:tblGrid>
              <a:tr h="190500">
                <a:tc>
                  <a:txBody>
                    <a:bodyPr/>
                    <a:lstStyle/>
                    <a:p>
                      <a:pPr lvl="1" algn="l" fontAlgn="b">
                        <a:buNone/>
                      </a:pPr>
                      <a:r>
                        <a:rPr lang="en-US" sz="1800" u="none" strike="noStrike">
                          <a:effectLst/>
                          <a:latin typeface="+mj-lt"/>
                        </a:rPr>
                        <a:t>Memory PAS</a:t>
                      </a:r>
                      <a:endParaRPr lang="en-US" sz="1800" b="0" i="0" u="none" strike="noStrike">
                        <a:solidFill>
                          <a:srgbClr val="000000"/>
                        </a:solidFill>
                        <a:effectLst/>
                        <a:latin typeface="+mj-lt"/>
                      </a:endParaRPr>
                    </a:p>
                  </a:txBody>
                  <a:tcPr marL="9525" marR="9525" marT="9525" marB="0"/>
                </a:tc>
                <a:tc>
                  <a:txBody>
                    <a:bodyPr/>
                    <a:lstStyle/>
                    <a:p>
                      <a:pPr lvl="1" algn="l" fontAlgn="b">
                        <a:buNone/>
                      </a:pPr>
                      <a:r>
                        <a:rPr lang="en-US" sz="1800" u="sng" strike="noStrike">
                          <a:effectLst/>
                          <a:latin typeface="+mj-lt"/>
                          <a:hlinkClick r:id="rId2"/>
                        </a:rPr>
                        <a:t>NVL-Mobile/Desktop Platform Memory Architecture</a:t>
                      </a:r>
                      <a:r>
                        <a:rPr lang="en-US" sz="1800" u="sng" strike="noStrike">
                          <a:effectLst/>
                          <a:latin typeface="+mj-lt"/>
                        </a:rPr>
                        <a:t> </a:t>
                      </a:r>
                      <a:endParaRPr lang="en-US" sz="1800" b="0" i="0" u="sng" strike="noStrike">
                        <a:solidFill>
                          <a:srgbClr val="467886"/>
                        </a:solidFill>
                        <a:effectLst/>
                        <a:latin typeface="+mj-lt"/>
                      </a:endParaRPr>
                    </a:p>
                  </a:txBody>
                  <a:tcPr marL="9525" marR="9525" marT="9525" marB="0"/>
                </a:tc>
                <a:extLst>
                  <a:ext uri="{0D108BD9-81ED-4DB2-BD59-A6C34878D82A}">
                    <a16:rowId xmlns:a16="http://schemas.microsoft.com/office/drawing/2014/main" val="2539344224"/>
                  </a:ext>
                </a:extLst>
              </a:tr>
              <a:tr h="190500">
                <a:tc>
                  <a:txBody>
                    <a:bodyPr/>
                    <a:lstStyle/>
                    <a:p>
                      <a:pPr lvl="1" algn="l" fontAlgn="b">
                        <a:buNone/>
                      </a:pPr>
                      <a:r>
                        <a:rPr lang="en-US" sz="1800" u="none" strike="noStrike">
                          <a:effectLst/>
                          <a:latin typeface="+mj-lt"/>
                        </a:rPr>
                        <a:t>Memory Domain Platform PRD </a:t>
                      </a:r>
                      <a:endParaRPr lang="en-US" sz="1800" b="0" i="0" u="none" strike="noStrike">
                        <a:solidFill>
                          <a:srgbClr val="000000"/>
                        </a:solidFill>
                        <a:effectLst/>
                        <a:latin typeface="+mj-lt"/>
                      </a:endParaRPr>
                    </a:p>
                  </a:txBody>
                  <a:tcPr marL="9525" marR="9525" marT="9525" marB="0"/>
                </a:tc>
                <a:tc>
                  <a:txBody>
                    <a:bodyPr/>
                    <a:lstStyle/>
                    <a:p>
                      <a:pPr lvl="1" algn="l" fontAlgn="b">
                        <a:buNone/>
                      </a:pPr>
                      <a:r>
                        <a:rPr lang="en-US" sz="1800" u="sng" strike="noStrike">
                          <a:effectLst/>
                          <a:latin typeface="+mj-lt"/>
                          <a:hlinkClick r:id="rId3"/>
                        </a:rPr>
                        <a:t>NVL Plat. req. HX &amp; UPH – Memory</a:t>
                      </a:r>
                      <a:r>
                        <a:rPr lang="en-US" sz="1800" u="sng" strike="noStrike">
                          <a:effectLst/>
                          <a:latin typeface="+mj-lt"/>
                        </a:rPr>
                        <a:t> </a:t>
                      </a:r>
                      <a:endParaRPr lang="en-US" sz="1800" b="0" i="0" u="sng" strike="noStrike">
                        <a:solidFill>
                          <a:srgbClr val="467886"/>
                        </a:solidFill>
                        <a:effectLst/>
                        <a:latin typeface="+mj-lt"/>
                      </a:endParaRPr>
                    </a:p>
                  </a:txBody>
                  <a:tcPr marL="9525" marR="9525" marT="9525" marB="0"/>
                </a:tc>
                <a:extLst>
                  <a:ext uri="{0D108BD9-81ED-4DB2-BD59-A6C34878D82A}">
                    <a16:rowId xmlns:a16="http://schemas.microsoft.com/office/drawing/2014/main" val="1742775730"/>
                  </a:ext>
                </a:extLst>
              </a:tr>
              <a:tr h="190500">
                <a:tc>
                  <a:txBody>
                    <a:bodyPr/>
                    <a:lstStyle/>
                    <a:p>
                      <a:pPr lvl="1" algn="l" fontAlgn="b">
                        <a:buNone/>
                      </a:pPr>
                      <a:r>
                        <a:rPr lang="en-US" sz="1800" u="none" strike="noStrike">
                          <a:effectLst/>
                          <a:latin typeface="+mj-lt"/>
                        </a:rPr>
                        <a:t>Memory Domain RVP LZ PRD</a:t>
                      </a:r>
                      <a:endParaRPr lang="en-US" sz="1800" b="0" i="0" u="none" strike="noStrike">
                        <a:solidFill>
                          <a:srgbClr val="000000"/>
                        </a:solidFill>
                        <a:effectLst/>
                        <a:latin typeface="+mj-lt"/>
                      </a:endParaRPr>
                    </a:p>
                  </a:txBody>
                  <a:tcPr marL="9525" marR="9525" marT="9525" marB="0"/>
                </a:tc>
                <a:tc>
                  <a:txBody>
                    <a:bodyPr/>
                    <a:lstStyle/>
                    <a:p>
                      <a:pPr lvl="1" algn="l" fontAlgn="b">
                        <a:buNone/>
                      </a:pPr>
                      <a:r>
                        <a:rPr lang="en-US" sz="1800" u="sng" strike="noStrike">
                          <a:effectLst/>
                          <a:latin typeface="+mj-lt"/>
                          <a:hlinkClick r:id="rId4"/>
                        </a:rPr>
                        <a:t>NVL HX &amp; UPH RVP LZ-PRDs – Memory</a:t>
                      </a:r>
                      <a:r>
                        <a:rPr lang="en-US" sz="1800" u="sng" strike="noStrike">
                          <a:effectLst/>
                          <a:latin typeface="+mj-lt"/>
                        </a:rPr>
                        <a:t> </a:t>
                      </a:r>
                      <a:endParaRPr lang="en-US" sz="1800" b="0" i="0" u="sng" strike="noStrike">
                        <a:solidFill>
                          <a:srgbClr val="467886"/>
                        </a:solidFill>
                        <a:effectLst/>
                        <a:latin typeface="+mj-lt"/>
                      </a:endParaRPr>
                    </a:p>
                  </a:txBody>
                  <a:tcPr marL="9525" marR="9525" marT="9525" marB="0"/>
                </a:tc>
                <a:extLst>
                  <a:ext uri="{0D108BD9-81ED-4DB2-BD59-A6C34878D82A}">
                    <a16:rowId xmlns:a16="http://schemas.microsoft.com/office/drawing/2014/main" val="59752821"/>
                  </a:ext>
                </a:extLst>
              </a:tr>
            </a:tbl>
          </a:graphicData>
        </a:graphic>
      </p:graphicFrame>
      <p:sp>
        <p:nvSpPr>
          <p:cNvPr id="5" name="Title 1">
            <a:extLst>
              <a:ext uri="{FF2B5EF4-FFF2-40B4-BE49-F238E27FC236}">
                <a16:creationId xmlns:a16="http://schemas.microsoft.com/office/drawing/2014/main" id="{A322BEC8-7243-A599-FF6F-886A9D9FF584}"/>
              </a:ext>
            </a:extLst>
          </p:cNvPr>
          <p:cNvSpPr txBox="1">
            <a:spLocks/>
          </p:cNvSpPr>
          <p:nvPr/>
        </p:nvSpPr>
        <p:spPr>
          <a:xfrm>
            <a:off x="187648" y="128113"/>
            <a:ext cx="11778343"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3900"/>
              <a:t>Memory Reference Links</a:t>
            </a:r>
          </a:p>
        </p:txBody>
      </p:sp>
      <p:graphicFrame>
        <p:nvGraphicFramePr>
          <p:cNvPr id="2" name="Table 1">
            <a:extLst>
              <a:ext uri="{FF2B5EF4-FFF2-40B4-BE49-F238E27FC236}">
                <a16:creationId xmlns:a16="http://schemas.microsoft.com/office/drawing/2014/main" id="{087D5ABF-874C-089F-8F65-DA61DA537284}"/>
              </a:ext>
            </a:extLst>
          </p:cNvPr>
          <p:cNvGraphicFramePr>
            <a:graphicFrameLocks noGrp="1"/>
          </p:cNvGraphicFramePr>
          <p:nvPr>
            <p:extLst>
              <p:ext uri="{D42A27DB-BD31-4B8C-83A1-F6EECF244321}">
                <p14:modId xmlns:p14="http://schemas.microsoft.com/office/powerpoint/2010/main" val="2023803863"/>
              </p:ext>
            </p:extLst>
          </p:nvPr>
        </p:nvGraphicFramePr>
        <p:xfrm>
          <a:off x="187648" y="3921032"/>
          <a:ext cx="9251949" cy="1703070"/>
        </p:xfrm>
        <a:graphic>
          <a:graphicData uri="http://schemas.openxmlformats.org/drawingml/2006/table">
            <a:tbl>
              <a:tblPr>
                <a:tableStyleId>{D7AC3CCA-C797-4891-BE02-D94E43425B78}</a:tableStyleId>
              </a:tblPr>
              <a:tblGrid>
                <a:gridCol w="1253490">
                  <a:extLst>
                    <a:ext uri="{9D8B030D-6E8A-4147-A177-3AD203B41FA5}">
                      <a16:colId xmlns:a16="http://schemas.microsoft.com/office/drawing/2014/main" val="803707771"/>
                    </a:ext>
                  </a:extLst>
                </a:gridCol>
                <a:gridCol w="7998459">
                  <a:extLst>
                    <a:ext uri="{9D8B030D-6E8A-4147-A177-3AD203B41FA5}">
                      <a16:colId xmlns:a16="http://schemas.microsoft.com/office/drawing/2014/main" val="1299453031"/>
                    </a:ext>
                  </a:extLst>
                </a:gridCol>
              </a:tblGrid>
              <a:tr h="75713">
                <a:tc>
                  <a:txBody>
                    <a:bodyPr/>
                    <a:lstStyle/>
                    <a:p>
                      <a:pPr lvl="1" algn="l" fontAlgn="b">
                        <a:buNone/>
                      </a:pPr>
                      <a:r>
                        <a:rPr lang="en-US" sz="1800" u="none" strike="noStrike">
                          <a:effectLst/>
                          <a:latin typeface="+mj-lt"/>
                        </a:rPr>
                        <a:t>MIO</a:t>
                      </a:r>
                      <a:endParaRPr lang="en-US" sz="1800" b="0" i="0" u="none" strike="noStrike">
                        <a:solidFill>
                          <a:srgbClr val="000000"/>
                        </a:solidFill>
                        <a:effectLst/>
                        <a:latin typeface="+mj-lt"/>
                      </a:endParaRPr>
                    </a:p>
                  </a:txBody>
                  <a:tcPr marL="9525" marR="9525" marT="9525" marB="0"/>
                </a:tc>
                <a:tc>
                  <a:txBody>
                    <a:bodyPr/>
                    <a:lstStyle/>
                    <a:p>
                      <a:pPr lvl="1" algn="l" fontAlgn="b">
                        <a:buNone/>
                      </a:pPr>
                      <a:r>
                        <a:rPr lang="en-US" sz="1800" u="sng" strike="noStrike">
                          <a:effectLst/>
                          <a:latin typeface="+mj-lt"/>
                          <a:hlinkClick r:id="rId5"/>
                        </a:rPr>
                        <a:t>MIO Memory – Home</a:t>
                      </a:r>
                      <a:r>
                        <a:rPr lang="en-US" sz="1800" u="sng" strike="noStrike">
                          <a:effectLst/>
                          <a:latin typeface="+mj-lt"/>
                        </a:rPr>
                        <a:t> </a:t>
                      </a:r>
                      <a:endParaRPr lang="en-US" sz="1800" b="0" i="0" u="sng" strike="noStrike">
                        <a:solidFill>
                          <a:srgbClr val="467886"/>
                        </a:solidFill>
                        <a:effectLst/>
                        <a:latin typeface="+mj-lt"/>
                      </a:endParaRPr>
                    </a:p>
                  </a:txBody>
                  <a:tcPr marL="9525" marR="9525" marT="9525" marB="0"/>
                </a:tc>
                <a:extLst>
                  <a:ext uri="{0D108BD9-81ED-4DB2-BD59-A6C34878D82A}">
                    <a16:rowId xmlns:a16="http://schemas.microsoft.com/office/drawing/2014/main" val="774082039"/>
                  </a:ext>
                </a:extLst>
              </a:tr>
              <a:tr h="75713">
                <a:tc>
                  <a:txBody>
                    <a:bodyPr/>
                    <a:lstStyle/>
                    <a:p>
                      <a:pPr lvl="1" algn="l" fontAlgn="b">
                        <a:buNone/>
                      </a:pPr>
                      <a:r>
                        <a:rPr lang="en-US" sz="1800" u="none" strike="noStrike">
                          <a:effectLst/>
                          <a:latin typeface="+mj-lt"/>
                        </a:rPr>
                        <a:t>PMO</a:t>
                      </a:r>
                      <a:endParaRPr lang="en-US" sz="1800" b="0" i="0" u="none" strike="noStrike">
                        <a:solidFill>
                          <a:srgbClr val="000000"/>
                        </a:solidFill>
                        <a:effectLst/>
                        <a:latin typeface="+mj-lt"/>
                      </a:endParaRPr>
                    </a:p>
                  </a:txBody>
                  <a:tcPr marL="9525" marR="9525" marT="9525" marB="0"/>
                </a:tc>
                <a:tc>
                  <a:txBody>
                    <a:bodyPr/>
                    <a:lstStyle/>
                    <a:p>
                      <a:pPr lvl="1" algn="l" fontAlgn="b">
                        <a:buNone/>
                      </a:pPr>
                      <a:r>
                        <a:rPr lang="en-US" sz="1800" u="sng" strike="noStrike">
                          <a:effectLst/>
                          <a:latin typeface="+mj-lt"/>
                          <a:hlinkClick r:id="rId6"/>
                        </a:rPr>
                        <a:t>Home - LPDDR5/x</a:t>
                      </a:r>
                      <a:r>
                        <a:rPr lang="en-US" sz="1800" u="sng" strike="noStrike">
                          <a:effectLst/>
                          <a:latin typeface="+mj-lt"/>
                        </a:rPr>
                        <a:t> </a:t>
                      </a:r>
                      <a:endParaRPr lang="en-US" sz="1800" b="0" i="0" u="sng" strike="noStrike">
                        <a:solidFill>
                          <a:srgbClr val="467886"/>
                        </a:solidFill>
                        <a:effectLst/>
                        <a:latin typeface="+mj-lt"/>
                      </a:endParaRPr>
                    </a:p>
                  </a:txBody>
                  <a:tcPr marL="9525" marR="9525" marT="9525" marB="0"/>
                </a:tc>
                <a:extLst>
                  <a:ext uri="{0D108BD9-81ED-4DB2-BD59-A6C34878D82A}">
                    <a16:rowId xmlns:a16="http://schemas.microsoft.com/office/drawing/2014/main" val="443120140"/>
                  </a:ext>
                </a:extLst>
              </a:tr>
              <a:tr h="75713">
                <a:tc>
                  <a:txBody>
                    <a:bodyPr/>
                    <a:lstStyle/>
                    <a:p>
                      <a:pPr lvl="1" algn="l" fontAlgn="b">
                        <a:buNone/>
                      </a:pPr>
                      <a:r>
                        <a:rPr lang="en-US" sz="1800" u="none" strike="noStrike">
                          <a:effectLst/>
                          <a:latin typeface="+mj-lt"/>
                        </a:rPr>
                        <a:t>MPE</a:t>
                      </a:r>
                      <a:endParaRPr lang="en-US" sz="1800" b="0" i="0" u="none" strike="noStrike">
                        <a:solidFill>
                          <a:srgbClr val="000000"/>
                        </a:solidFill>
                        <a:effectLst/>
                        <a:latin typeface="+mj-lt"/>
                      </a:endParaRPr>
                    </a:p>
                  </a:txBody>
                  <a:tcPr marL="9525" marR="9525" marT="9525" marB="0"/>
                </a:tc>
                <a:tc>
                  <a:txBody>
                    <a:bodyPr/>
                    <a:lstStyle/>
                    <a:p>
                      <a:pPr lvl="1" algn="l" fontAlgn="b">
                        <a:buNone/>
                      </a:pPr>
                      <a:r>
                        <a:rPr lang="en-US" sz="1800" u="sng" strike="noStrike">
                          <a:effectLst/>
                          <a:latin typeface="+mj-lt"/>
                          <a:hlinkClick r:id="rId7"/>
                        </a:rPr>
                        <a:t>Memory Pathfinding &amp; Enabling (MPE) – Home</a:t>
                      </a:r>
                      <a:r>
                        <a:rPr lang="en-US" sz="1800" u="sng" strike="noStrike">
                          <a:effectLst/>
                          <a:latin typeface="+mj-lt"/>
                        </a:rPr>
                        <a:t> </a:t>
                      </a:r>
                      <a:endParaRPr lang="en-US" sz="1800" b="0" i="0" u="sng" strike="noStrike">
                        <a:solidFill>
                          <a:srgbClr val="467886"/>
                        </a:solidFill>
                        <a:effectLst/>
                        <a:latin typeface="+mj-lt"/>
                      </a:endParaRPr>
                    </a:p>
                  </a:txBody>
                  <a:tcPr marL="9525" marR="9525" marT="9525" marB="0"/>
                </a:tc>
                <a:extLst>
                  <a:ext uri="{0D108BD9-81ED-4DB2-BD59-A6C34878D82A}">
                    <a16:rowId xmlns:a16="http://schemas.microsoft.com/office/drawing/2014/main" val="945378107"/>
                  </a:ext>
                </a:extLst>
              </a:tr>
              <a:tr h="75713">
                <a:tc>
                  <a:txBody>
                    <a:bodyPr/>
                    <a:lstStyle/>
                    <a:p>
                      <a:pPr lvl="1" algn="l" fontAlgn="b">
                        <a:buNone/>
                      </a:pPr>
                      <a:r>
                        <a:rPr lang="en-US" sz="1800" u="none" strike="noStrike">
                          <a:effectLst/>
                          <a:latin typeface="+mj-lt"/>
                        </a:rPr>
                        <a:t>SPD</a:t>
                      </a:r>
                      <a:endParaRPr lang="en-US" sz="1800" b="0" i="0" u="none" strike="noStrike">
                        <a:solidFill>
                          <a:srgbClr val="000000"/>
                        </a:solidFill>
                        <a:effectLst/>
                        <a:latin typeface="+mj-lt"/>
                      </a:endParaRPr>
                    </a:p>
                  </a:txBody>
                  <a:tcPr marL="9525" marR="9525" marT="9525" marB="0"/>
                </a:tc>
                <a:tc>
                  <a:txBody>
                    <a:bodyPr/>
                    <a:lstStyle/>
                    <a:p>
                      <a:pPr lvl="1" algn="l" fontAlgn="b">
                        <a:buNone/>
                      </a:pPr>
                      <a:r>
                        <a:rPr lang="en-US" sz="1800" u="sng" strike="noStrike">
                          <a:effectLst/>
                          <a:latin typeface="+mj-lt"/>
                          <a:hlinkClick r:id="rId8"/>
                        </a:rPr>
                        <a:t>SPD_Files - Client Memory Development - Intel Enterprise Wiki</a:t>
                      </a:r>
                      <a:r>
                        <a:rPr lang="en-US" sz="1800" u="sng" strike="noStrike">
                          <a:effectLst/>
                          <a:latin typeface="+mj-lt"/>
                        </a:rPr>
                        <a:t> </a:t>
                      </a:r>
                      <a:endParaRPr lang="en-US" sz="1800" b="0" i="0" u="sng" strike="noStrike">
                        <a:solidFill>
                          <a:srgbClr val="467886"/>
                        </a:solidFill>
                        <a:effectLst/>
                        <a:latin typeface="+mj-lt"/>
                      </a:endParaRPr>
                    </a:p>
                  </a:txBody>
                  <a:tcPr marL="9525" marR="9525" marT="9525" marB="0"/>
                </a:tc>
                <a:extLst>
                  <a:ext uri="{0D108BD9-81ED-4DB2-BD59-A6C34878D82A}">
                    <a16:rowId xmlns:a16="http://schemas.microsoft.com/office/drawing/2014/main" val="719416662"/>
                  </a:ext>
                </a:extLst>
              </a:tr>
              <a:tr h="75713">
                <a:tc>
                  <a:txBody>
                    <a:bodyPr/>
                    <a:lstStyle/>
                    <a:p>
                      <a:pPr lvl="1" algn="l" fontAlgn="b">
                        <a:buNone/>
                      </a:pPr>
                      <a:r>
                        <a:rPr lang="en-US" sz="1800" u="none" strike="noStrike">
                          <a:effectLst/>
                          <a:latin typeface="+mj-lt"/>
                        </a:rPr>
                        <a:t>SPD FV</a:t>
                      </a:r>
                      <a:endParaRPr lang="en-US" sz="1800" b="0" i="0" u="none" strike="noStrike">
                        <a:solidFill>
                          <a:srgbClr val="000000"/>
                        </a:solidFill>
                        <a:effectLst/>
                        <a:latin typeface="+mj-lt"/>
                      </a:endParaRPr>
                    </a:p>
                  </a:txBody>
                  <a:tcPr marL="9525" marR="9525" marT="9525" marB="0"/>
                </a:tc>
                <a:tc>
                  <a:txBody>
                    <a:bodyPr/>
                    <a:lstStyle/>
                    <a:p>
                      <a:pPr lvl="1" algn="l" fontAlgn="b">
                        <a:buNone/>
                      </a:pPr>
                      <a:r>
                        <a:rPr lang="en-US" sz="1800" u="sng" strike="noStrike">
                          <a:effectLst/>
                          <a:latin typeface="+mj-lt"/>
                          <a:hlinkClick r:id="rId9"/>
                        </a:rPr>
                        <a:t>LP5 SPD Decoder Table - FVCommon - Intel Enterprise Wiki</a:t>
                      </a:r>
                      <a:r>
                        <a:rPr lang="en-US" sz="1800" u="sng" strike="noStrike">
                          <a:effectLst/>
                          <a:latin typeface="+mj-lt"/>
                        </a:rPr>
                        <a:t> </a:t>
                      </a:r>
                      <a:endParaRPr lang="en-US" sz="1800" b="0" i="0" u="sng" strike="noStrike">
                        <a:solidFill>
                          <a:srgbClr val="467886"/>
                        </a:solidFill>
                        <a:effectLst/>
                        <a:latin typeface="+mj-lt"/>
                      </a:endParaRPr>
                    </a:p>
                  </a:txBody>
                  <a:tcPr marL="9525" marR="9525" marT="9525" marB="0"/>
                </a:tc>
                <a:extLst>
                  <a:ext uri="{0D108BD9-81ED-4DB2-BD59-A6C34878D82A}">
                    <a16:rowId xmlns:a16="http://schemas.microsoft.com/office/drawing/2014/main" val="3955947905"/>
                  </a:ext>
                </a:extLst>
              </a:tr>
              <a:tr h="75713">
                <a:tc>
                  <a:txBody>
                    <a:bodyPr/>
                    <a:lstStyle/>
                    <a:p>
                      <a:pPr lvl="1" algn="l" fontAlgn="b">
                        <a:buNone/>
                      </a:pPr>
                      <a:r>
                        <a:rPr lang="en-US" sz="1800" u="none" strike="noStrike">
                          <a:effectLst/>
                          <a:latin typeface="+mj-lt"/>
                        </a:rPr>
                        <a:t>MRC</a:t>
                      </a:r>
                      <a:endParaRPr lang="en-US" sz="1800" b="0" i="0" u="none" strike="noStrike">
                        <a:solidFill>
                          <a:srgbClr val="000000"/>
                        </a:solidFill>
                        <a:effectLst/>
                        <a:latin typeface="+mj-lt"/>
                      </a:endParaRPr>
                    </a:p>
                  </a:txBody>
                  <a:tcPr marL="9525" marR="9525" marT="9525" marB="0"/>
                </a:tc>
                <a:tc>
                  <a:txBody>
                    <a:bodyPr/>
                    <a:lstStyle/>
                    <a:p>
                      <a:pPr lvl="1" algn="l" fontAlgn="b">
                        <a:buNone/>
                      </a:pPr>
                      <a:r>
                        <a:rPr lang="en-US" sz="1800" u="sng" strike="noStrike">
                          <a:effectLst/>
                          <a:latin typeface="+mj-lt"/>
                          <a:hlinkClick r:id="rId10"/>
                        </a:rPr>
                        <a:t>MRC - Client Memory Development - Intel Enterprise Wiki</a:t>
                      </a:r>
                      <a:r>
                        <a:rPr lang="en-US" sz="1800" u="sng" strike="noStrike">
                          <a:effectLst/>
                          <a:latin typeface="+mj-lt"/>
                        </a:rPr>
                        <a:t> </a:t>
                      </a:r>
                      <a:endParaRPr lang="en-US" sz="1800" b="0" i="0" u="sng" strike="noStrike">
                        <a:solidFill>
                          <a:srgbClr val="467886"/>
                        </a:solidFill>
                        <a:effectLst/>
                        <a:latin typeface="+mj-lt"/>
                      </a:endParaRPr>
                    </a:p>
                  </a:txBody>
                  <a:tcPr marL="9525" marR="9525" marT="9525" marB="0"/>
                </a:tc>
                <a:extLst>
                  <a:ext uri="{0D108BD9-81ED-4DB2-BD59-A6C34878D82A}">
                    <a16:rowId xmlns:a16="http://schemas.microsoft.com/office/drawing/2014/main" val="3712112118"/>
                  </a:ext>
                </a:extLst>
              </a:tr>
            </a:tbl>
          </a:graphicData>
        </a:graphic>
      </p:graphicFrame>
    </p:spTree>
    <p:extLst>
      <p:ext uri="{BB962C8B-B14F-4D97-AF65-F5344CB8AC3E}">
        <p14:creationId xmlns:p14="http://schemas.microsoft.com/office/powerpoint/2010/main" val="429358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9040-9239-093D-7750-22A6B5A11C9D}"/>
              </a:ext>
            </a:extLst>
          </p:cNvPr>
          <p:cNvSpPr>
            <a:spLocks noGrp="1"/>
          </p:cNvSpPr>
          <p:nvPr>
            <p:ph type="title"/>
          </p:nvPr>
        </p:nvSpPr>
        <p:spPr/>
        <p:txBody>
          <a:bodyPr lIns="0" tIns="0" rIns="0" bIns="0" anchor="t">
            <a:noAutofit/>
          </a:bodyPr>
          <a:lstStyle/>
          <a:p>
            <a:r>
              <a:rPr lang="en-US" dirty="0">
                <a:latin typeface="Intel Clear Light"/>
              </a:rPr>
              <a:t>Memory Assembly Instructions - LPCAMM2</a:t>
            </a:r>
            <a:endParaRPr lang="en-US" dirty="0"/>
          </a:p>
        </p:txBody>
      </p:sp>
      <p:sp>
        <p:nvSpPr>
          <p:cNvPr id="3" name="Content Placeholder 2">
            <a:extLst>
              <a:ext uri="{FF2B5EF4-FFF2-40B4-BE49-F238E27FC236}">
                <a16:creationId xmlns:a16="http://schemas.microsoft.com/office/drawing/2014/main" id="{81EAA840-CF1A-3078-9A25-D92939A9974C}"/>
              </a:ext>
            </a:extLst>
          </p:cNvPr>
          <p:cNvSpPr>
            <a:spLocks noGrp="1"/>
          </p:cNvSpPr>
          <p:nvPr>
            <p:ph sz="quarter" idx="28"/>
          </p:nvPr>
        </p:nvSpPr>
        <p:spPr>
          <a:xfrm>
            <a:off x="476120" y="1523435"/>
            <a:ext cx="11058524" cy="4324916"/>
          </a:xfrm>
        </p:spPr>
        <p:txBody>
          <a:bodyPr>
            <a:normAutofit/>
          </a:bodyPr>
          <a:lstStyle/>
          <a:p>
            <a:r>
              <a:rPr lang="en-US" sz="2000">
                <a:hlinkClick r:id="rId3"/>
              </a:rPr>
              <a:t>https://wiki.ith.intel.com/spaces/PEVH/pages/3480142200/LPDDR5X+CAMM2+16-64GB</a:t>
            </a:r>
            <a:r>
              <a:rPr lang="en-US" sz="2000"/>
              <a:t> </a:t>
            </a:r>
          </a:p>
          <a:p>
            <a:endParaRPr lang="en-US" sz="2000"/>
          </a:p>
          <a:p>
            <a:pPr marL="0" indent="0">
              <a:buNone/>
            </a:pPr>
            <a:endParaRPr lang="en-US" sz="2000"/>
          </a:p>
          <a:p>
            <a:endParaRPr lang="en-US" sz="2000"/>
          </a:p>
        </p:txBody>
      </p:sp>
      <p:pic>
        <p:nvPicPr>
          <p:cNvPr id="5" name="Picture 4">
            <a:extLst>
              <a:ext uri="{FF2B5EF4-FFF2-40B4-BE49-F238E27FC236}">
                <a16:creationId xmlns:a16="http://schemas.microsoft.com/office/drawing/2014/main" id="{06113617-59A6-12BF-5124-ACF4960988E7}"/>
              </a:ext>
            </a:extLst>
          </p:cNvPr>
          <p:cNvPicPr>
            <a:picLocks noChangeAspect="1"/>
          </p:cNvPicPr>
          <p:nvPr/>
        </p:nvPicPr>
        <p:blipFill>
          <a:blip r:embed="rId4"/>
          <a:stretch>
            <a:fillRect/>
          </a:stretch>
        </p:blipFill>
        <p:spPr>
          <a:xfrm>
            <a:off x="241180" y="2651035"/>
            <a:ext cx="3769345" cy="1819684"/>
          </a:xfrm>
          <a:prstGeom prst="rect">
            <a:avLst/>
          </a:prstGeom>
        </p:spPr>
      </p:pic>
      <p:pic>
        <p:nvPicPr>
          <p:cNvPr id="7" name="Picture 6">
            <a:extLst>
              <a:ext uri="{FF2B5EF4-FFF2-40B4-BE49-F238E27FC236}">
                <a16:creationId xmlns:a16="http://schemas.microsoft.com/office/drawing/2014/main" id="{0D384C3C-B7D5-0F45-04B2-F4A5EB83AD1D}"/>
              </a:ext>
            </a:extLst>
          </p:cNvPr>
          <p:cNvPicPr>
            <a:picLocks noChangeAspect="1"/>
          </p:cNvPicPr>
          <p:nvPr/>
        </p:nvPicPr>
        <p:blipFill>
          <a:blip r:embed="rId5"/>
          <a:stretch>
            <a:fillRect/>
          </a:stretch>
        </p:blipFill>
        <p:spPr>
          <a:xfrm>
            <a:off x="4257072" y="2808402"/>
            <a:ext cx="3491700" cy="1662317"/>
          </a:xfrm>
          <a:prstGeom prst="rect">
            <a:avLst/>
          </a:prstGeom>
        </p:spPr>
      </p:pic>
      <p:pic>
        <p:nvPicPr>
          <p:cNvPr id="9" name="Picture 8">
            <a:extLst>
              <a:ext uri="{FF2B5EF4-FFF2-40B4-BE49-F238E27FC236}">
                <a16:creationId xmlns:a16="http://schemas.microsoft.com/office/drawing/2014/main" id="{677A029F-EAE8-0FA9-8C7C-2C71A45F008A}"/>
              </a:ext>
            </a:extLst>
          </p:cNvPr>
          <p:cNvPicPr>
            <a:picLocks noChangeAspect="1"/>
          </p:cNvPicPr>
          <p:nvPr/>
        </p:nvPicPr>
        <p:blipFill>
          <a:blip r:embed="rId6"/>
          <a:stretch>
            <a:fillRect/>
          </a:stretch>
        </p:blipFill>
        <p:spPr>
          <a:xfrm>
            <a:off x="8132651" y="2729718"/>
            <a:ext cx="3401952" cy="1662317"/>
          </a:xfrm>
          <a:prstGeom prst="rect">
            <a:avLst/>
          </a:prstGeom>
        </p:spPr>
      </p:pic>
      <p:pic>
        <p:nvPicPr>
          <p:cNvPr id="11" name="Picture 10">
            <a:extLst>
              <a:ext uri="{FF2B5EF4-FFF2-40B4-BE49-F238E27FC236}">
                <a16:creationId xmlns:a16="http://schemas.microsoft.com/office/drawing/2014/main" id="{479843CA-4406-1CC1-32F6-CF326F84E371}"/>
              </a:ext>
            </a:extLst>
          </p:cNvPr>
          <p:cNvPicPr>
            <a:picLocks noChangeAspect="1"/>
          </p:cNvPicPr>
          <p:nvPr/>
        </p:nvPicPr>
        <p:blipFill>
          <a:blip r:embed="rId7"/>
          <a:stretch>
            <a:fillRect/>
          </a:stretch>
        </p:blipFill>
        <p:spPr>
          <a:xfrm>
            <a:off x="241180" y="4791075"/>
            <a:ext cx="3275652" cy="1581962"/>
          </a:xfrm>
          <a:prstGeom prst="rect">
            <a:avLst/>
          </a:prstGeom>
        </p:spPr>
      </p:pic>
      <p:pic>
        <p:nvPicPr>
          <p:cNvPr id="13" name="Picture 12">
            <a:extLst>
              <a:ext uri="{FF2B5EF4-FFF2-40B4-BE49-F238E27FC236}">
                <a16:creationId xmlns:a16="http://schemas.microsoft.com/office/drawing/2014/main" id="{903A60D6-B8AD-F2FC-1218-A567341CA833}"/>
              </a:ext>
            </a:extLst>
          </p:cNvPr>
          <p:cNvPicPr>
            <a:picLocks noChangeAspect="1"/>
          </p:cNvPicPr>
          <p:nvPr/>
        </p:nvPicPr>
        <p:blipFill>
          <a:blip r:embed="rId8"/>
          <a:stretch>
            <a:fillRect/>
          </a:stretch>
        </p:blipFill>
        <p:spPr>
          <a:xfrm>
            <a:off x="4173800" y="4549164"/>
            <a:ext cx="3805955" cy="1823873"/>
          </a:xfrm>
          <a:prstGeom prst="rect">
            <a:avLst/>
          </a:prstGeom>
        </p:spPr>
      </p:pic>
      <p:pic>
        <p:nvPicPr>
          <p:cNvPr id="15" name="Picture 14">
            <a:extLst>
              <a:ext uri="{FF2B5EF4-FFF2-40B4-BE49-F238E27FC236}">
                <a16:creationId xmlns:a16="http://schemas.microsoft.com/office/drawing/2014/main" id="{8FE1F046-C4E0-6823-CDF0-37EFCEE42BF1}"/>
              </a:ext>
            </a:extLst>
          </p:cNvPr>
          <p:cNvPicPr>
            <a:picLocks noChangeAspect="1"/>
          </p:cNvPicPr>
          <p:nvPr/>
        </p:nvPicPr>
        <p:blipFill>
          <a:blip r:embed="rId9"/>
          <a:stretch>
            <a:fillRect/>
          </a:stretch>
        </p:blipFill>
        <p:spPr>
          <a:xfrm>
            <a:off x="8503100" y="4718695"/>
            <a:ext cx="3158368" cy="1567805"/>
          </a:xfrm>
          <a:prstGeom prst="rect">
            <a:avLst/>
          </a:prstGeom>
        </p:spPr>
      </p:pic>
      <p:pic>
        <p:nvPicPr>
          <p:cNvPr id="6" name="Picture 5">
            <a:extLst>
              <a:ext uri="{FF2B5EF4-FFF2-40B4-BE49-F238E27FC236}">
                <a16:creationId xmlns:a16="http://schemas.microsoft.com/office/drawing/2014/main" id="{BE2B84F7-8CA3-4050-ADA9-C4E68643DE48}"/>
              </a:ext>
            </a:extLst>
          </p:cNvPr>
          <p:cNvPicPr>
            <a:picLocks noChangeAspect="1"/>
          </p:cNvPicPr>
          <p:nvPr/>
        </p:nvPicPr>
        <p:blipFill>
          <a:blip r:embed="rId10"/>
          <a:stretch>
            <a:fillRect/>
          </a:stretch>
        </p:blipFill>
        <p:spPr>
          <a:xfrm>
            <a:off x="9916600" y="3342816"/>
            <a:ext cx="1818169" cy="781509"/>
          </a:xfrm>
          <a:prstGeom prst="rect">
            <a:avLst/>
          </a:prstGeom>
        </p:spPr>
      </p:pic>
    </p:spTree>
    <p:extLst>
      <p:ext uri="{BB962C8B-B14F-4D97-AF65-F5344CB8AC3E}">
        <p14:creationId xmlns:p14="http://schemas.microsoft.com/office/powerpoint/2010/main" val="406998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9FAB-E723-1E23-A997-5D08D95879BC}"/>
              </a:ext>
            </a:extLst>
          </p:cNvPr>
          <p:cNvSpPr>
            <a:spLocks noGrp="1"/>
          </p:cNvSpPr>
          <p:nvPr>
            <p:ph type="title"/>
          </p:nvPr>
        </p:nvSpPr>
        <p:spPr/>
        <p:txBody>
          <a:bodyPr/>
          <a:lstStyle/>
          <a:p>
            <a:r>
              <a:rPr lang="en-US"/>
              <a:t>Memory Assembly Instructions - LPDDR5x</a:t>
            </a:r>
          </a:p>
        </p:txBody>
      </p:sp>
      <p:sp>
        <p:nvSpPr>
          <p:cNvPr id="3" name="Content Placeholder 2">
            <a:extLst>
              <a:ext uri="{FF2B5EF4-FFF2-40B4-BE49-F238E27FC236}">
                <a16:creationId xmlns:a16="http://schemas.microsoft.com/office/drawing/2014/main" id="{F1A26BA6-022D-7918-F39E-01C79B2CED86}"/>
              </a:ext>
            </a:extLst>
          </p:cNvPr>
          <p:cNvSpPr>
            <a:spLocks noGrp="1"/>
          </p:cNvSpPr>
          <p:nvPr>
            <p:ph sz="quarter" idx="28"/>
          </p:nvPr>
        </p:nvSpPr>
        <p:spPr>
          <a:xfrm>
            <a:off x="485645" y="1523435"/>
            <a:ext cx="11010900" cy="4420166"/>
          </a:xfrm>
        </p:spPr>
        <p:txBody>
          <a:bodyPr>
            <a:normAutofit/>
          </a:bodyPr>
          <a:lstStyle/>
          <a:p>
            <a:r>
              <a:rPr lang="en-US" sz="2000">
                <a:hlinkClick r:id="rId2"/>
              </a:rPr>
              <a:t>LPDDR5 Multi Package Sockets - 315BGA - VMH WIKI Pages - Intel Enterprise Wiki</a:t>
            </a:r>
            <a:endParaRPr lang="en-US" sz="2000">
              <a:solidFill>
                <a:schemeClr val="tx2"/>
              </a:solidFill>
              <a:sym typeface="Helvetica Neue"/>
            </a:endParaRPr>
          </a:p>
          <a:p>
            <a:endParaRPr lang="en-US" sz="2000"/>
          </a:p>
        </p:txBody>
      </p:sp>
      <p:pic>
        <p:nvPicPr>
          <p:cNvPr id="7" name="Picture 6">
            <a:extLst>
              <a:ext uri="{FF2B5EF4-FFF2-40B4-BE49-F238E27FC236}">
                <a16:creationId xmlns:a16="http://schemas.microsoft.com/office/drawing/2014/main" id="{D5F96E28-54BA-C74B-2E17-43801566D3BB}"/>
              </a:ext>
            </a:extLst>
          </p:cNvPr>
          <p:cNvPicPr>
            <a:picLocks noChangeAspect="1"/>
          </p:cNvPicPr>
          <p:nvPr/>
        </p:nvPicPr>
        <p:blipFill>
          <a:blip r:embed="rId3"/>
          <a:stretch>
            <a:fillRect/>
          </a:stretch>
        </p:blipFill>
        <p:spPr>
          <a:xfrm>
            <a:off x="264242" y="2236010"/>
            <a:ext cx="3932653" cy="2001925"/>
          </a:xfrm>
          <a:prstGeom prst="rect">
            <a:avLst/>
          </a:prstGeom>
        </p:spPr>
      </p:pic>
      <p:pic>
        <p:nvPicPr>
          <p:cNvPr id="9" name="Picture 8">
            <a:extLst>
              <a:ext uri="{FF2B5EF4-FFF2-40B4-BE49-F238E27FC236}">
                <a16:creationId xmlns:a16="http://schemas.microsoft.com/office/drawing/2014/main" id="{25408969-E4E0-0769-1B15-EE8ED3BEDDF3}"/>
              </a:ext>
            </a:extLst>
          </p:cNvPr>
          <p:cNvPicPr>
            <a:picLocks noChangeAspect="1"/>
          </p:cNvPicPr>
          <p:nvPr/>
        </p:nvPicPr>
        <p:blipFill>
          <a:blip r:embed="rId4"/>
          <a:stretch>
            <a:fillRect/>
          </a:stretch>
        </p:blipFill>
        <p:spPr>
          <a:xfrm>
            <a:off x="4474968" y="2131286"/>
            <a:ext cx="3585586" cy="1779313"/>
          </a:xfrm>
          <a:prstGeom prst="rect">
            <a:avLst/>
          </a:prstGeom>
        </p:spPr>
      </p:pic>
      <p:pic>
        <p:nvPicPr>
          <p:cNvPr id="11" name="Picture 10">
            <a:extLst>
              <a:ext uri="{FF2B5EF4-FFF2-40B4-BE49-F238E27FC236}">
                <a16:creationId xmlns:a16="http://schemas.microsoft.com/office/drawing/2014/main" id="{230B93FA-C72C-F2ED-2E13-DEE2C0BECE16}"/>
              </a:ext>
            </a:extLst>
          </p:cNvPr>
          <p:cNvPicPr>
            <a:picLocks noChangeAspect="1"/>
          </p:cNvPicPr>
          <p:nvPr/>
        </p:nvPicPr>
        <p:blipFill>
          <a:blip r:embed="rId5"/>
          <a:stretch>
            <a:fillRect/>
          </a:stretch>
        </p:blipFill>
        <p:spPr>
          <a:xfrm>
            <a:off x="8053216" y="2131286"/>
            <a:ext cx="3884829" cy="1957446"/>
          </a:xfrm>
          <a:prstGeom prst="rect">
            <a:avLst/>
          </a:prstGeom>
        </p:spPr>
      </p:pic>
      <p:pic>
        <p:nvPicPr>
          <p:cNvPr id="13" name="Picture 12">
            <a:extLst>
              <a:ext uri="{FF2B5EF4-FFF2-40B4-BE49-F238E27FC236}">
                <a16:creationId xmlns:a16="http://schemas.microsoft.com/office/drawing/2014/main" id="{DC94D329-02CA-7395-60C5-B27027B912F3}"/>
              </a:ext>
            </a:extLst>
          </p:cNvPr>
          <p:cNvPicPr>
            <a:picLocks noChangeAspect="1"/>
          </p:cNvPicPr>
          <p:nvPr/>
        </p:nvPicPr>
        <p:blipFill>
          <a:blip r:embed="rId6"/>
          <a:stretch>
            <a:fillRect/>
          </a:stretch>
        </p:blipFill>
        <p:spPr>
          <a:xfrm>
            <a:off x="99804" y="4237935"/>
            <a:ext cx="4067175" cy="2158742"/>
          </a:xfrm>
          <a:prstGeom prst="rect">
            <a:avLst/>
          </a:prstGeom>
        </p:spPr>
      </p:pic>
      <p:pic>
        <p:nvPicPr>
          <p:cNvPr id="15" name="Picture 14">
            <a:extLst>
              <a:ext uri="{FF2B5EF4-FFF2-40B4-BE49-F238E27FC236}">
                <a16:creationId xmlns:a16="http://schemas.microsoft.com/office/drawing/2014/main" id="{61603037-CCEE-B234-06C5-F47DC2009448}"/>
              </a:ext>
            </a:extLst>
          </p:cNvPr>
          <p:cNvPicPr>
            <a:picLocks noChangeAspect="1"/>
          </p:cNvPicPr>
          <p:nvPr/>
        </p:nvPicPr>
        <p:blipFill>
          <a:blip r:embed="rId7"/>
          <a:stretch>
            <a:fillRect/>
          </a:stretch>
        </p:blipFill>
        <p:spPr>
          <a:xfrm>
            <a:off x="4273226" y="4020776"/>
            <a:ext cx="4307020" cy="2265724"/>
          </a:xfrm>
          <a:prstGeom prst="rect">
            <a:avLst/>
          </a:prstGeom>
        </p:spPr>
      </p:pic>
      <p:pic>
        <p:nvPicPr>
          <p:cNvPr id="17" name="Picture 16">
            <a:extLst>
              <a:ext uri="{FF2B5EF4-FFF2-40B4-BE49-F238E27FC236}">
                <a16:creationId xmlns:a16="http://schemas.microsoft.com/office/drawing/2014/main" id="{B300630E-8705-0048-C398-A6BCAF6BC02E}"/>
              </a:ext>
            </a:extLst>
          </p:cNvPr>
          <p:cNvPicPr>
            <a:picLocks noChangeAspect="1"/>
          </p:cNvPicPr>
          <p:nvPr/>
        </p:nvPicPr>
        <p:blipFill>
          <a:blip r:embed="rId8"/>
          <a:stretch>
            <a:fillRect/>
          </a:stretch>
        </p:blipFill>
        <p:spPr>
          <a:xfrm>
            <a:off x="8435892" y="4358397"/>
            <a:ext cx="3656304" cy="1823379"/>
          </a:xfrm>
          <a:prstGeom prst="rect">
            <a:avLst/>
          </a:prstGeom>
        </p:spPr>
      </p:pic>
    </p:spTree>
    <p:extLst>
      <p:ext uri="{BB962C8B-B14F-4D97-AF65-F5344CB8AC3E}">
        <p14:creationId xmlns:p14="http://schemas.microsoft.com/office/powerpoint/2010/main" val="286599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DISPLAY</a:t>
            </a:r>
          </a:p>
        </p:txBody>
      </p:sp>
      <p:sp>
        <p:nvSpPr>
          <p:cNvPr id="5" name="TextBox 4">
            <a:extLst>
              <a:ext uri="{FF2B5EF4-FFF2-40B4-BE49-F238E27FC236}">
                <a16:creationId xmlns:a16="http://schemas.microsoft.com/office/drawing/2014/main" id="{05339D99-2C25-C765-D469-12DDE87A74F9}"/>
              </a:ext>
            </a:extLst>
          </p:cNvPr>
          <p:cNvSpPr txBox="1"/>
          <p:nvPr/>
        </p:nvSpPr>
        <p:spPr>
          <a:xfrm>
            <a:off x="7119836" y="5834488"/>
            <a:ext cx="4473677"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bg1"/>
                </a:solidFill>
              </a:rPr>
              <a:t>K, Vishnu</a:t>
            </a:r>
          </a:p>
        </p:txBody>
      </p:sp>
    </p:spTree>
    <p:extLst>
      <p:ext uri="{BB962C8B-B14F-4D97-AF65-F5344CB8AC3E}">
        <p14:creationId xmlns:p14="http://schemas.microsoft.com/office/powerpoint/2010/main" val="116870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89393B-A179-4EAE-97D8-61A9F066BF31}"/>
              </a:ext>
            </a:extLst>
          </p:cNvPr>
          <p:cNvSpPr txBox="1">
            <a:spLocks/>
          </p:cNvSpPr>
          <p:nvPr/>
        </p:nvSpPr>
        <p:spPr>
          <a:xfrm>
            <a:off x="418384" y="221885"/>
            <a:ext cx="10037618" cy="565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spcAft>
                <a:spcPts val="600"/>
              </a:spcAft>
            </a:pPr>
            <a:r>
              <a:rPr lang="en-US" sz="34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NVL-</a:t>
            </a:r>
            <a:r>
              <a:rPr lang="en-US" sz="3400" b="0" i="0" u="none" strike="noStrike" cap="none" spc="0" baseline="0" err="1">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Hx</a:t>
            </a:r>
            <a:r>
              <a:rPr lang="en-US" sz="34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 RVP - Display Mapping</a:t>
            </a:r>
          </a:p>
        </p:txBody>
      </p:sp>
      <p:sp>
        <p:nvSpPr>
          <p:cNvPr id="8" name="Content Placeholder 2">
            <a:extLst>
              <a:ext uri="{FF2B5EF4-FFF2-40B4-BE49-F238E27FC236}">
                <a16:creationId xmlns:a16="http://schemas.microsoft.com/office/drawing/2014/main" id="{61A0E745-E8CD-4F3B-B6F9-65D52B84B9D2}"/>
              </a:ext>
            </a:extLst>
          </p:cNvPr>
          <p:cNvSpPr txBox="1">
            <a:spLocks/>
          </p:cNvSpPr>
          <p:nvPr/>
        </p:nvSpPr>
        <p:spPr>
          <a:xfrm>
            <a:off x="6609330" y="1076346"/>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fontScale="85000" lnSpcReduction="1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lnSpc>
                <a:spcPts val="2450"/>
              </a:lnSpc>
              <a:spcBef>
                <a:spcPts val="0"/>
              </a:spcBef>
              <a:spcAft>
                <a:spcPts val="600"/>
              </a:spcAft>
              <a:buNone/>
            </a:pPr>
            <a:r>
              <a:rPr lang="en-US" sz="1500"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NVL-</a:t>
            </a:r>
            <a:r>
              <a:rPr lang="en-US" sz="1500" b="0" i="0" u="none" strike="noStrike" cap="none" spc="0" baseline="0" err="1">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Hx</a:t>
            </a:r>
            <a:r>
              <a:rPr lang="en-US" sz="1500"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 RVP Display mapping for different SKUs is as follow:</a:t>
            </a:r>
          </a:p>
        </p:txBody>
      </p:sp>
      <p:pic>
        <p:nvPicPr>
          <p:cNvPr id="12" name="Picture 11">
            <a:extLst>
              <a:ext uri="{FF2B5EF4-FFF2-40B4-BE49-F238E27FC236}">
                <a16:creationId xmlns:a16="http://schemas.microsoft.com/office/drawing/2014/main" id="{5A775876-C378-9519-ADCE-F249203E9612}"/>
              </a:ext>
            </a:extLst>
          </p:cNvPr>
          <p:cNvPicPr>
            <a:picLocks noChangeAspect="1"/>
          </p:cNvPicPr>
          <p:nvPr/>
        </p:nvPicPr>
        <p:blipFill>
          <a:blip r:embed="rId3"/>
          <a:stretch>
            <a:fillRect/>
          </a:stretch>
        </p:blipFill>
        <p:spPr>
          <a:xfrm>
            <a:off x="110320" y="930219"/>
            <a:ext cx="6332039" cy="5392760"/>
          </a:xfrm>
          <a:prstGeom prst="rect">
            <a:avLst/>
          </a:prstGeom>
          <a:noFill/>
        </p:spPr>
      </p:pic>
      <p:graphicFrame>
        <p:nvGraphicFramePr>
          <p:cNvPr id="4" name="Table 3">
            <a:extLst>
              <a:ext uri="{FF2B5EF4-FFF2-40B4-BE49-F238E27FC236}">
                <a16:creationId xmlns:a16="http://schemas.microsoft.com/office/drawing/2014/main" id="{F2F1AE67-1FF0-424D-BE8C-3EB269A7B0E2}"/>
              </a:ext>
            </a:extLst>
          </p:cNvPr>
          <p:cNvGraphicFramePr>
            <a:graphicFrameLocks noGrp="1"/>
          </p:cNvGraphicFramePr>
          <p:nvPr>
            <p:extLst>
              <p:ext uri="{D42A27DB-BD31-4B8C-83A1-F6EECF244321}">
                <p14:modId xmlns:p14="http://schemas.microsoft.com/office/powerpoint/2010/main" val="4202908336"/>
              </p:ext>
            </p:extLst>
          </p:nvPr>
        </p:nvGraphicFramePr>
        <p:xfrm>
          <a:off x="6609329" y="1551129"/>
          <a:ext cx="4795269" cy="1344633"/>
        </p:xfrm>
        <a:graphic>
          <a:graphicData uri="http://schemas.openxmlformats.org/drawingml/2006/table">
            <a:tbl>
              <a:tblPr firstRow="1" bandRow="1"/>
              <a:tblGrid>
                <a:gridCol w="469157">
                  <a:extLst>
                    <a:ext uri="{9D8B030D-6E8A-4147-A177-3AD203B41FA5}">
                      <a16:colId xmlns:a16="http://schemas.microsoft.com/office/drawing/2014/main" val="3564136657"/>
                    </a:ext>
                  </a:extLst>
                </a:gridCol>
                <a:gridCol w="1011412">
                  <a:extLst>
                    <a:ext uri="{9D8B030D-6E8A-4147-A177-3AD203B41FA5}">
                      <a16:colId xmlns:a16="http://schemas.microsoft.com/office/drawing/2014/main" val="574633641"/>
                    </a:ext>
                  </a:extLst>
                </a:gridCol>
                <a:gridCol w="1111250">
                  <a:extLst>
                    <a:ext uri="{9D8B030D-6E8A-4147-A177-3AD203B41FA5}">
                      <a16:colId xmlns:a16="http://schemas.microsoft.com/office/drawing/2014/main" val="172799384"/>
                    </a:ext>
                  </a:extLst>
                </a:gridCol>
                <a:gridCol w="1149350">
                  <a:extLst>
                    <a:ext uri="{9D8B030D-6E8A-4147-A177-3AD203B41FA5}">
                      <a16:colId xmlns:a16="http://schemas.microsoft.com/office/drawing/2014/main" val="33663121"/>
                    </a:ext>
                  </a:extLst>
                </a:gridCol>
                <a:gridCol w="1054100">
                  <a:extLst>
                    <a:ext uri="{9D8B030D-6E8A-4147-A177-3AD203B41FA5}">
                      <a16:colId xmlns:a16="http://schemas.microsoft.com/office/drawing/2014/main" val="24825582"/>
                    </a:ext>
                  </a:extLst>
                </a:gridCol>
              </a:tblGrid>
              <a:tr h="568254">
                <a:tc>
                  <a:txBody>
                    <a:bodyPr/>
                    <a:lstStyle/>
                    <a:p>
                      <a:pPr marL="0" marR="0" indent="0" algn="ctr" defTabSz="609600" fontAlgn="b" latinLnBrk="0">
                        <a:lnSpc>
                          <a:spcPct val="100000"/>
                        </a:lnSpc>
                        <a:spcBef>
                          <a:spcPts val="0"/>
                        </a:spcBef>
                        <a:spcAft>
                          <a:spcPts val="0"/>
                        </a:spcAft>
                        <a:buClrTx/>
                        <a:buSzTx/>
                        <a:buFontTx/>
                        <a:buNone/>
                        <a:tabLst/>
                      </a:pPr>
                      <a:r>
                        <a:rPr lang="en-IN" sz="800" b="0" i="0" u="none" strike="noStrike" cap="none" spc="0" baseline="0">
                          <a:solidFill>
                            <a:schemeClr val="bg1"/>
                          </a:solidFill>
                          <a:effectLst/>
                          <a:uFillTx/>
                          <a:latin typeface="+mn-lt"/>
                          <a:ea typeface="+mn-ea"/>
                          <a:cs typeface="+mn-cs"/>
                          <a:sym typeface="Intel Clear"/>
                        </a:rPr>
                        <a:t>Silicon Interface</a:t>
                      </a: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fontAlgn="b" latinLnBrk="0">
                        <a:lnSpc>
                          <a:spcPct val="100000"/>
                        </a:lnSpc>
                        <a:spcBef>
                          <a:spcPts val="0"/>
                        </a:spcBef>
                        <a:spcAft>
                          <a:spcPts val="0"/>
                        </a:spcAft>
                        <a:buClrTx/>
                        <a:buSzTx/>
                        <a:buFontTx/>
                        <a:buNone/>
                        <a:tabLst/>
                      </a:pPr>
                      <a:r>
                        <a:rPr lang="en-IN" sz="800" b="0" i="0" u="none" strike="noStrike" cap="none" spc="0" baseline="0">
                          <a:solidFill>
                            <a:schemeClr val="bg1"/>
                          </a:solidFill>
                          <a:effectLst/>
                          <a:uFillTx/>
                          <a:latin typeface="+mn-lt"/>
                          <a:ea typeface="+mn-ea"/>
                          <a:cs typeface="+mn-cs"/>
                          <a:sym typeface="Intel Clear"/>
                        </a:rPr>
                        <a:t>RVP 01: NVL </a:t>
                      </a:r>
                      <a:r>
                        <a:rPr lang="en-IN" sz="800" b="0" i="0" u="none" strike="noStrike" cap="none" spc="0" baseline="0" err="1">
                          <a:solidFill>
                            <a:schemeClr val="bg1"/>
                          </a:solidFill>
                          <a:effectLst/>
                          <a:uFillTx/>
                          <a:latin typeface="+mn-lt"/>
                          <a:ea typeface="+mn-ea"/>
                          <a:cs typeface="+mn-cs"/>
                          <a:sym typeface="Intel Clear"/>
                        </a:rPr>
                        <a:t>Hx</a:t>
                      </a:r>
                      <a:r>
                        <a:rPr lang="en-IN" sz="800" b="0" i="0" u="none" strike="noStrike" cap="none" spc="0" baseline="0">
                          <a:solidFill>
                            <a:schemeClr val="bg1"/>
                          </a:solidFill>
                          <a:effectLst/>
                          <a:uFillTx/>
                          <a:latin typeface="+mn-lt"/>
                          <a:ea typeface="+mn-ea"/>
                          <a:cs typeface="+mn-cs"/>
                          <a:sym typeface="Intel Clear"/>
                        </a:rPr>
                        <a:t>-UPH-UL DDR5 SODIMM 1DPC T3 with PCH IOE RVP</a:t>
                      </a: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fontAlgn="b" latinLnBrk="0">
                        <a:lnSpc>
                          <a:spcPct val="100000"/>
                        </a:lnSpc>
                        <a:spcBef>
                          <a:spcPts val="0"/>
                        </a:spcBef>
                        <a:spcAft>
                          <a:spcPts val="0"/>
                        </a:spcAft>
                        <a:buClrTx/>
                        <a:buSzTx/>
                        <a:buFontTx/>
                        <a:buNone/>
                        <a:tabLst/>
                      </a:pPr>
                      <a:r>
                        <a:rPr lang="en-IN" sz="800" b="0" i="0" u="none" strike="noStrike" cap="none" spc="0" baseline="0">
                          <a:solidFill>
                            <a:schemeClr val="bg1"/>
                          </a:solidFill>
                          <a:effectLst/>
                          <a:uFillTx/>
                          <a:latin typeface="+mn-lt"/>
                          <a:ea typeface="+mn-ea"/>
                          <a:cs typeface="+mn-cs"/>
                          <a:sym typeface="Intel Clear"/>
                        </a:rPr>
                        <a:t>RVP 02: NVL </a:t>
                      </a:r>
                      <a:r>
                        <a:rPr lang="en-IN" sz="800" b="0" i="0" u="none" strike="noStrike" cap="none" spc="0" baseline="0" err="1">
                          <a:solidFill>
                            <a:schemeClr val="bg1"/>
                          </a:solidFill>
                          <a:effectLst/>
                          <a:uFillTx/>
                          <a:latin typeface="+mn-lt"/>
                          <a:ea typeface="+mn-ea"/>
                          <a:cs typeface="+mn-cs"/>
                          <a:sym typeface="Intel Clear"/>
                        </a:rPr>
                        <a:t>Hx</a:t>
                      </a:r>
                      <a:r>
                        <a:rPr lang="en-IN" sz="800" b="0" i="0" u="none" strike="noStrike" cap="none" spc="0" baseline="0">
                          <a:solidFill>
                            <a:schemeClr val="bg1"/>
                          </a:solidFill>
                          <a:effectLst/>
                          <a:uFillTx/>
                          <a:latin typeface="+mn-lt"/>
                          <a:ea typeface="+mn-ea"/>
                          <a:cs typeface="+mn-cs"/>
                          <a:sym typeface="Intel Clear"/>
                        </a:rPr>
                        <a:t> DDR5 SODIMM 2DPC T3 </a:t>
                      </a:r>
                      <a:r>
                        <a:rPr lang="en-IN" sz="800" b="0" i="0" u="none" strike="noStrike" cap="none" spc="0" baseline="0" err="1">
                          <a:solidFill>
                            <a:schemeClr val="bg1"/>
                          </a:solidFill>
                          <a:effectLst/>
                          <a:uFillTx/>
                          <a:latin typeface="+mn-lt"/>
                          <a:ea typeface="+mn-ea"/>
                          <a:cs typeface="+mn-cs"/>
                          <a:sym typeface="Intel Clear"/>
                        </a:rPr>
                        <a:t>dTBT</a:t>
                      </a:r>
                      <a:r>
                        <a:rPr lang="en-IN" sz="800" b="0" i="0" u="none" strike="noStrike" cap="none" spc="0" baseline="0">
                          <a:solidFill>
                            <a:schemeClr val="bg1"/>
                          </a:solidFill>
                          <a:effectLst/>
                          <a:uFillTx/>
                          <a:latin typeface="+mn-lt"/>
                          <a:ea typeface="+mn-ea"/>
                          <a:cs typeface="+mn-cs"/>
                          <a:sym typeface="Intel Clear"/>
                        </a:rPr>
                        <a:t> with PCH IOE RVP</a:t>
                      </a: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fontAlgn="b" latinLnBrk="0">
                        <a:lnSpc>
                          <a:spcPct val="100000"/>
                        </a:lnSpc>
                        <a:spcBef>
                          <a:spcPts val="0"/>
                        </a:spcBef>
                        <a:spcAft>
                          <a:spcPts val="0"/>
                        </a:spcAft>
                        <a:buClrTx/>
                        <a:buSzTx/>
                        <a:buFontTx/>
                        <a:buNone/>
                        <a:tabLst/>
                      </a:pPr>
                      <a:r>
                        <a:rPr lang="en-IN" sz="800" b="0" i="0" u="none" strike="noStrike" cap="none" spc="0" baseline="0">
                          <a:solidFill>
                            <a:schemeClr val="bg1"/>
                          </a:solidFill>
                          <a:effectLst/>
                          <a:uFillTx/>
                          <a:latin typeface="+mn-lt"/>
                          <a:ea typeface="+mn-ea"/>
                          <a:cs typeface="+mn-cs"/>
                          <a:sym typeface="Intel Clear"/>
                        </a:rPr>
                        <a:t>RVP 03: NVL </a:t>
                      </a:r>
                      <a:r>
                        <a:rPr lang="en-IN" sz="800" b="0" i="0" u="none" strike="noStrike" cap="none" spc="0" baseline="0" err="1">
                          <a:solidFill>
                            <a:schemeClr val="bg1"/>
                          </a:solidFill>
                          <a:effectLst/>
                          <a:uFillTx/>
                          <a:latin typeface="+mn-lt"/>
                          <a:ea typeface="+mn-ea"/>
                          <a:cs typeface="+mn-cs"/>
                          <a:sym typeface="Intel Clear"/>
                        </a:rPr>
                        <a:t>Hx</a:t>
                      </a:r>
                      <a:r>
                        <a:rPr lang="en-IN" sz="800" b="0" i="0" u="none" strike="noStrike" cap="none" spc="0" baseline="0">
                          <a:solidFill>
                            <a:schemeClr val="bg1"/>
                          </a:solidFill>
                          <a:effectLst/>
                          <a:uFillTx/>
                          <a:latin typeface="+mn-lt"/>
                          <a:ea typeface="+mn-ea"/>
                          <a:cs typeface="+mn-cs"/>
                          <a:sym typeface="Intel Clear"/>
                        </a:rPr>
                        <a:t>-UPH-UL LP5x CAMM w/DBI T3 without PCH IOE MB down RVP</a:t>
                      </a: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fontAlgn="b" latinLnBrk="0">
                        <a:lnSpc>
                          <a:spcPct val="100000"/>
                        </a:lnSpc>
                        <a:spcBef>
                          <a:spcPts val="0"/>
                        </a:spcBef>
                        <a:spcAft>
                          <a:spcPts val="0"/>
                        </a:spcAft>
                        <a:buClrTx/>
                        <a:buSzTx/>
                        <a:buFontTx/>
                        <a:buNone/>
                        <a:tabLst/>
                      </a:pPr>
                      <a:r>
                        <a:rPr lang="en-US" sz="800" b="0" i="0" u="none" strike="noStrike" cap="none" spc="0" baseline="0">
                          <a:solidFill>
                            <a:schemeClr val="bg1"/>
                          </a:solidFill>
                          <a:effectLst/>
                          <a:uFillTx/>
                          <a:latin typeface="+mn-lt"/>
                          <a:ea typeface="+mn-ea"/>
                          <a:cs typeface="+mn-cs"/>
                          <a:sym typeface="Intel Clear"/>
                        </a:rPr>
                        <a:t>RVP 04: NVL </a:t>
                      </a:r>
                      <a:r>
                        <a:rPr lang="en-US" sz="800" b="0" i="0" u="none" strike="noStrike" cap="none" spc="0" baseline="0" err="1">
                          <a:solidFill>
                            <a:schemeClr val="bg1"/>
                          </a:solidFill>
                          <a:effectLst/>
                          <a:uFillTx/>
                          <a:latin typeface="+mn-lt"/>
                          <a:ea typeface="+mn-ea"/>
                          <a:cs typeface="+mn-cs"/>
                          <a:sym typeface="Intel Clear"/>
                        </a:rPr>
                        <a:t>Hx</a:t>
                      </a:r>
                      <a:r>
                        <a:rPr lang="en-US" sz="800" b="0" i="0" u="none" strike="noStrike" cap="none" spc="0" baseline="0">
                          <a:solidFill>
                            <a:schemeClr val="bg1"/>
                          </a:solidFill>
                          <a:effectLst/>
                          <a:uFillTx/>
                          <a:latin typeface="+mn-lt"/>
                          <a:ea typeface="+mn-ea"/>
                          <a:cs typeface="+mn-cs"/>
                          <a:sym typeface="Intel Clear"/>
                        </a:rPr>
                        <a:t>-UPH LP5x Solder down/ Socketed T4 RVP with PCH IOE</a:t>
                      </a: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639258067"/>
                  </a:ext>
                </a:extLst>
              </a:tr>
              <a:tr h="390450">
                <a:tc>
                  <a:txBody>
                    <a:bodyPr/>
                    <a:lstStyle/>
                    <a:p>
                      <a:pPr marL="0" marR="0" indent="0" algn="ctr" defTabSz="609600" fontAlgn="b" latinLnBrk="0">
                        <a:lnSpc>
                          <a:spcPct val="100000"/>
                        </a:lnSpc>
                        <a:spcBef>
                          <a:spcPts val="0"/>
                        </a:spcBef>
                        <a:spcAft>
                          <a:spcPts val="0"/>
                        </a:spcAft>
                        <a:buClrTx/>
                        <a:buSzTx/>
                        <a:buFontTx/>
                        <a:buNone/>
                        <a:tabLst/>
                      </a:pPr>
                      <a:r>
                        <a:rPr lang="en-IN" sz="800" b="0" i="0" u="none" strike="noStrike" cap="none" spc="0" baseline="0">
                          <a:solidFill>
                            <a:schemeClr val="bg2"/>
                          </a:solidFill>
                          <a:effectLst/>
                          <a:uFillTx/>
                          <a:latin typeface="+mn-lt"/>
                          <a:ea typeface="+mn-ea"/>
                          <a:cs typeface="+mn-cs"/>
                          <a:sym typeface="Intel Clear"/>
                        </a:rPr>
                        <a:t>DDI3</a:t>
                      </a: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en-IN" sz="800" b="0" i="0" u="none" strike="noStrike" cap="none" spc="0" baseline="0" err="1">
                          <a:solidFill>
                            <a:schemeClr val="bg2"/>
                          </a:solidFill>
                          <a:effectLst/>
                          <a:uFillTx/>
                          <a:latin typeface="+mn-lt"/>
                          <a:ea typeface="+mn-ea"/>
                          <a:cs typeface="+mn-cs"/>
                          <a:sym typeface="Intel Clear"/>
                        </a:rPr>
                        <a:t>eDP</a:t>
                      </a:r>
                      <a:r>
                        <a:rPr lang="en-IN" sz="800" b="0" i="0" u="none" strike="noStrike" cap="none" spc="0" baseline="0">
                          <a:solidFill>
                            <a:schemeClr val="bg2"/>
                          </a:solidFill>
                          <a:effectLst/>
                          <a:uFillTx/>
                          <a:latin typeface="+mn-lt"/>
                          <a:ea typeface="+mn-ea"/>
                          <a:cs typeface="+mn-cs"/>
                          <a:sym typeface="Intel Clear"/>
                        </a:rPr>
                        <a:t> 1.5 Connector</a:t>
                      </a: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en-IN" sz="800" b="0" i="0" u="none" strike="noStrike" cap="none" spc="0" baseline="0" err="1">
                          <a:solidFill>
                            <a:schemeClr val="bg2"/>
                          </a:solidFill>
                          <a:effectLst/>
                          <a:uFillTx/>
                          <a:latin typeface="+mn-lt"/>
                          <a:ea typeface="+mn-ea"/>
                          <a:cs typeface="+mn-cs"/>
                          <a:sym typeface="Intel Clear"/>
                        </a:rPr>
                        <a:t>eDP</a:t>
                      </a:r>
                      <a:r>
                        <a:rPr lang="en-IN" sz="800" b="0" i="0" u="none" strike="noStrike" cap="none" spc="0" baseline="0">
                          <a:solidFill>
                            <a:schemeClr val="bg2"/>
                          </a:solidFill>
                          <a:effectLst/>
                          <a:uFillTx/>
                          <a:latin typeface="+mn-lt"/>
                          <a:ea typeface="+mn-ea"/>
                          <a:cs typeface="+mn-cs"/>
                          <a:sym typeface="Intel Clear"/>
                        </a:rPr>
                        <a:t> 1.5 Connector</a:t>
                      </a: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en-IN" sz="800" b="0" i="0" u="none" strike="noStrike" cap="none" spc="0" baseline="0" err="1">
                          <a:solidFill>
                            <a:schemeClr val="bg2"/>
                          </a:solidFill>
                          <a:effectLst/>
                          <a:uFillTx/>
                          <a:latin typeface="+mn-lt"/>
                          <a:ea typeface="+mn-ea"/>
                          <a:cs typeface="+mn-cs"/>
                          <a:sym typeface="Intel Clear"/>
                        </a:rPr>
                        <a:t>eDP</a:t>
                      </a:r>
                      <a:r>
                        <a:rPr lang="en-IN" sz="800" b="0" i="0" u="none" strike="noStrike" cap="none" spc="0" baseline="0">
                          <a:solidFill>
                            <a:schemeClr val="bg2"/>
                          </a:solidFill>
                          <a:effectLst/>
                          <a:uFillTx/>
                          <a:latin typeface="+mn-lt"/>
                          <a:ea typeface="+mn-ea"/>
                          <a:cs typeface="+mn-cs"/>
                          <a:sym typeface="Intel Clear"/>
                        </a:rPr>
                        <a:t> 1.5 Connector</a:t>
                      </a: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en-IN" sz="800" b="0" i="0" u="none" strike="noStrike" cap="none" spc="0" baseline="0" err="1">
                          <a:solidFill>
                            <a:schemeClr val="bg2"/>
                          </a:solidFill>
                          <a:effectLst/>
                          <a:uFillTx/>
                          <a:latin typeface="+mn-lt"/>
                          <a:ea typeface="+mn-ea"/>
                          <a:cs typeface="+mn-cs"/>
                          <a:sym typeface="Intel Clear"/>
                        </a:rPr>
                        <a:t>eDP</a:t>
                      </a:r>
                      <a:r>
                        <a:rPr lang="en-IN" sz="800" b="0" i="0" u="none" strike="noStrike" cap="none" spc="0" baseline="0">
                          <a:solidFill>
                            <a:schemeClr val="bg2"/>
                          </a:solidFill>
                          <a:effectLst/>
                          <a:uFillTx/>
                          <a:latin typeface="+mn-lt"/>
                          <a:ea typeface="+mn-ea"/>
                          <a:cs typeface="+mn-cs"/>
                          <a:sym typeface="Intel Clear"/>
                        </a:rPr>
                        <a:t> 1.5 Connector</a:t>
                      </a: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5238140"/>
                  </a:ext>
                </a:extLst>
              </a:tr>
              <a:tr h="385929">
                <a:tc>
                  <a:txBody>
                    <a:bodyPr/>
                    <a:lstStyle/>
                    <a:p>
                      <a:pPr marL="0" marR="0" indent="0" algn="ctr" defTabSz="609600" fontAlgn="b" latinLnBrk="0">
                        <a:lnSpc>
                          <a:spcPct val="100000"/>
                        </a:lnSpc>
                        <a:spcBef>
                          <a:spcPts val="0"/>
                        </a:spcBef>
                        <a:spcAft>
                          <a:spcPts val="0"/>
                        </a:spcAft>
                        <a:buClrTx/>
                        <a:buSzTx/>
                        <a:buFontTx/>
                        <a:buNone/>
                        <a:tabLst/>
                      </a:pPr>
                      <a:r>
                        <a:rPr lang="en-IN" sz="800" b="0" i="0" u="none" strike="noStrike" cap="none" spc="0" baseline="0">
                          <a:solidFill>
                            <a:schemeClr val="bg2"/>
                          </a:solidFill>
                          <a:effectLst/>
                          <a:uFillTx/>
                          <a:latin typeface="+mn-lt"/>
                          <a:ea typeface="+mn-ea"/>
                          <a:cs typeface="+mn-cs"/>
                          <a:sym typeface="Intel Clear"/>
                        </a:rPr>
                        <a:t>DDI2</a:t>
                      </a: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pl-PL" sz="800" b="0" i="0" u="none" strike="noStrike" cap="none" spc="0" baseline="0">
                          <a:solidFill>
                            <a:schemeClr val="bg2"/>
                          </a:solidFill>
                          <a:effectLst/>
                          <a:uFillTx/>
                          <a:latin typeface="+mn-lt"/>
                          <a:ea typeface="+mn-ea"/>
                          <a:cs typeface="+mn-cs"/>
                          <a:sym typeface="Intel Clear"/>
                        </a:rPr>
                        <a:t>HDMI 2.1 @12Gbps w/ retimer</a:t>
                      </a:r>
                      <a:endParaRPr lang="en-IN" sz="800" b="0" i="0" u="none" strike="noStrike" cap="none" spc="0" baseline="0">
                        <a:solidFill>
                          <a:schemeClr val="bg2"/>
                        </a:solidFill>
                        <a:effectLst/>
                        <a:uFillTx/>
                        <a:latin typeface="+mn-lt"/>
                        <a:ea typeface="+mn-ea"/>
                        <a:cs typeface="+mn-cs"/>
                        <a:sym typeface="Intel Clear"/>
                      </a:endParaRP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pl-PL" sz="800" b="0" i="0" u="none" strike="noStrike" cap="none" spc="0" baseline="0">
                          <a:solidFill>
                            <a:schemeClr val="bg2"/>
                          </a:solidFill>
                          <a:effectLst/>
                          <a:uFillTx/>
                          <a:latin typeface="+mn-lt"/>
                          <a:ea typeface="+mn-ea"/>
                          <a:cs typeface="+mn-cs"/>
                          <a:sym typeface="Intel Clear"/>
                        </a:rPr>
                        <a:t>HDMI 2.1 @12Gbps w/ retimer</a:t>
                      </a:r>
                      <a:endParaRPr lang="en-IN" sz="800" b="0" i="0" u="none" strike="noStrike" cap="none" spc="0" baseline="0">
                        <a:solidFill>
                          <a:schemeClr val="bg2"/>
                        </a:solidFill>
                        <a:effectLst/>
                        <a:highlight>
                          <a:srgbClr val="FFFF00"/>
                        </a:highlight>
                        <a:uFillTx/>
                        <a:latin typeface="+mn-lt"/>
                        <a:ea typeface="+mn-ea"/>
                        <a:cs typeface="+mn-cs"/>
                        <a:sym typeface="Intel Clear"/>
                      </a:endParaRP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pl-PL" sz="800" b="0" i="0" u="none" strike="noStrike" cap="none" spc="0" baseline="0">
                          <a:solidFill>
                            <a:schemeClr val="bg2"/>
                          </a:solidFill>
                          <a:effectLst/>
                          <a:highlight>
                            <a:srgbClr val="FFFF00"/>
                          </a:highlight>
                          <a:uFillTx/>
                          <a:latin typeface="+mn-lt"/>
                          <a:ea typeface="+mn-ea"/>
                          <a:cs typeface="+mn-cs"/>
                          <a:sym typeface="Intel Clear"/>
                        </a:rPr>
                        <a:t>HDMI 2.1 @12Gbps w/ re</a:t>
                      </a:r>
                      <a:r>
                        <a:rPr lang="en-US" sz="800" b="0" i="0" u="none" strike="noStrike" cap="none" spc="0" baseline="0">
                          <a:solidFill>
                            <a:schemeClr val="bg2"/>
                          </a:solidFill>
                          <a:effectLst/>
                          <a:highlight>
                            <a:srgbClr val="FFFF00"/>
                          </a:highlight>
                          <a:uFillTx/>
                          <a:latin typeface="+mn-lt"/>
                          <a:ea typeface="+mn-ea"/>
                          <a:cs typeface="+mn-cs"/>
                          <a:sym typeface="Intel Clear"/>
                        </a:rPr>
                        <a:t>driver</a:t>
                      </a:r>
                      <a:endParaRPr lang="en-IN" sz="800" b="0" i="0" u="none" strike="noStrike" cap="none" spc="0" baseline="0">
                        <a:solidFill>
                          <a:schemeClr val="bg2"/>
                        </a:solidFill>
                        <a:effectLst/>
                        <a:highlight>
                          <a:srgbClr val="FFFF00"/>
                        </a:highlight>
                        <a:uFillTx/>
                        <a:latin typeface="+mn-lt"/>
                        <a:ea typeface="+mn-ea"/>
                        <a:cs typeface="+mn-cs"/>
                        <a:sym typeface="Intel Clear"/>
                      </a:endParaRP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pl-PL" sz="800" b="0" i="0" u="none" strike="noStrike" cap="none" spc="0" baseline="0">
                          <a:solidFill>
                            <a:schemeClr val="bg2"/>
                          </a:solidFill>
                          <a:effectLst/>
                          <a:uFillTx/>
                          <a:latin typeface="+mn-lt"/>
                          <a:ea typeface="+mn-ea"/>
                          <a:cs typeface="+mn-cs"/>
                          <a:sym typeface="Intel Clear"/>
                        </a:rPr>
                        <a:t>HDMI 2.1 @12Gbps w/ retimer</a:t>
                      </a:r>
                      <a:endParaRPr lang="en-IN" sz="800" b="0" i="0" u="none" strike="noStrike" cap="none" spc="0" baseline="0">
                        <a:solidFill>
                          <a:schemeClr val="bg2"/>
                        </a:solidFill>
                        <a:effectLst/>
                        <a:uFillTx/>
                        <a:latin typeface="+mn-lt"/>
                        <a:ea typeface="+mn-ea"/>
                        <a:cs typeface="+mn-cs"/>
                        <a:sym typeface="Intel Clear"/>
                      </a:endParaRPr>
                    </a:p>
                  </a:txBody>
                  <a:tcPr marL="3744" marR="3744" marT="3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3336955"/>
                  </a:ext>
                </a:extLst>
              </a:tr>
            </a:tbl>
          </a:graphicData>
        </a:graphic>
      </p:graphicFrame>
      <p:sp>
        <p:nvSpPr>
          <p:cNvPr id="2" name="Content Placeholder 2">
            <a:extLst>
              <a:ext uri="{FF2B5EF4-FFF2-40B4-BE49-F238E27FC236}">
                <a16:creationId xmlns:a16="http://schemas.microsoft.com/office/drawing/2014/main" id="{BBCA441C-ADBF-ADAD-45FE-03FCF2744736}"/>
              </a:ext>
            </a:extLst>
          </p:cNvPr>
          <p:cNvSpPr txBox="1">
            <a:spLocks/>
          </p:cNvSpPr>
          <p:nvPr/>
        </p:nvSpPr>
        <p:spPr>
          <a:xfrm>
            <a:off x="6609330" y="3200401"/>
            <a:ext cx="4982595" cy="3122578"/>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225414" lvl="0" indent="-225414" defTabSz="1219110" eaLnBrk="1" fontAlgn="base" hangingPunct="1">
              <a:spcBef>
                <a:spcPct val="20000"/>
              </a:spcBef>
              <a:spcAft>
                <a:spcPct val="0"/>
              </a:spcAft>
              <a:buChar char="•"/>
              <a:defRPr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1pPr>
            <a:lvl2pPr marL="432197" indent="-177404" eaLnBrk="1" fontAlgn="base" hangingPunct="1">
              <a:spcBef>
                <a:spcPct val="20000"/>
              </a:spcBef>
              <a:spcAft>
                <a:spcPct val="0"/>
              </a:spcAft>
              <a:buFont typeface="Verdana" pitchFamily="34" charset="0"/>
              <a:buChar char="–"/>
              <a:defRPr sz="1200">
                <a:solidFill>
                  <a:schemeClr val="tx1"/>
                </a:solidFill>
              </a:defRPr>
            </a:lvl2pPr>
            <a:lvl3pPr marL="685800" indent="-167879" eaLnBrk="1" fontAlgn="base" hangingPunct="1">
              <a:spcBef>
                <a:spcPct val="20000"/>
              </a:spcBef>
              <a:spcAft>
                <a:spcPct val="0"/>
              </a:spcAft>
              <a:buFont typeface="Verdana" pitchFamily="34" charset="0"/>
              <a:buChar char="–"/>
              <a:defRPr sz="1050">
                <a:solidFill>
                  <a:schemeClr val="tx1"/>
                </a:solidFill>
              </a:defRPr>
            </a:lvl3pPr>
            <a:lvl4pPr marL="948929" indent="-177404" eaLnBrk="1" fontAlgn="base" hangingPunct="1">
              <a:spcBef>
                <a:spcPct val="20000"/>
              </a:spcBef>
              <a:spcAft>
                <a:spcPct val="0"/>
              </a:spcAft>
              <a:buFont typeface="Verdana" pitchFamily="34" charset="0"/>
              <a:buChar char="–"/>
              <a:defRPr sz="900">
                <a:solidFill>
                  <a:schemeClr val="tx1"/>
                </a:solidFill>
              </a:defRPr>
            </a:lvl4pPr>
            <a:lvl5pPr marL="1245394" indent="-176213" eaLnBrk="1" fontAlgn="base" hangingPunct="1">
              <a:spcBef>
                <a:spcPct val="20000"/>
              </a:spcBef>
              <a:spcAft>
                <a:spcPct val="0"/>
              </a:spcAft>
              <a:buFont typeface="Verdana" pitchFamily="34" charset="0"/>
              <a:buChar char="–"/>
              <a:defRPr sz="825">
                <a:solidFill>
                  <a:schemeClr val="tx1"/>
                </a:solidFill>
              </a:defRPr>
            </a:lvl5pPr>
            <a:lvl6pPr marL="1588294" indent="-176213" eaLnBrk="1" fontAlgn="base" hangingPunct="1">
              <a:spcBef>
                <a:spcPct val="20000"/>
              </a:spcBef>
              <a:spcAft>
                <a:spcPct val="0"/>
              </a:spcAft>
              <a:buFont typeface="Verdana" pitchFamily="34" charset="0"/>
              <a:buChar char="–"/>
              <a:defRPr sz="1050">
                <a:solidFill>
                  <a:schemeClr val="tx1"/>
                </a:solidFill>
              </a:defRPr>
            </a:lvl6pPr>
            <a:lvl7pPr marL="1931194" indent="-176213" eaLnBrk="1" fontAlgn="base" hangingPunct="1">
              <a:spcBef>
                <a:spcPct val="20000"/>
              </a:spcBef>
              <a:spcAft>
                <a:spcPct val="0"/>
              </a:spcAft>
              <a:buFont typeface="Verdana" pitchFamily="34" charset="0"/>
              <a:buChar char="–"/>
              <a:defRPr sz="1050">
                <a:solidFill>
                  <a:schemeClr val="tx1"/>
                </a:solidFill>
              </a:defRPr>
            </a:lvl7pPr>
            <a:lvl8pPr marL="2274094" indent="-176213" eaLnBrk="1" fontAlgn="base" hangingPunct="1">
              <a:spcBef>
                <a:spcPct val="20000"/>
              </a:spcBef>
              <a:spcAft>
                <a:spcPct val="0"/>
              </a:spcAft>
              <a:buFont typeface="Verdana" pitchFamily="34" charset="0"/>
              <a:buChar char="–"/>
              <a:defRPr sz="1050">
                <a:solidFill>
                  <a:schemeClr val="tx1"/>
                </a:solidFill>
              </a:defRPr>
            </a:lvl8pPr>
            <a:lvl9pPr marL="2616994" indent="-176213" eaLnBrk="1" fontAlgn="base" hangingPunct="1">
              <a:spcBef>
                <a:spcPct val="20000"/>
              </a:spcBef>
              <a:spcAft>
                <a:spcPct val="0"/>
              </a:spcAft>
              <a:buFont typeface="Verdana" pitchFamily="34" charset="0"/>
              <a:buChar char="–"/>
              <a:defRPr sz="1050">
                <a:solidFill>
                  <a:schemeClr val="tx1"/>
                </a:solidFill>
              </a:defRPr>
            </a:lvl9pPr>
          </a:lstStyle>
          <a:p>
            <a:r>
              <a:rPr lang="en-US" sz="1600"/>
              <a:t>Second </a:t>
            </a:r>
            <a:r>
              <a:rPr lang="en-US" sz="1600" err="1"/>
              <a:t>eDP</a:t>
            </a:r>
            <a:r>
              <a:rPr lang="en-US" sz="1600"/>
              <a:t> will be supported on TCP0 port with </a:t>
            </a:r>
            <a:r>
              <a:rPr lang="en-US" sz="1600" err="1"/>
              <a:t>eDP</a:t>
            </a:r>
            <a:r>
              <a:rPr lang="en-US" sz="1600"/>
              <a:t> module.</a:t>
            </a:r>
          </a:p>
          <a:p>
            <a:r>
              <a:rPr lang="en-US" sz="1600"/>
              <a:t>Retimer used </a:t>
            </a:r>
            <a:r>
              <a:rPr lang="en-US" sz="1600" b="1"/>
              <a:t>PS8419QFN46GTR-A1-GN0A02</a:t>
            </a:r>
          </a:p>
          <a:p>
            <a:r>
              <a:rPr lang="en-US" sz="1600" err="1"/>
              <a:t>Redriver</a:t>
            </a:r>
            <a:r>
              <a:rPr lang="en-US" sz="1600"/>
              <a:t> Used : </a:t>
            </a:r>
            <a:r>
              <a:rPr lang="en-US" sz="1600" b="1"/>
              <a:t>PS8219QFN46ITR-B0</a:t>
            </a:r>
          </a:p>
          <a:p>
            <a:pPr marL="0" indent="0">
              <a:buNone/>
            </a:pPr>
            <a:endParaRPr lang="en-US" sz="1600" b="1"/>
          </a:p>
          <a:p>
            <a:r>
              <a:rPr lang="en-US" sz="1600" b="1"/>
              <a:t>SoC Display port mapping; Display HAS link</a:t>
            </a:r>
            <a:r>
              <a:rPr lang="en-US" sz="1600"/>
              <a:t>:</a:t>
            </a:r>
            <a:r>
              <a:rPr lang="en-US" sz="1600" b="1"/>
              <a:t> </a:t>
            </a:r>
            <a:r>
              <a:rPr lang="en-US" sz="1600">
                <a:hlinkClick r:id="rId4" tooltip="https://docs.intel.com/documents/pch_doc/nvl/pcd-s/has/display_nvl/display_nvl.html#pcd-h"/>
              </a:rPr>
              <a:t>https://docs.intel.com/documents/pch_doc/NVL/PCD-S/HAS/Display_NVL/display_nvl.html#pcd-h</a:t>
            </a:r>
            <a:endParaRPr lang="en-US" sz="1600" b="1"/>
          </a:p>
          <a:p>
            <a:pPr marL="0" indent="0">
              <a:buNone/>
            </a:pPr>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99012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CAMERA</a:t>
            </a:r>
          </a:p>
        </p:txBody>
      </p:sp>
      <p:sp>
        <p:nvSpPr>
          <p:cNvPr id="5" name="TextBox 4">
            <a:extLst>
              <a:ext uri="{FF2B5EF4-FFF2-40B4-BE49-F238E27FC236}">
                <a16:creationId xmlns:a16="http://schemas.microsoft.com/office/drawing/2014/main" id="{50634917-A55B-0D64-2EBD-424E2D711A10}"/>
              </a:ext>
            </a:extLst>
          </p:cNvPr>
          <p:cNvSpPr txBox="1"/>
          <p:nvPr/>
        </p:nvSpPr>
        <p:spPr>
          <a:xfrm>
            <a:off x="7492181" y="5843632"/>
            <a:ext cx="4473677"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bg1"/>
                </a:solidFill>
              </a:rPr>
              <a:t>K, Vishnu</a:t>
            </a:r>
          </a:p>
        </p:txBody>
      </p:sp>
    </p:spTree>
    <p:extLst>
      <p:ext uri="{BB962C8B-B14F-4D97-AF65-F5344CB8AC3E}">
        <p14:creationId xmlns:p14="http://schemas.microsoft.com/office/powerpoint/2010/main" val="362097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FEBB6CC-89C2-4CF4-AC97-951FA4CC87A1}"/>
              </a:ext>
            </a:extLst>
          </p:cNvPr>
          <p:cNvSpPr txBox="1">
            <a:spLocks/>
          </p:cNvSpPr>
          <p:nvPr/>
        </p:nvSpPr>
        <p:spPr>
          <a:xfrm>
            <a:off x="391632" y="1099226"/>
            <a:ext cx="11320470" cy="5291845"/>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NVL-Hx RVP camera configuration supported in each SKU is shown below,</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r>
              <a:rPr lang="en-US" sz="2000">
                <a:cs typeface="Intel Clear" panose="020B0604020203020204" pitchFamily="34" charset="0"/>
              </a:rPr>
              <a:t>RVP-01 and RVP-04 supports new camera CRD 60 pinout</a:t>
            </a:r>
          </a:p>
          <a:p>
            <a:pPr marL="228589" indent="-228589" defTabSz="609570" hangingPunct="1">
              <a:buFont typeface="Arial" panose="020B0604020202020204" pitchFamily="34" charset="0"/>
              <a:buChar char="•"/>
            </a:pPr>
            <a:r>
              <a:rPr lang="en-US" sz="2000">
                <a:cs typeface="Intel Clear" panose="020B0604020203020204" pitchFamily="34" charset="0"/>
              </a:rPr>
              <a:t>RVP-02 and RVP-03 supports legacy Camera CRD 60 pinout</a:t>
            </a:r>
          </a:p>
          <a:p>
            <a:pPr marL="228589" indent="-228589" defTabSz="609570" hangingPunct="1">
              <a:buFont typeface="Arial" panose="020B0604020202020204" pitchFamily="34" charset="0"/>
              <a:buChar char="•"/>
            </a:pPr>
            <a:r>
              <a:rPr lang="en-US" sz="2000">
                <a:cs typeface="Intel Clear" panose="020B0604020203020204" pitchFamily="34" charset="0"/>
              </a:rPr>
              <a:t>Therefore, AIC supported in RVP-01,04 is different from RVP-02,03 (although it may look similar).</a:t>
            </a:r>
          </a:p>
          <a:p>
            <a:pPr marL="228589" indent="-228589" defTabSz="609570" hangingPunct="1">
              <a:buFont typeface="Arial" panose="020B0604020202020204" pitchFamily="34" charset="0"/>
              <a:buChar char="•"/>
            </a:pPr>
            <a:r>
              <a:rPr lang="en-US" sz="2000">
                <a:cs typeface="Intel Clear" panose="020B0604020203020204" pitchFamily="34" charset="0"/>
              </a:rPr>
              <a:t>CVS Synaptics AIC is supported only in RVP-02, RVP03.</a:t>
            </a:r>
          </a:p>
          <a:p>
            <a:pPr marL="228589" indent="-228589" defTabSz="609570" hangingPunct="1">
              <a:buFont typeface="Arial" panose="020B0604020202020204" pitchFamily="34" charset="0"/>
              <a:buChar char="•"/>
            </a:pPr>
            <a:r>
              <a:rPr lang="en-US" sz="2000">
                <a:solidFill>
                  <a:srgbClr val="FF0000"/>
                </a:solidFill>
                <a:highlight>
                  <a:srgbClr val="FFFF00"/>
                </a:highlight>
                <a:cs typeface="Intel Clear" panose="020B0604020203020204" pitchFamily="34" charset="0"/>
              </a:rPr>
              <a:t>Do not plug RVP-01,04 supported AICs to RVP-02,03 RVPs and Vice versa as it may damage Si</a:t>
            </a:r>
            <a:r>
              <a:rPr lang="en-US" sz="2000">
                <a:solidFill>
                  <a:srgbClr val="FF0000"/>
                </a:solidFill>
                <a:cs typeface="Intel Clear" panose="020B0604020203020204" pitchFamily="34" charset="0"/>
              </a:rPr>
              <a:t>. </a:t>
            </a:r>
          </a:p>
        </p:txBody>
      </p:sp>
      <p:sp>
        <p:nvSpPr>
          <p:cNvPr id="12" name="Title 1">
            <a:extLst>
              <a:ext uri="{FF2B5EF4-FFF2-40B4-BE49-F238E27FC236}">
                <a16:creationId xmlns:a16="http://schemas.microsoft.com/office/drawing/2014/main" id="{86B28CE7-7398-4413-BF10-E86E1C9087BF}"/>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NVL-Hx RVP – Camera support &amp; configurations</a:t>
            </a:r>
          </a:p>
        </p:txBody>
      </p:sp>
      <p:graphicFrame>
        <p:nvGraphicFramePr>
          <p:cNvPr id="2" name="Table 1">
            <a:extLst>
              <a:ext uri="{FF2B5EF4-FFF2-40B4-BE49-F238E27FC236}">
                <a16:creationId xmlns:a16="http://schemas.microsoft.com/office/drawing/2014/main" id="{1717A7D6-0B46-A775-39D0-0BFF607F4E02}"/>
              </a:ext>
            </a:extLst>
          </p:cNvPr>
          <p:cNvGraphicFramePr>
            <a:graphicFrameLocks noGrp="1"/>
          </p:cNvGraphicFramePr>
          <p:nvPr>
            <p:extLst>
              <p:ext uri="{D42A27DB-BD31-4B8C-83A1-F6EECF244321}">
                <p14:modId xmlns:p14="http://schemas.microsoft.com/office/powerpoint/2010/main" val="2625503463"/>
              </p:ext>
            </p:extLst>
          </p:nvPr>
        </p:nvGraphicFramePr>
        <p:xfrm>
          <a:off x="1470905" y="1607819"/>
          <a:ext cx="6857999" cy="1993888"/>
        </p:xfrm>
        <a:graphic>
          <a:graphicData uri="http://schemas.openxmlformats.org/drawingml/2006/table">
            <a:tbl>
              <a:tblPr firstRow="1" bandRow="1">
                <a:tableStyleId>{5940675A-B579-460E-94D1-54222C63F5DA}</a:tableStyleId>
              </a:tblPr>
              <a:tblGrid>
                <a:gridCol w="1604821">
                  <a:extLst>
                    <a:ext uri="{9D8B030D-6E8A-4147-A177-3AD203B41FA5}">
                      <a16:colId xmlns:a16="http://schemas.microsoft.com/office/drawing/2014/main" val="3655235781"/>
                    </a:ext>
                  </a:extLst>
                </a:gridCol>
                <a:gridCol w="1742735">
                  <a:extLst>
                    <a:ext uri="{9D8B030D-6E8A-4147-A177-3AD203B41FA5}">
                      <a16:colId xmlns:a16="http://schemas.microsoft.com/office/drawing/2014/main" val="1561736752"/>
                    </a:ext>
                  </a:extLst>
                </a:gridCol>
                <a:gridCol w="1592284">
                  <a:extLst>
                    <a:ext uri="{9D8B030D-6E8A-4147-A177-3AD203B41FA5}">
                      <a16:colId xmlns:a16="http://schemas.microsoft.com/office/drawing/2014/main" val="745128928"/>
                    </a:ext>
                  </a:extLst>
                </a:gridCol>
                <a:gridCol w="1918159">
                  <a:extLst>
                    <a:ext uri="{9D8B030D-6E8A-4147-A177-3AD203B41FA5}">
                      <a16:colId xmlns:a16="http://schemas.microsoft.com/office/drawing/2014/main" val="1738366496"/>
                    </a:ext>
                  </a:extLst>
                </a:gridCol>
              </a:tblGrid>
              <a:tr h="0">
                <a:tc>
                  <a:txBody>
                    <a:bodyPr/>
                    <a:lstStyle/>
                    <a:p>
                      <a:pPr algn="ctr"/>
                      <a:r>
                        <a:rPr lang="en-US" sz="1400" b="1">
                          <a:solidFill>
                            <a:schemeClr val="bg1"/>
                          </a:solidFill>
                        </a:rPr>
                        <a:t>RVP 01: NVL Hx-UPH-UL DDR5 SODIMM 1DPC T3 with PCH IOE </a:t>
                      </a:r>
                    </a:p>
                  </a:txBody>
                  <a:tcPr>
                    <a:solidFill>
                      <a:schemeClr val="tx2"/>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400" b="1">
                          <a:solidFill>
                            <a:schemeClr val="bg1"/>
                          </a:solidFill>
                        </a:rPr>
                        <a:t>RVP 02: NVL Hx DDR5 SODIMM 2DPC T3 dTBT with PCH IOE</a:t>
                      </a:r>
                    </a:p>
                  </a:txBody>
                  <a:tcPr>
                    <a:solidFill>
                      <a:schemeClr val="tx2"/>
                    </a:solidFill>
                  </a:tcPr>
                </a:tc>
                <a:tc>
                  <a:txBody>
                    <a:bodyPr/>
                    <a:lstStyle/>
                    <a:p>
                      <a:pPr algn="ctr"/>
                      <a:r>
                        <a:rPr lang="en-US" sz="1400" b="1">
                          <a:solidFill>
                            <a:schemeClr val="bg1"/>
                          </a:solidFill>
                        </a:rPr>
                        <a:t>RVP 03: NVL Hx-UPH-UL LP5x CAMM w/DBI T3 without PCH IOE MB down</a:t>
                      </a:r>
                    </a:p>
                  </a:txBody>
                  <a:tcPr>
                    <a:solidFill>
                      <a:schemeClr val="tx2"/>
                    </a:solidFill>
                  </a:tcPr>
                </a:tc>
                <a:tc>
                  <a:txBody>
                    <a:bodyPr/>
                    <a:lstStyle/>
                    <a:p>
                      <a:pPr algn="ctr"/>
                      <a:r>
                        <a:rPr lang="en-US" sz="1400" b="1">
                          <a:solidFill>
                            <a:schemeClr val="bg1"/>
                          </a:solidFill>
                        </a:rPr>
                        <a:t>RVP 04: NVL Hx-UPH LP5x Solder down/ Socketed T4 RVP with PCH IOE</a:t>
                      </a:r>
                    </a:p>
                  </a:txBody>
                  <a:tcPr>
                    <a:solidFill>
                      <a:schemeClr val="tx2"/>
                    </a:solidFill>
                  </a:tcPr>
                </a:tc>
                <a:extLst>
                  <a:ext uri="{0D108BD9-81ED-4DB2-BD59-A6C34878D82A}">
                    <a16:rowId xmlns:a16="http://schemas.microsoft.com/office/drawing/2014/main" val="95735306"/>
                  </a:ext>
                </a:extLst>
              </a:tr>
              <a:tr h="835648">
                <a:tc>
                  <a:txBody>
                    <a:bodyPr/>
                    <a:lstStyle/>
                    <a:p>
                      <a:pPr algn="ctr"/>
                      <a:r>
                        <a:rPr lang="en-US" sz="1400"/>
                        <a:t>D-PHY</a:t>
                      </a:r>
                    </a:p>
                    <a:p>
                      <a:pPr algn="ctr"/>
                      <a:r>
                        <a:rPr lang="en-US" sz="1400"/>
                        <a:t>C-PHY</a:t>
                      </a:r>
                    </a:p>
                    <a:p>
                      <a:pPr algn="ctr"/>
                      <a:r>
                        <a:rPr lang="en-US" sz="1400"/>
                        <a:t>eUSB2</a:t>
                      </a:r>
                    </a:p>
                  </a:txBody>
                  <a:tcPr anchor="ctr"/>
                </a:tc>
                <a:tc>
                  <a:txBody>
                    <a:bodyPr/>
                    <a:lstStyle/>
                    <a:p>
                      <a:pPr algn="ctr"/>
                      <a:r>
                        <a:rPr lang="en-US" sz="1400">
                          <a:solidFill>
                            <a:schemeClr val="tx1"/>
                          </a:solidFill>
                        </a:rPr>
                        <a:t>DPHY Only</a:t>
                      </a:r>
                    </a:p>
                  </a:txBody>
                  <a:tcPr anchor="ctr"/>
                </a:tc>
                <a:tc>
                  <a:txBody>
                    <a:bodyPr/>
                    <a:lstStyle/>
                    <a:p>
                      <a:pPr algn="ctr"/>
                      <a:r>
                        <a:rPr lang="en-US" sz="1400"/>
                        <a:t>D-PHY Only</a:t>
                      </a:r>
                    </a:p>
                  </a:txBody>
                  <a:tcPr anchor="ctr"/>
                </a:tc>
                <a:tc>
                  <a:txBody>
                    <a:bodyPr/>
                    <a:lstStyle/>
                    <a:p>
                      <a:pPr algn="ctr"/>
                      <a:r>
                        <a:rPr lang="en-US" sz="1400"/>
                        <a:t>D-PHY</a:t>
                      </a:r>
                    </a:p>
                    <a:p>
                      <a:pPr algn="ctr"/>
                      <a:r>
                        <a:rPr lang="en-US" sz="1400"/>
                        <a:t>C-PHY</a:t>
                      </a:r>
                    </a:p>
                    <a:p>
                      <a:pPr algn="ctr"/>
                      <a:r>
                        <a:rPr lang="en-US" sz="1400"/>
                        <a:t>eUSB2</a:t>
                      </a:r>
                    </a:p>
                  </a:txBody>
                  <a:tcPr anchor="ctr"/>
                </a:tc>
                <a:extLst>
                  <a:ext uri="{0D108BD9-81ED-4DB2-BD59-A6C34878D82A}">
                    <a16:rowId xmlns:a16="http://schemas.microsoft.com/office/drawing/2014/main" val="2344706543"/>
                  </a:ext>
                </a:extLst>
              </a:tr>
            </a:tbl>
          </a:graphicData>
        </a:graphic>
      </p:graphicFrame>
    </p:spTree>
    <p:extLst>
      <p:ext uri="{BB962C8B-B14F-4D97-AF65-F5344CB8AC3E}">
        <p14:creationId xmlns:p14="http://schemas.microsoft.com/office/powerpoint/2010/main" val="362792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lnSpc>
                <a:spcPct val="80000"/>
              </a:lnSpc>
            </a:pPr>
            <a:r>
              <a:rPr lang="en-US" sz="4800" b="1"/>
              <a:t>RVP strategy &amp; SKU Offerings</a:t>
            </a:r>
          </a:p>
        </p:txBody>
      </p:sp>
      <p:sp>
        <p:nvSpPr>
          <p:cNvPr id="3" name="TextBox 2">
            <a:extLst>
              <a:ext uri="{FF2B5EF4-FFF2-40B4-BE49-F238E27FC236}">
                <a16:creationId xmlns:a16="http://schemas.microsoft.com/office/drawing/2014/main" id="{AF1BCB3B-2617-60A8-C335-64BB9EDFC414}"/>
              </a:ext>
            </a:extLst>
          </p:cNvPr>
          <p:cNvSpPr txBox="1"/>
          <p:nvPr/>
        </p:nvSpPr>
        <p:spPr>
          <a:xfrm>
            <a:off x="7251115" y="5647750"/>
            <a:ext cx="44996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a:solidFill>
                  <a:schemeClr val="tx2"/>
                </a:solidFill>
              </a:defRPr>
            </a:lvl1pPr>
          </a:lstStyle>
          <a:p>
            <a:r>
              <a:rPr lang="en-US">
                <a:solidFill>
                  <a:schemeClr val="bg1"/>
                </a:solidFill>
              </a:rPr>
              <a:t>Fernandez, Jaison; Ap, Santhosh</a:t>
            </a:r>
          </a:p>
        </p:txBody>
      </p:sp>
    </p:spTree>
    <p:extLst>
      <p:ext uri="{BB962C8B-B14F-4D97-AF65-F5344CB8AC3E}">
        <p14:creationId xmlns:p14="http://schemas.microsoft.com/office/powerpoint/2010/main" val="7314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B1BD8F0-71FD-4E42-86AC-8A4C59D62285}"/>
              </a:ext>
            </a:extLst>
          </p:cNvPr>
          <p:cNvGraphicFramePr>
            <a:graphicFrameLocks noGrp="1"/>
          </p:cNvGraphicFramePr>
          <p:nvPr>
            <p:extLst>
              <p:ext uri="{D42A27DB-BD31-4B8C-83A1-F6EECF244321}">
                <p14:modId xmlns:p14="http://schemas.microsoft.com/office/powerpoint/2010/main" val="79661296"/>
              </p:ext>
            </p:extLst>
          </p:nvPr>
        </p:nvGraphicFramePr>
        <p:xfrm>
          <a:off x="1202773" y="1462990"/>
          <a:ext cx="7440410" cy="1034998"/>
        </p:xfrm>
        <a:graphic>
          <a:graphicData uri="http://schemas.openxmlformats.org/drawingml/2006/table">
            <a:tbl>
              <a:tblPr/>
              <a:tblGrid>
                <a:gridCol w="2053958">
                  <a:extLst>
                    <a:ext uri="{9D8B030D-6E8A-4147-A177-3AD203B41FA5}">
                      <a16:colId xmlns:a16="http://schemas.microsoft.com/office/drawing/2014/main" val="20000"/>
                    </a:ext>
                  </a:extLst>
                </a:gridCol>
                <a:gridCol w="1795484">
                  <a:extLst>
                    <a:ext uri="{9D8B030D-6E8A-4147-A177-3AD203B41FA5}">
                      <a16:colId xmlns:a16="http://schemas.microsoft.com/office/drawing/2014/main" val="20001"/>
                    </a:ext>
                  </a:extLst>
                </a:gridCol>
                <a:gridCol w="1795484">
                  <a:extLst>
                    <a:ext uri="{9D8B030D-6E8A-4147-A177-3AD203B41FA5}">
                      <a16:colId xmlns:a16="http://schemas.microsoft.com/office/drawing/2014/main" val="1278329216"/>
                    </a:ext>
                  </a:extLst>
                </a:gridCol>
                <a:gridCol w="1795484">
                  <a:extLst>
                    <a:ext uri="{9D8B030D-6E8A-4147-A177-3AD203B41FA5}">
                      <a16:colId xmlns:a16="http://schemas.microsoft.com/office/drawing/2014/main" val="1276065327"/>
                    </a:ext>
                  </a:extLst>
                </a:gridCol>
              </a:tblGrid>
              <a:tr h="317444">
                <a:tc>
                  <a:txBody>
                    <a:bodyPr/>
                    <a:lstStyle/>
                    <a:p>
                      <a:pPr marL="0" marR="0" indent="0" algn="ctr" defTabSz="609600" rtl="0" eaLnBrk="1" fontAlgn="b" latinLnBrk="0" hangingPunct="1">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RVP connector</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b" latinLnBrk="0" hangingPunct="1">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Synaptics AIC</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CRD-D1</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CRD-G3</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88616">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CRD Conn 1</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 x2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 x4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2 x2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8938">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CRD Conn 2</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NA</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 x2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1 x2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bl>
          </a:graphicData>
        </a:graphic>
      </p:graphicFrame>
      <p:sp>
        <p:nvSpPr>
          <p:cNvPr id="7" name="Content Placeholder 2">
            <a:extLst>
              <a:ext uri="{FF2B5EF4-FFF2-40B4-BE49-F238E27FC236}">
                <a16:creationId xmlns:a16="http://schemas.microsoft.com/office/drawing/2014/main" id="{0FEBB6CC-89C2-4CF4-AC97-951FA4CC87A1}"/>
              </a:ext>
            </a:extLst>
          </p:cNvPr>
          <p:cNvSpPr txBox="1">
            <a:spLocks/>
          </p:cNvSpPr>
          <p:nvPr/>
        </p:nvSpPr>
        <p:spPr>
          <a:xfrm>
            <a:off x="609600" y="998063"/>
            <a:ext cx="11010900" cy="5292733"/>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Below are the supported Camera AICs for RVP02,RVP03 SKUs</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r>
              <a:rPr lang="en-US" sz="2000">
                <a:cs typeface="Intel Clear" panose="020B0604020203020204" pitchFamily="34" charset="0"/>
              </a:rPr>
              <a:t>Camera AICs supported by RVP01, RVP04,</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r>
              <a:rPr lang="en-US" sz="1600" b="1">
                <a:solidFill>
                  <a:srgbClr val="FF0000"/>
                </a:solidFill>
                <a:cs typeface="Intel Clear" panose="020B0604020203020204" pitchFamily="34" charset="0"/>
              </a:rPr>
              <a:t>Note : CRD G3 CPHY DPHY AIC does not support CPHY on IR xfer connector (Middle conn)</a:t>
            </a:r>
          </a:p>
          <a:p>
            <a:pPr marL="228589" indent="-228589" defTabSz="609570" hangingPunct="1">
              <a:buFont typeface="Arial" panose="020B0604020202020204" pitchFamily="34" charset="0"/>
              <a:buChar char="•"/>
            </a:pPr>
            <a:r>
              <a:rPr lang="en-US" sz="1600" b="1">
                <a:solidFill>
                  <a:srgbClr val="FF0000"/>
                </a:solidFill>
                <a:cs typeface="Intel Clear" panose="020B0604020203020204" pitchFamily="34" charset="0"/>
              </a:rPr>
              <a:t>Note : Kindly do not swap the  CRD AICs between RVP-01,04 and RVP-02,03. This may ground the HSIO signals from SoC and may damage the Si. This is because new CRD-60 pinout followed in RVP-01,04.</a:t>
            </a:r>
          </a:p>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sp>
        <p:nvSpPr>
          <p:cNvPr id="12" name="Title 1">
            <a:extLst>
              <a:ext uri="{FF2B5EF4-FFF2-40B4-BE49-F238E27FC236}">
                <a16:creationId xmlns:a16="http://schemas.microsoft.com/office/drawing/2014/main" id="{86B28CE7-7398-4413-BF10-E86E1C9087BF}"/>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NVL-Hx RVP – Camera support &amp; configurations</a:t>
            </a:r>
          </a:p>
        </p:txBody>
      </p:sp>
      <p:graphicFrame>
        <p:nvGraphicFramePr>
          <p:cNvPr id="3" name="Table 2">
            <a:extLst>
              <a:ext uri="{FF2B5EF4-FFF2-40B4-BE49-F238E27FC236}">
                <a16:creationId xmlns:a16="http://schemas.microsoft.com/office/drawing/2014/main" id="{F72BBE3A-37B8-65FA-CF02-42D87FDA6C94}"/>
              </a:ext>
            </a:extLst>
          </p:cNvPr>
          <p:cNvGraphicFramePr>
            <a:graphicFrameLocks noGrp="1"/>
          </p:cNvGraphicFramePr>
          <p:nvPr>
            <p:extLst>
              <p:ext uri="{D42A27DB-BD31-4B8C-83A1-F6EECF244321}">
                <p14:modId xmlns:p14="http://schemas.microsoft.com/office/powerpoint/2010/main" val="282097026"/>
              </p:ext>
            </p:extLst>
          </p:nvPr>
        </p:nvGraphicFramePr>
        <p:xfrm>
          <a:off x="1068533" y="3181378"/>
          <a:ext cx="7543834" cy="1836149"/>
        </p:xfrm>
        <a:graphic>
          <a:graphicData uri="http://schemas.openxmlformats.org/drawingml/2006/table">
            <a:tbl>
              <a:tblPr/>
              <a:tblGrid>
                <a:gridCol w="2171139">
                  <a:extLst>
                    <a:ext uri="{9D8B030D-6E8A-4147-A177-3AD203B41FA5}">
                      <a16:colId xmlns:a16="http://schemas.microsoft.com/office/drawing/2014/main" val="2109141634"/>
                    </a:ext>
                  </a:extLst>
                </a:gridCol>
                <a:gridCol w="2596924">
                  <a:extLst>
                    <a:ext uri="{9D8B030D-6E8A-4147-A177-3AD203B41FA5}">
                      <a16:colId xmlns:a16="http://schemas.microsoft.com/office/drawing/2014/main" val="1853308304"/>
                    </a:ext>
                  </a:extLst>
                </a:gridCol>
                <a:gridCol w="2775771">
                  <a:extLst>
                    <a:ext uri="{9D8B030D-6E8A-4147-A177-3AD203B41FA5}">
                      <a16:colId xmlns:a16="http://schemas.microsoft.com/office/drawing/2014/main" val="3765553758"/>
                    </a:ext>
                  </a:extLst>
                </a:gridCol>
              </a:tblGrid>
              <a:tr h="317444">
                <a:tc>
                  <a:txBody>
                    <a:bodyPr/>
                    <a:lstStyle/>
                    <a:p>
                      <a:pPr marL="0" marR="0" indent="0" algn="ctr" defTabSz="609600" rtl="0" eaLnBrk="1" fontAlgn="b" latinLnBrk="0" hangingPunct="1">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RVP connector</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b" latinLnBrk="0" hangingPunct="1">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CRD D1 C-PHY D-PHY AIC</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1400" b="1" i="0" u="none" strike="noStrike" cap="none" spc="0" baseline="0">
                          <a:solidFill>
                            <a:schemeClr val="bg1"/>
                          </a:solidFill>
                          <a:effectLst/>
                          <a:uFillTx/>
                          <a:latin typeface="+mn-lt"/>
                          <a:ea typeface="+mn-ea"/>
                          <a:cs typeface="+mn-cs"/>
                          <a:sym typeface="Intel Clear"/>
                        </a:rPr>
                        <a:t>CRD G3 C-PHY DPHY AIC</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938734173"/>
                  </a:ext>
                </a:extLst>
              </a:tr>
              <a:tr h="213360">
                <a:tc rowSpan="5">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CRD Conn 1</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CPHY : 3 Trio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CPHY :1 x2 Trio on UF</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7446135"/>
                  </a:ext>
                </a:extLst>
              </a:tr>
              <a:tr h="60492">
                <a:tc vMerge="1">
                  <a:txBody>
                    <a:bodyPr/>
                    <a:lstStyle/>
                    <a:p>
                      <a:endParaRPr lang="en-US"/>
                    </a:p>
                  </a:txBody>
                  <a:tcPr/>
                </a:tc>
                <a:tc rowSpan="2">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DPHY : 1 x4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9935481"/>
                  </a:ext>
                </a:extLst>
              </a:tr>
              <a:tr h="254577">
                <a:tc vMerge="1">
                  <a:txBody>
                    <a:bodyPr/>
                    <a:lstStyle/>
                    <a:p>
                      <a:endParaRPr lang="en-US"/>
                    </a:p>
                  </a:txBody>
                  <a:tcPr/>
                </a:tc>
                <a:tc vMerge="1">
                  <a:txBody>
                    <a:bodyPr/>
                    <a:lstStyle/>
                    <a:p>
                      <a:endParaRPr lang="en-US"/>
                    </a:p>
                  </a:txBody>
                  <a:tcPr/>
                </a:tc>
                <a:tc rowSpan="2">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DPHY : 2 x2 lane (UF and IR)</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9271743"/>
                  </a:ext>
                </a:extLst>
              </a:tr>
              <a:tr h="0">
                <a:tc vMerge="1">
                  <a:txBody>
                    <a:bodyPr/>
                    <a:lstStyle/>
                    <a:p>
                      <a:endParaRPr lang="en-US"/>
                    </a:p>
                  </a:txBody>
                  <a:tcPr/>
                </a:tc>
                <a:tc rowSpan="2">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Eusb2 : eUSB2 P8</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83298194"/>
                  </a:ext>
                </a:extLst>
              </a:tr>
              <a:tr h="324796">
                <a:tc vMerge="1">
                  <a:txBody>
                    <a:bodyPr/>
                    <a:lstStyle/>
                    <a:p>
                      <a:endParaRPr lang="en-US"/>
                    </a:p>
                  </a:txBody>
                  <a:tcPr/>
                </a:tc>
                <a:tc vMerge="1">
                  <a:txBody>
                    <a:bodyPr/>
                    <a:lstStyle/>
                    <a:p>
                      <a:endParaRPr lang="en-US"/>
                    </a:p>
                  </a:txBody>
                  <a:tcP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Eusb2 : eUSB2 P8</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442394"/>
                  </a:ext>
                </a:extLst>
              </a:tr>
              <a:tr h="0">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endParaRPr lang="en-US"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indent="0" algn="l" defTabSz="609600" fontAlgn="ctr" latinLnBrk="0">
                        <a:lnSpc>
                          <a:spcPct val="100000"/>
                        </a:lnSpc>
                        <a:spcBef>
                          <a:spcPts val="0"/>
                        </a:spcBef>
                        <a:spcAft>
                          <a:spcPts val="0"/>
                        </a:spcAft>
                        <a:buClrTx/>
                        <a:buSzTx/>
                        <a:buFontTx/>
                        <a:buNone/>
                        <a:tabLst/>
                      </a:pPr>
                      <a:endParaRPr lang="en-US"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indent="0" algn="l" defTabSz="609600" fontAlgn="ctr" latinLnBrk="0">
                        <a:lnSpc>
                          <a:spcPct val="100000"/>
                        </a:lnSpc>
                        <a:spcBef>
                          <a:spcPts val="0"/>
                        </a:spcBef>
                        <a:spcAft>
                          <a:spcPts val="0"/>
                        </a:spcAft>
                        <a:buClrTx/>
                        <a:buSzTx/>
                        <a:buFontTx/>
                        <a:buNone/>
                        <a:tabLst/>
                      </a:pPr>
                      <a:endParaRPr lang="en-US"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666340171"/>
                  </a:ext>
                </a:extLst>
              </a:tr>
              <a:tr h="133377">
                <a:tc rowSpan="2">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CRD Conn 2</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CPHY : 2 Trio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CPHY : 1 x2 Trio WF</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5604459"/>
                  </a:ext>
                </a:extLst>
              </a:tr>
              <a:tr h="133377">
                <a:tc vMerge="1">
                  <a:txBody>
                    <a:bodyPr/>
                    <a:lstStyle/>
                    <a:p>
                      <a:endParaRPr lang="en-US"/>
                    </a:p>
                  </a:txBody>
                  <a:tcPr/>
                </a:tc>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DPHY : 1 x2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DPHY : 1x2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2811821"/>
                  </a:ext>
                </a:extLst>
              </a:tr>
            </a:tbl>
          </a:graphicData>
        </a:graphic>
      </p:graphicFrame>
    </p:spTree>
    <p:extLst>
      <p:ext uri="{BB962C8B-B14F-4D97-AF65-F5344CB8AC3E}">
        <p14:creationId xmlns:p14="http://schemas.microsoft.com/office/powerpoint/2010/main" val="415584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34C4E-2DAD-0EF3-58B4-1292613D66C2}"/>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3AFC70B-D362-0137-6D41-4E06B18321D4}"/>
              </a:ext>
            </a:extLst>
          </p:cNvPr>
          <p:cNvSpPr txBox="1">
            <a:spLocks/>
          </p:cNvSpPr>
          <p:nvPr/>
        </p:nvSpPr>
        <p:spPr>
          <a:xfrm>
            <a:off x="223322" y="1902767"/>
            <a:ext cx="5260295" cy="338969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2000" b="1" u="sng">
                <a:cs typeface="Intel Clear" panose="020B0604020203020204" pitchFamily="34" charset="0"/>
              </a:rPr>
              <a:t>CRD Connector Positions on NVL RVPs</a:t>
            </a:r>
          </a:p>
          <a:p>
            <a:pPr marL="228589" indent="-228589" defTabSz="609570" hangingPunct="1">
              <a:buFont typeface="Arial" panose="020B0604020202020204" pitchFamily="34" charset="0"/>
              <a:buChar char="•"/>
            </a:pPr>
            <a:r>
              <a:rPr lang="en-US" sz="1800">
                <a:cs typeface="Intel Clear" panose="020B0604020203020204" pitchFamily="34" charset="0"/>
              </a:rPr>
              <a:t>Figure Shows NVL RVP-01</a:t>
            </a:r>
          </a:p>
          <a:p>
            <a:pPr marL="228589" indent="-228589" defTabSz="609570" hangingPunct="1">
              <a:buFont typeface="Arial" panose="020B0604020202020204" pitchFamily="34" charset="0"/>
              <a:buChar char="•"/>
            </a:pPr>
            <a:r>
              <a:rPr lang="en-US" sz="1800">
                <a:cs typeface="Intel Clear" panose="020B0604020203020204" pitchFamily="34" charset="0"/>
              </a:rPr>
              <a:t>CRD CONN1 and CRD CONN2 are the two POR connectors provided for all NVL RVPs</a:t>
            </a:r>
          </a:p>
          <a:p>
            <a:pPr marL="228589" indent="-228589" defTabSz="609570" hangingPunct="1">
              <a:buFont typeface="Arial" panose="020B0604020202020204" pitchFamily="34" charset="0"/>
              <a:buChar char="•"/>
            </a:pPr>
            <a:r>
              <a:rPr lang="en-US" sz="1800">
                <a:cs typeface="Intel Clear" panose="020B0604020203020204" pitchFamily="34" charset="0"/>
              </a:rPr>
              <a:t>RVP-01 and RVP-04 RVPs will have 3</a:t>
            </a:r>
            <a:r>
              <a:rPr lang="en-US" sz="1800" baseline="30000">
                <a:cs typeface="Intel Clear" panose="020B0604020203020204" pitchFamily="34" charset="0"/>
              </a:rPr>
              <a:t>rd</a:t>
            </a:r>
            <a:r>
              <a:rPr lang="en-US" sz="1800">
                <a:cs typeface="Intel Clear" panose="020B0604020203020204" pitchFamily="34" charset="0"/>
              </a:rPr>
              <a:t> connector (CRD CONN3) which is provided for future RZL program support.</a:t>
            </a:r>
          </a:p>
          <a:p>
            <a:pPr marL="228589" indent="-228589" defTabSz="609570" hangingPunct="1">
              <a:buFont typeface="Arial" panose="020B0604020202020204" pitchFamily="34" charset="0"/>
              <a:buChar char="•"/>
            </a:pPr>
            <a:r>
              <a:rPr lang="en-US" sz="1800">
                <a:cs typeface="Intel Clear" panose="020B0604020203020204" pitchFamily="34" charset="0"/>
              </a:rPr>
              <a:t>CRD CONN3 is not enabled for NVL program (Eusb2 v2 is not available in NVL Si).</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16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p:txBody>
      </p:sp>
      <p:sp>
        <p:nvSpPr>
          <p:cNvPr id="12" name="Title 1">
            <a:extLst>
              <a:ext uri="{FF2B5EF4-FFF2-40B4-BE49-F238E27FC236}">
                <a16:creationId xmlns:a16="http://schemas.microsoft.com/office/drawing/2014/main" id="{9B14CAA4-542B-9925-FE47-CDB0595C53C2}"/>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NVL-Hx RVP – Camera support &amp; configurations</a:t>
            </a:r>
          </a:p>
        </p:txBody>
      </p:sp>
      <p:pic>
        <p:nvPicPr>
          <p:cNvPr id="3" name="Picture 2" descr="A green circuit board with many small chips&#10;&#10;AI-generated content may be incorrect.">
            <a:extLst>
              <a:ext uri="{FF2B5EF4-FFF2-40B4-BE49-F238E27FC236}">
                <a16:creationId xmlns:a16="http://schemas.microsoft.com/office/drawing/2014/main" id="{236EDB5A-5E33-7BBC-13F2-974AB4BB9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964217" y="574452"/>
            <a:ext cx="5208733" cy="6103833"/>
          </a:xfrm>
          <a:prstGeom prst="rect">
            <a:avLst/>
          </a:prstGeom>
          <a:ln>
            <a:solidFill>
              <a:schemeClr val="accent1"/>
            </a:solidFill>
          </a:ln>
        </p:spPr>
      </p:pic>
      <p:sp>
        <p:nvSpPr>
          <p:cNvPr id="17" name="Rectangle: Rounded Corners 16">
            <a:extLst>
              <a:ext uri="{FF2B5EF4-FFF2-40B4-BE49-F238E27FC236}">
                <a16:creationId xmlns:a16="http://schemas.microsoft.com/office/drawing/2014/main" id="{9B5D9D9E-1983-B9F6-BF8E-F0C6483381E5}"/>
              </a:ext>
            </a:extLst>
          </p:cNvPr>
          <p:cNvSpPr/>
          <p:nvPr/>
        </p:nvSpPr>
        <p:spPr>
          <a:xfrm>
            <a:off x="7013733" y="1698420"/>
            <a:ext cx="206908" cy="467212"/>
          </a:xfrm>
          <a:prstGeom prst="round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TextBox 19">
            <a:extLst>
              <a:ext uri="{FF2B5EF4-FFF2-40B4-BE49-F238E27FC236}">
                <a16:creationId xmlns:a16="http://schemas.microsoft.com/office/drawing/2014/main" id="{B957FABB-EB9A-9278-5C7D-4731EC0C8CD9}"/>
              </a:ext>
            </a:extLst>
          </p:cNvPr>
          <p:cNvSpPr txBox="1"/>
          <p:nvPr/>
        </p:nvSpPr>
        <p:spPr>
          <a:xfrm>
            <a:off x="7310462" y="1778137"/>
            <a:ext cx="1407245" cy="307777"/>
          </a:xfrm>
          <a:prstGeom prst="rect">
            <a:avLst/>
          </a:prstGeom>
          <a:solidFill>
            <a:srgbClr val="FFFF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rgbClr val="FF0000"/>
                </a:solidFill>
                <a:effectLst/>
                <a:uFillTx/>
                <a:latin typeface="+mn-lt"/>
                <a:ea typeface="+mn-ea"/>
                <a:cs typeface="+mn-cs"/>
                <a:sym typeface="Helvetica Neue"/>
              </a:rPr>
              <a:t>CRD CONN3</a:t>
            </a:r>
          </a:p>
          <a:p>
            <a:pPr marL="0" marR="0" indent="0" algn="l" defTabSz="2438338" rtl="0" fontAlgn="auto" latinLnBrk="0" hangingPunct="0">
              <a:lnSpc>
                <a:spcPct val="100000"/>
              </a:lnSpc>
              <a:spcBef>
                <a:spcPts val="0"/>
              </a:spcBef>
              <a:spcAft>
                <a:spcPts val="0"/>
              </a:spcAft>
              <a:buClrTx/>
              <a:buSzTx/>
              <a:buFontTx/>
              <a:buNone/>
              <a:tabLst/>
            </a:pPr>
            <a:r>
              <a:rPr lang="en-US" sz="1000">
                <a:solidFill>
                  <a:srgbClr val="FF0000"/>
                </a:solidFill>
              </a:rPr>
              <a:t>Cannot be used for NVL.</a:t>
            </a:r>
            <a:endParaRPr kumimoji="0" lang="en-US" sz="1000" b="0" i="0" u="none" strike="noStrike" cap="none" spc="0" normalizeH="0" baseline="0">
              <a:ln>
                <a:noFill/>
              </a:ln>
              <a:solidFill>
                <a:srgbClr val="FF0000"/>
              </a:solidFill>
              <a:effectLst/>
              <a:uFillTx/>
              <a:latin typeface="+mn-lt"/>
              <a:ea typeface="+mn-ea"/>
              <a:cs typeface="+mn-cs"/>
              <a:sym typeface="Helvetica Neue"/>
            </a:endParaRPr>
          </a:p>
        </p:txBody>
      </p:sp>
      <p:sp>
        <p:nvSpPr>
          <p:cNvPr id="15" name="Rectangle: Rounded Corners 14">
            <a:extLst>
              <a:ext uri="{FF2B5EF4-FFF2-40B4-BE49-F238E27FC236}">
                <a16:creationId xmlns:a16="http://schemas.microsoft.com/office/drawing/2014/main" id="{3CCDE420-7F5C-4F89-070B-E01966DB889F}"/>
              </a:ext>
            </a:extLst>
          </p:cNvPr>
          <p:cNvSpPr/>
          <p:nvPr/>
        </p:nvSpPr>
        <p:spPr>
          <a:xfrm>
            <a:off x="6071109" y="1485442"/>
            <a:ext cx="206908" cy="467212"/>
          </a:xfrm>
          <a:prstGeom prst="round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Rounded Corners 15">
            <a:extLst>
              <a:ext uri="{FF2B5EF4-FFF2-40B4-BE49-F238E27FC236}">
                <a16:creationId xmlns:a16="http://schemas.microsoft.com/office/drawing/2014/main" id="{86D249B0-4A1C-AC98-004C-5F3C9D8ACDB6}"/>
              </a:ext>
            </a:extLst>
          </p:cNvPr>
          <p:cNvSpPr/>
          <p:nvPr/>
        </p:nvSpPr>
        <p:spPr>
          <a:xfrm>
            <a:off x="6071109" y="2039509"/>
            <a:ext cx="206908" cy="467212"/>
          </a:xfrm>
          <a:prstGeom prst="round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TextBox 17">
            <a:extLst>
              <a:ext uri="{FF2B5EF4-FFF2-40B4-BE49-F238E27FC236}">
                <a16:creationId xmlns:a16="http://schemas.microsoft.com/office/drawing/2014/main" id="{04405DA4-8340-73E7-46E4-306165174C1B}"/>
              </a:ext>
            </a:extLst>
          </p:cNvPr>
          <p:cNvSpPr txBox="1"/>
          <p:nvPr/>
        </p:nvSpPr>
        <p:spPr>
          <a:xfrm>
            <a:off x="5797454" y="1279787"/>
            <a:ext cx="780911" cy="169277"/>
          </a:xfrm>
          <a:prstGeom prst="rect">
            <a:avLst/>
          </a:prstGeom>
          <a:solidFill>
            <a:schemeClr val="accent6">
              <a:lumMod val="50000"/>
            </a:schemeClr>
          </a:solidFill>
          <a:ln w="127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FFFF00"/>
                </a:solidFill>
                <a:effectLst/>
                <a:uFillTx/>
                <a:latin typeface="+mn-lt"/>
                <a:ea typeface="+mn-ea"/>
                <a:cs typeface="+mn-cs"/>
                <a:sym typeface="Helvetica Neue"/>
              </a:rPr>
              <a:t>CRD CONN1</a:t>
            </a:r>
          </a:p>
        </p:txBody>
      </p:sp>
      <p:sp>
        <p:nvSpPr>
          <p:cNvPr id="19" name="TextBox 18">
            <a:extLst>
              <a:ext uri="{FF2B5EF4-FFF2-40B4-BE49-F238E27FC236}">
                <a16:creationId xmlns:a16="http://schemas.microsoft.com/office/drawing/2014/main" id="{4DA8497E-FEA8-BFA1-1088-45E39EC1F0E8}"/>
              </a:ext>
            </a:extLst>
          </p:cNvPr>
          <p:cNvSpPr txBox="1"/>
          <p:nvPr/>
        </p:nvSpPr>
        <p:spPr>
          <a:xfrm>
            <a:off x="5797455" y="2564901"/>
            <a:ext cx="780911" cy="169277"/>
          </a:xfrm>
          <a:prstGeom prst="rect">
            <a:avLst/>
          </a:prstGeom>
          <a:solidFill>
            <a:schemeClr val="accent6">
              <a:lumMod val="50000"/>
            </a:schemeClr>
          </a:solidFill>
          <a:ln w="127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FFFF00"/>
                </a:solidFill>
                <a:effectLst/>
                <a:uFillTx/>
                <a:latin typeface="+mn-lt"/>
                <a:ea typeface="+mn-ea"/>
                <a:cs typeface="+mn-cs"/>
                <a:sym typeface="Helvetica Neue"/>
              </a:rPr>
              <a:t>CRD CONN2</a:t>
            </a:r>
          </a:p>
        </p:txBody>
      </p:sp>
    </p:spTree>
    <p:extLst>
      <p:ext uri="{BB962C8B-B14F-4D97-AF65-F5344CB8AC3E}">
        <p14:creationId xmlns:p14="http://schemas.microsoft.com/office/powerpoint/2010/main" val="424791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EAADF-36FC-1E63-8DAE-9BDC3D20BAD8}"/>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E71111D-B351-E720-08CB-27C8AAC7C417}"/>
              </a:ext>
            </a:extLst>
          </p:cNvPr>
          <p:cNvSpPr txBox="1">
            <a:spLocks/>
          </p:cNvSpPr>
          <p:nvPr/>
        </p:nvSpPr>
        <p:spPr>
          <a:xfrm>
            <a:off x="609600" y="981607"/>
            <a:ext cx="11010900" cy="5309189"/>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2000" b="1">
                <a:cs typeface="Intel Clear" panose="020B0604020203020204" pitchFamily="34" charset="0"/>
              </a:rPr>
              <a:t>How to identify </a:t>
            </a:r>
            <a:r>
              <a:rPr lang="en-US" sz="2000" b="1">
                <a:solidFill>
                  <a:srgbClr val="FF0000"/>
                </a:solidFill>
                <a:highlight>
                  <a:srgbClr val="FFFF00"/>
                </a:highlight>
                <a:cs typeface="Intel Clear" panose="020B0604020203020204" pitchFamily="34" charset="0"/>
              </a:rPr>
              <a:t>new CPHY DPHY AICs </a:t>
            </a:r>
            <a:r>
              <a:rPr lang="en-US" sz="2000" b="1">
                <a:cs typeface="Intel Clear" panose="020B0604020203020204" pitchFamily="34" charset="0"/>
              </a:rPr>
              <a:t>(AICs only supported in RVP-01 and RVP-04) ?</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p:txBody>
      </p:sp>
      <p:sp>
        <p:nvSpPr>
          <p:cNvPr id="12" name="Title 1">
            <a:extLst>
              <a:ext uri="{FF2B5EF4-FFF2-40B4-BE49-F238E27FC236}">
                <a16:creationId xmlns:a16="http://schemas.microsoft.com/office/drawing/2014/main" id="{9BC8814C-F07A-B051-D9CB-58FD1B5AF893}"/>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NVL-Hx RVP – Camera support &amp; configurations</a:t>
            </a:r>
          </a:p>
        </p:txBody>
      </p:sp>
      <p:grpSp>
        <p:nvGrpSpPr>
          <p:cNvPr id="9" name="Group 8">
            <a:extLst>
              <a:ext uri="{FF2B5EF4-FFF2-40B4-BE49-F238E27FC236}">
                <a16:creationId xmlns:a16="http://schemas.microsoft.com/office/drawing/2014/main" id="{270EA9B1-9359-1FD3-CAA0-144A06AF46FB}"/>
              </a:ext>
            </a:extLst>
          </p:cNvPr>
          <p:cNvGrpSpPr/>
          <p:nvPr/>
        </p:nvGrpSpPr>
        <p:grpSpPr>
          <a:xfrm>
            <a:off x="1006614" y="1514475"/>
            <a:ext cx="1908036" cy="4768354"/>
            <a:chOff x="1006614" y="1514475"/>
            <a:chExt cx="1610224" cy="4448175"/>
          </a:xfrm>
        </p:grpSpPr>
        <p:pic>
          <p:nvPicPr>
            <p:cNvPr id="5" name="Picture 4" descr="A green circuit board with many small chips&#10;&#10;AI-generated content may be incorrect.">
              <a:extLst>
                <a:ext uri="{FF2B5EF4-FFF2-40B4-BE49-F238E27FC236}">
                  <a16:creationId xmlns:a16="http://schemas.microsoft.com/office/drawing/2014/main" id="{6A9D34CC-20B9-0B4E-ED66-6BB4C80B2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614" y="1514475"/>
              <a:ext cx="1610224" cy="4448175"/>
            </a:xfrm>
            <a:prstGeom prst="rect">
              <a:avLst/>
            </a:prstGeom>
            <a:ln>
              <a:solidFill>
                <a:schemeClr val="accent1"/>
              </a:solidFill>
            </a:ln>
          </p:spPr>
        </p:pic>
        <p:sp>
          <p:nvSpPr>
            <p:cNvPr id="8" name="Rectangle 7">
              <a:extLst>
                <a:ext uri="{FF2B5EF4-FFF2-40B4-BE49-F238E27FC236}">
                  <a16:creationId xmlns:a16="http://schemas.microsoft.com/office/drawing/2014/main" id="{E55C7F68-D847-861C-009D-9F0F04DB151C}"/>
                </a:ext>
              </a:extLst>
            </p:cNvPr>
            <p:cNvSpPr/>
            <p:nvPr/>
          </p:nvSpPr>
          <p:spPr>
            <a:xfrm>
              <a:off x="1281114" y="1514486"/>
              <a:ext cx="985838" cy="436126"/>
            </a:xfrm>
            <a:prstGeom prst="rect">
              <a:avLst/>
            </a:prstGeom>
            <a:noFill/>
            <a:ln w="381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14" name="Group 13">
            <a:extLst>
              <a:ext uri="{FF2B5EF4-FFF2-40B4-BE49-F238E27FC236}">
                <a16:creationId xmlns:a16="http://schemas.microsoft.com/office/drawing/2014/main" id="{9369732D-DBA9-7272-C790-D818F97B4746}"/>
              </a:ext>
            </a:extLst>
          </p:cNvPr>
          <p:cNvGrpSpPr/>
          <p:nvPr/>
        </p:nvGrpSpPr>
        <p:grpSpPr>
          <a:xfrm>
            <a:off x="4682586" y="1463999"/>
            <a:ext cx="5480589" cy="4768354"/>
            <a:chOff x="4682586" y="1463999"/>
            <a:chExt cx="5480589" cy="4768354"/>
          </a:xfrm>
        </p:grpSpPr>
        <p:pic>
          <p:nvPicPr>
            <p:cNvPr id="11" name="Picture 10" descr="A green circuit board with many small slots&#10;&#10;AI-generated content may be incorrect.">
              <a:extLst>
                <a:ext uri="{FF2B5EF4-FFF2-40B4-BE49-F238E27FC236}">
                  <a16:creationId xmlns:a16="http://schemas.microsoft.com/office/drawing/2014/main" id="{62042E41-E841-14E3-23BD-AD6EDD2D9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586" y="1463999"/>
              <a:ext cx="5480589" cy="4768354"/>
            </a:xfrm>
            <a:prstGeom prst="rect">
              <a:avLst/>
            </a:prstGeom>
            <a:ln>
              <a:solidFill>
                <a:schemeClr val="accent1"/>
              </a:solidFill>
            </a:ln>
          </p:spPr>
        </p:pic>
        <p:sp>
          <p:nvSpPr>
            <p:cNvPr id="13" name="Rectangle 12">
              <a:extLst>
                <a:ext uri="{FF2B5EF4-FFF2-40B4-BE49-F238E27FC236}">
                  <a16:creationId xmlns:a16="http://schemas.microsoft.com/office/drawing/2014/main" id="{ACEBBED4-97AD-BFEF-7B48-7DA108BCA12F}"/>
                </a:ext>
              </a:extLst>
            </p:cNvPr>
            <p:cNvSpPr/>
            <p:nvPr/>
          </p:nvSpPr>
          <p:spPr>
            <a:xfrm>
              <a:off x="5476875" y="1514475"/>
              <a:ext cx="2333625" cy="561975"/>
            </a:xfrm>
            <a:prstGeom prst="rect">
              <a:avLst/>
            </a:prstGeom>
            <a:noFill/>
            <a:ln w="381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Tree>
    <p:extLst>
      <p:ext uri="{BB962C8B-B14F-4D97-AF65-F5344CB8AC3E}">
        <p14:creationId xmlns:p14="http://schemas.microsoft.com/office/powerpoint/2010/main" val="185863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545A-613F-7106-301F-256CF53B49C6}"/>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37E2B7A-0966-D2C9-3664-FEF17B7FAD1B}"/>
              </a:ext>
            </a:extLst>
          </p:cNvPr>
          <p:cNvSpPr txBox="1">
            <a:spLocks/>
          </p:cNvSpPr>
          <p:nvPr/>
        </p:nvSpPr>
        <p:spPr>
          <a:xfrm>
            <a:off x="609600" y="981607"/>
            <a:ext cx="11010900" cy="5309189"/>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2000" b="1">
                <a:cs typeface="Intel Clear" panose="020B0604020203020204" pitchFamily="34" charset="0"/>
              </a:rPr>
              <a:t>How to identify </a:t>
            </a:r>
            <a:r>
              <a:rPr lang="en-US" sz="2000" b="1">
                <a:solidFill>
                  <a:srgbClr val="FF0000"/>
                </a:solidFill>
                <a:highlight>
                  <a:srgbClr val="FFFF00"/>
                </a:highlight>
                <a:cs typeface="Intel Clear" panose="020B0604020203020204" pitchFamily="34" charset="0"/>
              </a:rPr>
              <a:t>legacy DPHY AICs </a:t>
            </a:r>
            <a:r>
              <a:rPr lang="en-US" sz="2000" b="1">
                <a:cs typeface="Intel Clear" panose="020B0604020203020204" pitchFamily="34" charset="0"/>
              </a:rPr>
              <a:t>(AICs only supported in RVP-02 and RVP-03) ?</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p:txBody>
      </p:sp>
      <p:sp>
        <p:nvSpPr>
          <p:cNvPr id="12" name="Title 1">
            <a:extLst>
              <a:ext uri="{FF2B5EF4-FFF2-40B4-BE49-F238E27FC236}">
                <a16:creationId xmlns:a16="http://schemas.microsoft.com/office/drawing/2014/main" id="{00DDE376-C064-1B8A-40BB-C984D2E6A5AF}"/>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NVL-Hx RVP – Camera support &amp; configurations</a:t>
            </a:r>
          </a:p>
        </p:txBody>
      </p:sp>
      <p:grpSp>
        <p:nvGrpSpPr>
          <p:cNvPr id="17" name="Group 16">
            <a:extLst>
              <a:ext uri="{FF2B5EF4-FFF2-40B4-BE49-F238E27FC236}">
                <a16:creationId xmlns:a16="http://schemas.microsoft.com/office/drawing/2014/main" id="{92527D0C-DE00-FF42-4709-21355A98616C}"/>
              </a:ext>
            </a:extLst>
          </p:cNvPr>
          <p:cNvGrpSpPr/>
          <p:nvPr/>
        </p:nvGrpSpPr>
        <p:grpSpPr>
          <a:xfrm>
            <a:off x="6214532" y="1458360"/>
            <a:ext cx="5405968" cy="4845099"/>
            <a:chOff x="5012852" y="1445697"/>
            <a:chExt cx="5405968" cy="4845099"/>
          </a:xfrm>
        </p:grpSpPr>
        <p:pic>
          <p:nvPicPr>
            <p:cNvPr id="4" name="Picture 3" descr="A close-up of a circuit board&#10;&#10;AI-generated content may be incorrect.">
              <a:extLst>
                <a:ext uri="{FF2B5EF4-FFF2-40B4-BE49-F238E27FC236}">
                  <a16:creationId xmlns:a16="http://schemas.microsoft.com/office/drawing/2014/main" id="{8D3B1B42-453D-46F7-6350-8163B0A70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852" y="1445697"/>
              <a:ext cx="5405968" cy="4845099"/>
            </a:xfrm>
            <a:prstGeom prst="rect">
              <a:avLst/>
            </a:prstGeom>
          </p:spPr>
        </p:pic>
        <p:sp>
          <p:nvSpPr>
            <p:cNvPr id="16" name="Rectangle 15">
              <a:extLst>
                <a:ext uri="{FF2B5EF4-FFF2-40B4-BE49-F238E27FC236}">
                  <a16:creationId xmlns:a16="http://schemas.microsoft.com/office/drawing/2014/main" id="{5F78374F-13C7-209E-1699-797F9BC1CB2A}"/>
                </a:ext>
              </a:extLst>
            </p:cNvPr>
            <p:cNvSpPr/>
            <p:nvPr/>
          </p:nvSpPr>
          <p:spPr>
            <a:xfrm>
              <a:off x="5555070" y="3016501"/>
              <a:ext cx="901992" cy="206908"/>
            </a:xfrm>
            <a:prstGeom prst="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pic>
        <p:nvPicPr>
          <p:cNvPr id="3" name="Picture 2">
            <a:extLst>
              <a:ext uri="{FF2B5EF4-FFF2-40B4-BE49-F238E27FC236}">
                <a16:creationId xmlns:a16="http://schemas.microsoft.com/office/drawing/2014/main" id="{60C8E5CA-567E-14A9-66BA-2A3C352E0FD8}"/>
              </a:ext>
            </a:extLst>
          </p:cNvPr>
          <p:cNvPicPr>
            <a:picLocks noChangeAspect="1"/>
          </p:cNvPicPr>
          <p:nvPr/>
        </p:nvPicPr>
        <p:blipFill>
          <a:blip r:embed="rId4"/>
          <a:stretch>
            <a:fillRect/>
          </a:stretch>
        </p:blipFill>
        <p:spPr>
          <a:xfrm>
            <a:off x="1174212" y="1379022"/>
            <a:ext cx="1759488" cy="5003776"/>
          </a:xfrm>
          <a:prstGeom prst="rect">
            <a:avLst/>
          </a:prstGeom>
        </p:spPr>
      </p:pic>
      <p:sp>
        <p:nvSpPr>
          <p:cNvPr id="5" name="Rectangle 4">
            <a:extLst>
              <a:ext uri="{FF2B5EF4-FFF2-40B4-BE49-F238E27FC236}">
                <a16:creationId xmlns:a16="http://schemas.microsoft.com/office/drawing/2014/main" id="{0DFCD4F3-95D1-3F3A-AF16-7F4E660CB065}"/>
              </a:ext>
            </a:extLst>
          </p:cNvPr>
          <p:cNvSpPr/>
          <p:nvPr/>
        </p:nvSpPr>
        <p:spPr>
          <a:xfrm>
            <a:off x="1602959" y="1497280"/>
            <a:ext cx="959265" cy="274369"/>
          </a:xfrm>
          <a:prstGeom prst="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7">
            <a:extLst>
              <a:ext uri="{FF2B5EF4-FFF2-40B4-BE49-F238E27FC236}">
                <a16:creationId xmlns:a16="http://schemas.microsoft.com/office/drawing/2014/main" id="{194B026E-EFC5-412B-C7AC-CC03E34AC10D}"/>
              </a:ext>
            </a:extLst>
          </p:cNvPr>
          <p:cNvPicPr>
            <a:picLocks noChangeAspect="1"/>
          </p:cNvPicPr>
          <p:nvPr/>
        </p:nvPicPr>
        <p:blipFill>
          <a:blip r:embed="rId5"/>
          <a:stretch>
            <a:fillRect/>
          </a:stretch>
        </p:blipFill>
        <p:spPr>
          <a:xfrm>
            <a:off x="3475918" y="1381125"/>
            <a:ext cx="1667582" cy="4906168"/>
          </a:xfrm>
          <a:prstGeom prst="rect">
            <a:avLst/>
          </a:prstGeom>
        </p:spPr>
      </p:pic>
      <p:sp>
        <p:nvSpPr>
          <p:cNvPr id="9" name="Rectangle 8">
            <a:extLst>
              <a:ext uri="{FF2B5EF4-FFF2-40B4-BE49-F238E27FC236}">
                <a16:creationId xmlns:a16="http://schemas.microsoft.com/office/drawing/2014/main" id="{E476FA7A-45B9-89A1-5630-5A682BC7F590}"/>
              </a:ext>
            </a:extLst>
          </p:cNvPr>
          <p:cNvSpPr/>
          <p:nvPr/>
        </p:nvSpPr>
        <p:spPr>
          <a:xfrm>
            <a:off x="3830076" y="1497279"/>
            <a:ext cx="959265" cy="274369"/>
          </a:xfrm>
          <a:prstGeom prst="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29524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98264" y="1572675"/>
            <a:ext cx="2395471" cy="542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CRD CON2</a:t>
            </a:r>
          </a:p>
        </p:txBody>
      </p:sp>
      <p:sp>
        <p:nvSpPr>
          <p:cNvPr id="6" name="Rectangle 5"/>
          <p:cNvSpPr/>
          <p:nvPr/>
        </p:nvSpPr>
        <p:spPr>
          <a:xfrm>
            <a:off x="8063883" y="1555097"/>
            <a:ext cx="2395471" cy="560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CRD CON1</a:t>
            </a:r>
          </a:p>
        </p:txBody>
      </p:sp>
      <p:sp>
        <p:nvSpPr>
          <p:cNvPr id="12" name="TextBox 11"/>
          <p:cNvSpPr txBox="1"/>
          <p:nvPr/>
        </p:nvSpPr>
        <p:spPr>
          <a:xfrm>
            <a:off x="6381192" y="2311523"/>
            <a:ext cx="774571" cy="314830"/>
          </a:xfrm>
          <a:prstGeom prst="rect">
            <a:avLst/>
          </a:prstGeom>
          <a:noFill/>
        </p:spPr>
        <p:txBody>
          <a:bodyPr wrap="none" rtlCol="0">
            <a:spAutoFit/>
          </a:bodyPr>
          <a:lstStyle/>
          <a:p>
            <a:pPr algn="ctr"/>
            <a:r>
              <a:rPr lang="en-US" sz="1600">
                <a:solidFill>
                  <a:schemeClr val="tx2"/>
                </a:solidFill>
              </a:rPr>
              <a:t>1xCLK</a:t>
            </a:r>
          </a:p>
        </p:txBody>
      </p:sp>
      <p:cxnSp>
        <p:nvCxnSpPr>
          <p:cNvPr id="25" name="Straight Arrow Connector 24"/>
          <p:cNvCxnSpPr/>
          <p:nvPr/>
        </p:nvCxnSpPr>
        <p:spPr>
          <a:xfrm>
            <a:off x="5735592"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6440237"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9196728"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9697800"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56D9257-A6D5-471B-816F-2E12A56DEDF8}"/>
              </a:ext>
            </a:extLst>
          </p:cNvPr>
          <p:cNvSpPr txBox="1"/>
          <p:nvPr/>
        </p:nvSpPr>
        <p:spPr>
          <a:xfrm>
            <a:off x="4692539" y="2311523"/>
            <a:ext cx="979573" cy="314830"/>
          </a:xfrm>
          <a:prstGeom prst="rect">
            <a:avLst/>
          </a:prstGeom>
          <a:noFill/>
        </p:spPr>
        <p:txBody>
          <a:bodyPr wrap="square" rtlCol="0">
            <a:spAutoFit/>
          </a:bodyPr>
          <a:lstStyle/>
          <a:p>
            <a:pPr algn="ctr"/>
            <a:r>
              <a:rPr lang="en-US" sz="1600">
                <a:solidFill>
                  <a:schemeClr val="tx2"/>
                </a:solidFill>
              </a:rPr>
              <a:t>2x Data</a:t>
            </a:r>
          </a:p>
        </p:txBody>
      </p:sp>
      <p:sp>
        <p:nvSpPr>
          <p:cNvPr id="33" name="TextBox 32">
            <a:extLst>
              <a:ext uri="{FF2B5EF4-FFF2-40B4-BE49-F238E27FC236}">
                <a16:creationId xmlns:a16="http://schemas.microsoft.com/office/drawing/2014/main" id="{EFB97F6F-1106-46CB-9CF3-6E8D03215CFC}"/>
              </a:ext>
            </a:extLst>
          </p:cNvPr>
          <p:cNvSpPr txBox="1"/>
          <p:nvPr/>
        </p:nvSpPr>
        <p:spPr>
          <a:xfrm>
            <a:off x="9748463" y="2311523"/>
            <a:ext cx="774571" cy="314830"/>
          </a:xfrm>
          <a:prstGeom prst="rect">
            <a:avLst/>
          </a:prstGeom>
          <a:noFill/>
        </p:spPr>
        <p:txBody>
          <a:bodyPr wrap="none" rtlCol="0">
            <a:spAutoFit/>
          </a:bodyPr>
          <a:lstStyle/>
          <a:p>
            <a:pPr algn="ctr"/>
            <a:r>
              <a:rPr lang="en-US" sz="1600">
                <a:solidFill>
                  <a:schemeClr val="tx2"/>
                </a:solidFill>
              </a:rPr>
              <a:t>2xCLK</a:t>
            </a:r>
          </a:p>
        </p:txBody>
      </p:sp>
      <p:sp>
        <p:nvSpPr>
          <p:cNvPr id="34" name="TextBox 33">
            <a:extLst>
              <a:ext uri="{FF2B5EF4-FFF2-40B4-BE49-F238E27FC236}">
                <a16:creationId xmlns:a16="http://schemas.microsoft.com/office/drawing/2014/main" id="{AE99C74F-3FD3-424A-8492-02D19BE9A037}"/>
              </a:ext>
            </a:extLst>
          </p:cNvPr>
          <p:cNvSpPr txBox="1"/>
          <p:nvPr/>
        </p:nvSpPr>
        <p:spPr>
          <a:xfrm>
            <a:off x="8242690" y="2311523"/>
            <a:ext cx="979573" cy="314830"/>
          </a:xfrm>
          <a:prstGeom prst="rect">
            <a:avLst/>
          </a:prstGeom>
          <a:noFill/>
        </p:spPr>
        <p:txBody>
          <a:bodyPr wrap="square" rtlCol="0">
            <a:spAutoFit/>
          </a:bodyPr>
          <a:lstStyle/>
          <a:p>
            <a:pPr algn="ctr"/>
            <a:r>
              <a:rPr lang="en-US" sz="1600">
                <a:solidFill>
                  <a:schemeClr val="tx2"/>
                </a:solidFill>
              </a:rPr>
              <a:t>4x Data</a:t>
            </a:r>
          </a:p>
        </p:txBody>
      </p:sp>
      <p:sp>
        <p:nvSpPr>
          <p:cNvPr id="15" name="Title 1">
            <a:extLst>
              <a:ext uri="{FF2B5EF4-FFF2-40B4-BE49-F238E27FC236}">
                <a16:creationId xmlns:a16="http://schemas.microsoft.com/office/drawing/2014/main" id="{6269E194-3142-4518-B13F-5367DE3EDE11}"/>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NVL-Hx RVP – Camera support &amp; configurations</a:t>
            </a:r>
          </a:p>
        </p:txBody>
      </p:sp>
      <p:graphicFrame>
        <p:nvGraphicFramePr>
          <p:cNvPr id="16" name="Table 15">
            <a:extLst>
              <a:ext uri="{FF2B5EF4-FFF2-40B4-BE49-F238E27FC236}">
                <a16:creationId xmlns:a16="http://schemas.microsoft.com/office/drawing/2014/main" id="{E9E9BC24-28EC-4777-B25B-800E47FFFC5E}"/>
              </a:ext>
            </a:extLst>
          </p:cNvPr>
          <p:cNvGraphicFramePr>
            <a:graphicFrameLocks noGrp="1"/>
          </p:cNvGraphicFramePr>
          <p:nvPr>
            <p:extLst>
              <p:ext uri="{D42A27DB-BD31-4B8C-83A1-F6EECF244321}">
                <p14:modId xmlns:p14="http://schemas.microsoft.com/office/powerpoint/2010/main" val="1322346103"/>
              </p:ext>
            </p:extLst>
          </p:nvPr>
        </p:nvGraphicFramePr>
        <p:xfrm>
          <a:off x="1879598" y="2863834"/>
          <a:ext cx="9334501" cy="3267042"/>
        </p:xfrm>
        <a:graphic>
          <a:graphicData uri="http://schemas.openxmlformats.org/drawingml/2006/table">
            <a:tbl>
              <a:tblPr/>
              <a:tblGrid>
                <a:gridCol w="3267076">
                  <a:extLst>
                    <a:ext uri="{9D8B030D-6E8A-4147-A177-3AD203B41FA5}">
                      <a16:colId xmlns:a16="http://schemas.microsoft.com/office/drawing/2014/main" val="20000"/>
                    </a:ext>
                  </a:extLst>
                </a:gridCol>
                <a:gridCol w="3006726">
                  <a:extLst>
                    <a:ext uri="{9D8B030D-6E8A-4147-A177-3AD203B41FA5}">
                      <a16:colId xmlns:a16="http://schemas.microsoft.com/office/drawing/2014/main" val="20001"/>
                    </a:ext>
                  </a:extLst>
                </a:gridCol>
                <a:gridCol w="3060699">
                  <a:extLst>
                    <a:ext uri="{9D8B030D-6E8A-4147-A177-3AD203B41FA5}">
                      <a16:colId xmlns:a16="http://schemas.microsoft.com/office/drawing/2014/main" val="1278329216"/>
                    </a:ext>
                  </a:extLst>
                </a:gridCol>
              </a:tblGrid>
              <a:tr h="585045">
                <a:tc>
                  <a:txBody>
                    <a:bodyPr/>
                    <a:lstStyle/>
                    <a:p>
                      <a:pPr algn="ctr"/>
                      <a:r>
                        <a:rPr lang="en-US" sz="1600" dirty="0">
                          <a:solidFill>
                            <a:schemeClr val="bg1"/>
                          </a:solidFill>
                        </a:rPr>
                        <a:t>GPIOs in RVP1, RVP2 &amp; RVP4</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Discrete G1</a:t>
                      </a:r>
                      <a:r>
                        <a:rPr lang="en-US" sz="1600" baseline="0" dirty="0">
                          <a:solidFill>
                            <a:schemeClr val="bg1"/>
                          </a:solidFill>
                        </a:rPr>
                        <a:t> or  </a:t>
                      </a:r>
                      <a:r>
                        <a:rPr lang="en-US" sz="1600" dirty="0">
                          <a:solidFill>
                            <a:schemeClr val="bg1"/>
                          </a:solidFill>
                        </a:rPr>
                        <a:t>PMIC G3</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Discrete G1</a:t>
                      </a:r>
                      <a:r>
                        <a:rPr lang="en-US" sz="1600" baseline="0" dirty="0">
                          <a:solidFill>
                            <a:schemeClr val="bg1"/>
                          </a:solidFill>
                        </a:rPr>
                        <a:t> or PMIC G3/ or Synaptics</a:t>
                      </a:r>
                      <a:endParaRPr lang="en-US" sz="1600" dirty="0">
                        <a:solidFill>
                          <a:schemeClr val="bg1"/>
                        </a:solidFill>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21775">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1X PWREN</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1X RST</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1X Flash Trigger</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(optional path from con2)</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00537"/>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1X Privacy LED</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3714725"/>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1X CLK Enable</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(optional path from con1)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821358"/>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VSYNC</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Option from VSync1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dirty="0">
                          <a:solidFill>
                            <a:schemeClr val="bg2"/>
                          </a:solidFill>
                          <a:effectLst/>
                          <a:uFillTx/>
                          <a:latin typeface="+mn-lt"/>
                          <a:ea typeface="+mn-ea"/>
                          <a:cs typeface="+mn-cs"/>
                          <a:sym typeface="Intel Clear"/>
                        </a:rPr>
                        <a:t>VSync1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277836"/>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I2C</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I2C0</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I2C1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836306"/>
                  </a:ext>
                </a:extLst>
              </a:tr>
            </a:tbl>
          </a:graphicData>
        </a:graphic>
      </p:graphicFrame>
    </p:spTree>
    <p:extLst>
      <p:ext uri="{BB962C8B-B14F-4D97-AF65-F5344CB8AC3E}">
        <p14:creationId xmlns:p14="http://schemas.microsoft.com/office/powerpoint/2010/main" val="2140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98264" y="1572675"/>
            <a:ext cx="2395471" cy="542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CRD CON2</a:t>
            </a:r>
          </a:p>
        </p:txBody>
      </p:sp>
      <p:sp>
        <p:nvSpPr>
          <p:cNvPr id="6" name="Rectangle 5"/>
          <p:cNvSpPr/>
          <p:nvPr/>
        </p:nvSpPr>
        <p:spPr>
          <a:xfrm>
            <a:off x="8063883" y="1555097"/>
            <a:ext cx="2395471" cy="560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CRD CON1</a:t>
            </a:r>
          </a:p>
        </p:txBody>
      </p:sp>
      <p:cxnSp>
        <p:nvCxnSpPr>
          <p:cNvPr id="25" name="Straight Arrow Connector 24"/>
          <p:cNvCxnSpPr/>
          <p:nvPr/>
        </p:nvCxnSpPr>
        <p:spPr>
          <a:xfrm>
            <a:off x="6196131"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9350233"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56D9257-A6D5-471B-816F-2E12A56DEDF8}"/>
              </a:ext>
            </a:extLst>
          </p:cNvPr>
          <p:cNvSpPr txBox="1"/>
          <p:nvPr/>
        </p:nvSpPr>
        <p:spPr>
          <a:xfrm>
            <a:off x="5153078" y="2311523"/>
            <a:ext cx="979573" cy="314830"/>
          </a:xfrm>
          <a:prstGeom prst="rect">
            <a:avLst/>
          </a:prstGeom>
          <a:noFill/>
        </p:spPr>
        <p:txBody>
          <a:bodyPr wrap="square" rtlCol="0">
            <a:spAutoFit/>
          </a:bodyPr>
          <a:lstStyle/>
          <a:p>
            <a:pPr algn="ctr"/>
            <a:r>
              <a:rPr lang="en-US" sz="1600">
                <a:solidFill>
                  <a:schemeClr val="tx2"/>
                </a:solidFill>
              </a:rPr>
              <a:t>2Trios</a:t>
            </a:r>
          </a:p>
        </p:txBody>
      </p:sp>
      <p:sp>
        <p:nvSpPr>
          <p:cNvPr id="34" name="TextBox 33">
            <a:extLst>
              <a:ext uri="{FF2B5EF4-FFF2-40B4-BE49-F238E27FC236}">
                <a16:creationId xmlns:a16="http://schemas.microsoft.com/office/drawing/2014/main" id="{AE99C74F-3FD3-424A-8492-02D19BE9A037}"/>
              </a:ext>
            </a:extLst>
          </p:cNvPr>
          <p:cNvSpPr txBox="1"/>
          <p:nvPr/>
        </p:nvSpPr>
        <p:spPr>
          <a:xfrm>
            <a:off x="8396195" y="2311523"/>
            <a:ext cx="979573" cy="314830"/>
          </a:xfrm>
          <a:prstGeom prst="rect">
            <a:avLst/>
          </a:prstGeom>
          <a:noFill/>
        </p:spPr>
        <p:txBody>
          <a:bodyPr wrap="square" rtlCol="0">
            <a:spAutoFit/>
          </a:bodyPr>
          <a:lstStyle/>
          <a:p>
            <a:pPr algn="ctr"/>
            <a:r>
              <a:rPr lang="en-US" sz="1600">
                <a:solidFill>
                  <a:schemeClr val="tx2"/>
                </a:solidFill>
              </a:rPr>
              <a:t>3Trios</a:t>
            </a:r>
          </a:p>
        </p:txBody>
      </p:sp>
      <p:sp>
        <p:nvSpPr>
          <p:cNvPr id="15" name="Title 1">
            <a:extLst>
              <a:ext uri="{FF2B5EF4-FFF2-40B4-BE49-F238E27FC236}">
                <a16:creationId xmlns:a16="http://schemas.microsoft.com/office/drawing/2014/main" id="{6269E194-3142-4518-B13F-5367DE3EDE11}"/>
              </a:ext>
            </a:extLst>
          </p:cNvPr>
          <p:cNvSpPr txBox="1">
            <a:spLocks/>
          </p:cNvSpPr>
          <p:nvPr/>
        </p:nvSpPr>
        <p:spPr>
          <a:xfrm>
            <a:off x="-42154" y="125741"/>
            <a:ext cx="12276306"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NVL-Hx RVP – Camera support &amp; configurations C-PHY</a:t>
            </a:r>
          </a:p>
        </p:txBody>
      </p:sp>
      <p:graphicFrame>
        <p:nvGraphicFramePr>
          <p:cNvPr id="16" name="Table 15">
            <a:extLst>
              <a:ext uri="{FF2B5EF4-FFF2-40B4-BE49-F238E27FC236}">
                <a16:creationId xmlns:a16="http://schemas.microsoft.com/office/drawing/2014/main" id="{E9E9BC24-28EC-4777-B25B-800E47FFFC5E}"/>
              </a:ext>
            </a:extLst>
          </p:cNvPr>
          <p:cNvGraphicFramePr>
            <a:graphicFrameLocks noGrp="1"/>
          </p:cNvGraphicFramePr>
          <p:nvPr>
            <p:extLst>
              <p:ext uri="{D42A27DB-BD31-4B8C-83A1-F6EECF244321}">
                <p14:modId xmlns:p14="http://schemas.microsoft.com/office/powerpoint/2010/main" val="2826975384"/>
              </p:ext>
            </p:extLst>
          </p:nvPr>
        </p:nvGraphicFramePr>
        <p:xfrm>
          <a:off x="1879598" y="2863834"/>
          <a:ext cx="9334501" cy="3242487"/>
        </p:xfrm>
        <a:graphic>
          <a:graphicData uri="http://schemas.openxmlformats.org/drawingml/2006/table">
            <a:tbl>
              <a:tblPr/>
              <a:tblGrid>
                <a:gridCol w="3267076">
                  <a:extLst>
                    <a:ext uri="{9D8B030D-6E8A-4147-A177-3AD203B41FA5}">
                      <a16:colId xmlns:a16="http://schemas.microsoft.com/office/drawing/2014/main" val="20000"/>
                    </a:ext>
                  </a:extLst>
                </a:gridCol>
                <a:gridCol w="3006726">
                  <a:extLst>
                    <a:ext uri="{9D8B030D-6E8A-4147-A177-3AD203B41FA5}">
                      <a16:colId xmlns:a16="http://schemas.microsoft.com/office/drawing/2014/main" val="20001"/>
                    </a:ext>
                  </a:extLst>
                </a:gridCol>
                <a:gridCol w="3060699">
                  <a:extLst>
                    <a:ext uri="{9D8B030D-6E8A-4147-A177-3AD203B41FA5}">
                      <a16:colId xmlns:a16="http://schemas.microsoft.com/office/drawing/2014/main" val="1278329216"/>
                    </a:ext>
                  </a:extLst>
                </a:gridCol>
              </a:tblGrid>
              <a:tr h="585045">
                <a:tc>
                  <a:txBody>
                    <a:bodyPr/>
                    <a:lstStyle/>
                    <a:p>
                      <a:pPr algn="ctr"/>
                      <a:r>
                        <a:rPr lang="en-US" sz="1600" dirty="0">
                          <a:solidFill>
                            <a:schemeClr val="bg1"/>
                          </a:solidFill>
                        </a:rPr>
                        <a:t>GPIOs in RVP3 SKU</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Discrete CRD D1 C-PHY</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Discrete CRD D1 C-PHY</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21775">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1X PWREN</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1X RST</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1X Flash Trigger</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(optional path from con2)</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00537"/>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1X Privacy LED</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3714725"/>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1X CLK Enable</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(optional path from con1)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Wingdings" panose="05000000000000000000" pitchFamily="2" charset="2"/>
                        </a:rPr>
                        <a:t></a:t>
                      </a:r>
                      <a:endParaRPr lang="en-US" sz="1400" b="0" i="0" u="none" strike="noStrike" cap="none" spc="0" baseline="0" dirty="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821358"/>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VSYNC</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Option from VSync1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dirty="0">
                          <a:solidFill>
                            <a:schemeClr val="bg2"/>
                          </a:solidFill>
                          <a:effectLst/>
                          <a:uFillTx/>
                          <a:latin typeface="+mn-lt"/>
                          <a:ea typeface="+mn-ea"/>
                          <a:cs typeface="+mn-cs"/>
                          <a:sym typeface="Intel Clear"/>
                        </a:rPr>
                        <a:t>VSync1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277836"/>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I2C</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I2C0</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dirty="0">
                          <a:solidFill>
                            <a:schemeClr val="bg2"/>
                          </a:solidFill>
                          <a:effectLst/>
                          <a:uFillTx/>
                          <a:latin typeface="+mn-lt"/>
                          <a:ea typeface="+mn-ea"/>
                          <a:cs typeface="+mn-cs"/>
                          <a:sym typeface="Intel Clear"/>
                        </a:rPr>
                        <a:t>I2C1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836306"/>
                  </a:ext>
                </a:extLst>
              </a:tr>
            </a:tbl>
          </a:graphicData>
        </a:graphic>
      </p:graphicFrame>
    </p:spTree>
    <p:extLst>
      <p:ext uri="{BB962C8B-B14F-4D97-AF65-F5344CB8AC3E}">
        <p14:creationId xmlns:p14="http://schemas.microsoft.com/office/powerpoint/2010/main" val="153850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8B507ED-08A3-4C08-A8E6-DC0B36361CCC}"/>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NVL-HX POR Camera Sensors</a:t>
            </a:r>
          </a:p>
        </p:txBody>
      </p:sp>
      <p:sp>
        <p:nvSpPr>
          <p:cNvPr id="8" name="Content Placeholder 2">
            <a:extLst>
              <a:ext uri="{FF2B5EF4-FFF2-40B4-BE49-F238E27FC236}">
                <a16:creationId xmlns:a16="http://schemas.microsoft.com/office/drawing/2014/main" id="{1E208CD9-D8C5-4571-A3D0-BE5599242ABD}"/>
              </a:ext>
            </a:extLst>
          </p:cNvPr>
          <p:cNvSpPr txBox="1">
            <a:spLocks/>
          </p:cNvSpPr>
          <p:nvPr/>
        </p:nvSpPr>
        <p:spPr>
          <a:xfrm>
            <a:off x="567143" y="1058168"/>
            <a:ext cx="11010900" cy="1463491"/>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Below are the current set of POR camera sensor/Modules defined for NVL-Hx.</a:t>
            </a:r>
          </a:p>
          <a:p>
            <a:pPr marL="228589" indent="-228589" defTabSz="609570" hangingPunct="1">
              <a:buFont typeface="Arial" panose="020B0604020202020204" pitchFamily="34" charset="0"/>
              <a:buChar char="•"/>
            </a:pPr>
            <a:r>
              <a:rPr lang="en-US" sz="2000">
                <a:cs typeface="Intel Clear" panose="020B0604020203020204" pitchFamily="34" charset="0"/>
              </a:rPr>
              <a:t>Note that RVP team does not work on the module list and the adapters (Transfer cards) for these modules on the CRD card.</a:t>
            </a:r>
          </a:p>
        </p:txBody>
      </p:sp>
      <p:graphicFrame>
        <p:nvGraphicFramePr>
          <p:cNvPr id="9" name="Table 8">
            <a:extLst>
              <a:ext uri="{FF2B5EF4-FFF2-40B4-BE49-F238E27FC236}">
                <a16:creationId xmlns:a16="http://schemas.microsoft.com/office/drawing/2014/main" id="{A9E6672C-2AA6-4FE7-90B4-F97AAC6D7A4F}"/>
              </a:ext>
            </a:extLst>
          </p:cNvPr>
          <p:cNvGraphicFramePr>
            <a:graphicFrameLocks noGrp="1"/>
          </p:cNvGraphicFramePr>
          <p:nvPr>
            <p:extLst>
              <p:ext uri="{D42A27DB-BD31-4B8C-83A1-F6EECF244321}">
                <p14:modId xmlns:p14="http://schemas.microsoft.com/office/powerpoint/2010/main" val="1106668722"/>
              </p:ext>
            </p:extLst>
          </p:nvPr>
        </p:nvGraphicFramePr>
        <p:xfrm>
          <a:off x="2126206" y="2598220"/>
          <a:ext cx="6662194" cy="2421421"/>
        </p:xfrm>
        <a:graphic>
          <a:graphicData uri="http://schemas.openxmlformats.org/drawingml/2006/table">
            <a:tbl>
              <a:tblPr/>
              <a:tblGrid>
                <a:gridCol w="2234891">
                  <a:extLst>
                    <a:ext uri="{9D8B030D-6E8A-4147-A177-3AD203B41FA5}">
                      <a16:colId xmlns:a16="http://schemas.microsoft.com/office/drawing/2014/main" val="20000"/>
                    </a:ext>
                  </a:extLst>
                </a:gridCol>
                <a:gridCol w="2724692">
                  <a:extLst>
                    <a:ext uri="{9D8B030D-6E8A-4147-A177-3AD203B41FA5}">
                      <a16:colId xmlns:a16="http://schemas.microsoft.com/office/drawing/2014/main" val="20001"/>
                    </a:ext>
                  </a:extLst>
                </a:gridCol>
                <a:gridCol w="1702611">
                  <a:extLst>
                    <a:ext uri="{9D8B030D-6E8A-4147-A177-3AD203B41FA5}">
                      <a16:colId xmlns:a16="http://schemas.microsoft.com/office/drawing/2014/main" val="1278329216"/>
                    </a:ext>
                  </a:extLst>
                </a:gridCol>
              </a:tblGrid>
              <a:tr h="317444">
                <a:tc>
                  <a:txBody>
                    <a:bodyPr/>
                    <a:lstStyle/>
                    <a:p>
                      <a:pPr marL="0" marR="0" indent="0" algn="ctr" defTabSz="609600" fontAlgn="ctr" latinLnBrk="0">
                        <a:lnSpc>
                          <a:spcPct val="100000"/>
                        </a:lnSpc>
                        <a:spcBef>
                          <a:spcPts val="0"/>
                        </a:spcBef>
                        <a:spcAft>
                          <a:spcPts val="0"/>
                        </a:spcAft>
                        <a:buClrTx/>
                        <a:buSzTx/>
                        <a:buFontTx/>
                        <a:buNone/>
                        <a:tabLst/>
                      </a:pPr>
                      <a:r>
                        <a:rPr lang="en-US" sz="1600" b="0" i="0" u="none" strike="noStrike" cap="none" spc="0" baseline="0" dirty="0">
                          <a:solidFill>
                            <a:schemeClr val="bg1"/>
                          </a:solidFill>
                          <a:uFillTx/>
                          <a:latin typeface="+mn-lt"/>
                          <a:ea typeface="+mn-ea"/>
                          <a:cs typeface="+mn-cs"/>
                          <a:sym typeface="Intel Clear"/>
                        </a:rPr>
                        <a:t>Vendor</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ctr" latinLnBrk="0">
                        <a:lnSpc>
                          <a:spcPct val="100000"/>
                        </a:lnSpc>
                        <a:spcBef>
                          <a:spcPts val="0"/>
                        </a:spcBef>
                        <a:spcAft>
                          <a:spcPts val="0"/>
                        </a:spcAft>
                        <a:buClrTx/>
                        <a:buSzTx/>
                        <a:buFontTx/>
                        <a:buNone/>
                        <a:tabLst/>
                      </a:pPr>
                      <a:r>
                        <a:rPr lang="en-US" sz="1600" b="0" i="0" u="none" strike="noStrike" cap="none" spc="0" baseline="0" dirty="0">
                          <a:solidFill>
                            <a:schemeClr val="bg1"/>
                          </a:solidFill>
                          <a:uFillTx/>
                          <a:latin typeface="+mn-lt"/>
                          <a:ea typeface="+mn-ea"/>
                          <a:cs typeface="+mn-cs"/>
                          <a:sym typeface="Intel Clear"/>
                        </a:rPr>
                        <a:t>Sensor</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ctr" latinLnBrk="0">
                        <a:lnSpc>
                          <a:spcPct val="100000"/>
                        </a:lnSpc>
                        <a:spcBef>
                          <a:spcPts val="0"/>
                        </a:spcBef>
                        <a:spcAft>
                          <a:spcPts val="0"/>
                        </a:spcAft>
                        <a:buClrTx/>
                        <a:buSzTx/>
                        <a:buFontTx/>
                        <a:buNone/>
                        <a:tabLst/>
                      </a:pPr>
                      <a:r>
                        <a:rPr lang="en-US" sz="1600" b="0" i="0" u="none" strike="noStrike" cap="none" spc="0" baseline="0" dirty="0">
                          <a:solidFill>
                            <a:schemeClr val="bg1"/>
                          </a:solidFill>
                          <a:uFillTx/>
                          <a:latin typeface="+mn-lt"/>
                          <a:ea typeface="+mn-ea"/>
                          <a:cs typeface="+mn-cs"/>
                          <a:sym typeface="Intel Clear"/>
                        </a:rPr>
                        <a:t>Module P/N</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88225">
                <a:tc>
                  <a:txBody>
                    <a:bodyPr/>
                    <a:lstStyle/>
                    <a:p>
                      <a:pPr marL="0" marR="0" algn="ctr">
                        <a:lnSpc>
                          <a:spcPct val="107000"/>
                        </a:lnSpc>
                        <a:spcBef>
                          <a:spcPts val="0"/>
                        </a:spcBef>
                        <a:spcAft>
                          <a:spcPts val="0"/>
                        </a:spcAft>
                      </a:pPr>
                      <a:r>
                        <a:rPr lang="en-US" sz="1400" b="0" i="0" u="none" strike="noStrike" cap="none" spc="0" baseline="0" dirty="0">
                          <a:solidFill>
                            <a:schemeClr val="bg2"/>
                          </a:solidFill>
                          <a:effectLst/>
                          <a:uFillTx/>
                          <a:latin typeface="+mn-lt"/>
                          <a:ea typeface="+mn-ea"/>
                          <a:cs typeface="+mn-cs"/>
                          <a:sym typeface="Intel Clear"/>
                        </a:rPr>
                        <a:t>Omni Vision </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t>BC-A22(OG0VA1B_KPFA068)</a:t>
                      </a:r>
                      <a:endParaRPr lang="en-US" sz="1400" b="0" i="0" u="none" strike="noStrike" cap="none" spc="0" baseline="0" dirty="0">
                        <a:solidFill>
                          <a:schemeClr val="bg2"/>
                        </a:solidFill>
                        <a:effectLst/>
                        <a:uFillTx/>
                        <a:latin typeface="+mn-lt"/>
                        <a:ea typeface="+mn-ea"/>
                        <a:cs typeface="+mn-cs"/>
                        <a:sym typeface="Intel Clear"/>
                      </a:endParaRP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ct val="107000"/>
                        </a:lnSpc>
                      </a:pPr>
                      <a:r>
                        <a:rPr lang="en-US" sz="1400" dirty="0"/>
                        <a:t>KPFA068</a:t>
                      </a:r>
                      <a:endParaRPr lang="en-US" sz="1400" b="0" i="0" u="none" strike="noStrike" cap="none" spc="0" baseline="0" dirty="0">
                        <a:solidFill>
                          <a:schemeClr val="bg2"/>
                        </a:solidFill>
                        <a:effectLst/>
                        <a:uFillTx/>
                        <a:latin typeface="+mn-lt"/>
                        <a:ea typeface="+mn-ea"/>
                        <a:cs typeface="+mn-cs"/>
                        <a:sym typeface="Intel Clear"/>
                      </a:endParaRP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8938">
                <a:tc>
                  <a:txBody>
                    <a:bodyPr/>
                    <a:lstStyle/>
                    <a:p>
                      <a:pPr marL="0" marR="0" algn="ctr">
                        <a:lnSpc>
                          <a:spcPct val="107000"/>
                        </a:lnSpc>
                        <a:spcBef>
                          <a:spcPts val="0"/>
                        </a:spcBef>
                        <a:spcAft>
                          <a:spcPts val="0"/>
                        </a:spcAft>
                      </a:pPr>
                      <a:r>
                        <a:rPr lang="en-US" sz="1400" b="0" i="0" u="none" strike="noStrike" cap="none" spc="0" baseline="0" dirty="0">
                          <a:solidFill>
                            <a:schemeClr val="bg2"/>
                          </a:solidFill>
                          <a:effectLst/>
                          <a:uFillTx/>
                          <a:latin typeface="+mn-lt"/>
                          <a:ea typeface="+mn-ea"/>
                          <a:cs typeface="+mn-cs"/>
                          <a:sym typeface="Intel Clear"/>
                        </a:rPr>
                        <a:t>Omni Vision</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t>BC-A20(OV08X40_KAFE799)</a:t>
                      </a:r>
                      <a:endParaRPr lang="en-US" sz="1400" b="0" i="0" u="none" strike="noStrike" cap="none" spc="0" baseline="0" dirty="0">
                        <a:solidFill>
                          <a:schemeClr val="bg2"/>
                        </a:solidFill>
                        <a:effectLst/>
                        <a:uFillTx/>
                        <a:latin typeface="+mn-lt"/>
                        <a:ea typeface="+mn-ea"/>
                        <a:cs typeface="+mn-cs"/>
                        <a:sym typeface="Intel Clear"/>
                      </a:endParaRP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t>KAFE799</a:t>
                      </a:r>
                      <a:endParaRPr lang="en-US" sz="1400" b="0" i="0" u="none" strike="noStrike" cap="none" spc="0" baseline="0" dirty="0">
                        <a:solidFill>
                          <a:schemeClr val="bg2"/>
                        </a:solidFill>
                        <a:effectLst/>
                        <a:uFillTx/>
                        <a:latin typeface="+mn-lt"/>
                        <a:ea typeface="+mn-ea"/>
                        <a:cs typeface="+mn-cs"/>
                        <a:sym typeface="Intel Clear"/>
                      </a:endParaRP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r h="428938">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400" b="0" i="0" u="none" strike="noStrike" cap="none" spc="0" baseline="0" dirty="0">
                          <a:solidFill>
                            <a:schemeClr val="bg2"/>
                          </a:solidFill>
                          <a:effectLst/>
                          <a:uFillTx/>
                          <a:latin typeface="+mn-lt"/>
                          <a:ea typeface="+mn-ea"/>
                          <a:cs typeface="+mn-cs"/>
                          <a:sym typeface="Intel Clear"/>
                        </a:rPr>
                        <a:t>Omni Vision</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t>BC-A18(OV01A1S_KAFB025)</a:t>
                      </a:r>
                      <a:endParaRPr lang="en-US" sz="1400" b="0" i="0" u="none" strike="noStrike" cap="none" spc="0" baseline="0" dirty="0">
                        <a:solidFill>
                          <a:schemeClr val="bg2"/>
                        </a:solidFill>
                        <a:effectLst/>
                        <a:uFillTx/>
                        <a:latin typeface="+mn-lt"/>
                        <a:ea typeface="+mn-ea"/>
                        <a:cs typeface="+mn-cs"/>
                        <a:sym typeface="Intel Clear"/>
                      </a:endParaRP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t>KAFB025</a:t>
                      </a:r>
                      <a:endParaRPr lang="en-US" sz="1400" b="0" i="0" u="none" strike="noStrike" cap="none" spc="0" baseline="0" dirty="0">
                        <a:solidFill>
                          <a:schemeClr val="bg2"/>
                        </a:solidFill>
                        <a:effectLst/>
                        <a:uFillTx/>
                        <a:latin typeface="+mn-lt"/>
                        <a:ea typeface="+mn-ea"/>
                        <a:cs typeface="+mn-cs"/>
                        <a:sym typeface="Intel Clear"/>
                      </a:endParaRP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4962728"/>
                  </a:ext>
                </a:extLst>
              </a:tr>
              <a:tr h="428938">
                <a:tc>
                  <a:txBody>
                    <a:bodyPr/>
                    <a:lstStyle/>
                    <a:p>
                      <a:pPr marL="0" marR="0" algn="ctr">
                        <a:lnSpc>
                          <a:spcPct val="107000"/>
                        </a:lnSpc>
                        <a:spcBef>
                          <a:spcPts val="0"/>
                        </a:spcBef>
                        <a:spcAft>
                          <a:spcPts val="0"/>
                        </a:spcAft>
                      </a:pPr>
                      <a:r>
                        <a:rPr lang="en-US" sz="1400" b="0" i="0" u="none" strike="noStrike" cap="none" spc="0" baseline="0" dirty="0">
                          <a:solidFill>
                            <a:schemeClr val="bg2"/>
                          </a:solidFill>
                          <a:effectLst/>
                          <a:uFillTx/>
                          <a:latin typeface="+mn-lt"/>
                          <a:ea typeface="+mn-ea"/>
                          <a:cs typeface="+mn-cs"/>
                          <a:sym typeface="Intel Clear"/>
                        </a:rPr>
                        <a:t>SONY</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t>BC-A21(IMX688_KBFG809)</a:t>
                      </a:r>
                      <a:endParaRPr lang="en-US" sz="1400" b="0" i="0" u="none" strike="noStrike" cap="none" spc="0" baseline="0" dirty="0">
                        <a:solidFill>
                          <a:schemeClr val="bg2"/>
                        </a:solidFill>
                        <a:effectLst/>
                        <a:uFillTx/>
                        <a:latin typeface="+mn-lt"/>
                        <a:ea typeface="+mn-ea"/>
                        <a:cs typeface="+mn-cs"/>
                        <a:sym typeface="Intel Clear"/>
                      </a:endParaRP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t>KBFG809</a:t>
                      </a:r>
                      <a:endParaRPr lang="en-US" sz="1400" b="0" i="0" u="none" strike="noStrike" cap="none" spc="0" baseline="0" dirty="0">
                        <a:solidFill>
                          <a:schemeClr val="bg2"/>
                        </a:solidFill>
                        <a:effectLst/>
                        <a:uFillTx/>
                        <a:latin typeface="+mn-lt"/>
                        <a:ea typeface="+mn-ea"/>
                        <a:cs typeface="+mn-cs"/>
                        <a:sym typeface="Intel Clear"/>
                      </a:endParaRP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100264"/>
                  </a:ext>
                </a:extLst>
              </a:tr>
              <a:tr h="428938">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400" b="0" i="0" u="none" strike="noStrike" cap="none" spc="0" baseline="0" dirty="0">
                          <a:solidFill>
                            <a:schemeClr val="bg2"/>
                          </a:solidFill>
                          <a:effectLst/>
                          <a:uFillTx/>
                          <a:latin typeface="+mn-lt"/>
                          <a:ea typeface="+mn-ea"/>
                          <a:cs typeface="+mn-cs"/>
                          <a:sym typeface="Intel Clear"/>
                        </a:rPr>
                        <a:t>Omni Vision</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t>BC-A19(OV13B_AF_KBAG152)</a:t>
                      </a:r>
                      <a:endParaRPr lang="en-US" sz="1400" b="0" i="0" u="none" strike="noStrike" cap="none" spc="0" baseline="0" dirty="0">
                        <a:solidFill>
                          <a:schemeClr val="bg2"/>
                        </a:solidFill>
                        <a:effectLst/>
                        <a:uFillTx/>
                        <a:latin typeface="+mn-lt"/>
                        <a:ea typeface="+mn-ea"/>
                        <a:cs typeface="+mn-cs"/>
                        <a:sym typeface="Intel Clear"/>
                      </a:endParaRP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t>KBAG152 V2</a:t>
                      </a:r>
                      <a:endParaRPr lang="en-US" sz="1400" b="0" i="0" u="none" strike="noStrike" cap="none" spc="0" baseline="0" dirty="0">
                        <a:solidFill>
                          <a:schemeClr val="bg2"/>
                        </a:solidFill>
                        <a:effectLst/>
                        <a:uFillTx/>
                        <a:latin typeface="+mn-lt"/>
                        <a:ea typeface="+mn-ea"/>
                        <a:cs typeface="+mn-cs"/>
                        <a:sym typeface="Intel Clear"/>
                      </a:endParaRP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939591"/>
                  </a:ext>
                </a:extLst>
              </a:tr>
            </a:tbl>
          </a:graphicData>
        </a:graphic>
      </p:graphicFrame>
    </p:spTree>
    <p:extLst>
      <p:ext uri="{BB962C8B-B14F-4D97-AF65-F5344CB8AC3E}">
        <p14:creationId xmlns:p14="http://schemas.microsoft.com/office/powerpoint/2010/main" val="221977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8B507ED-08A3-4C08-A8E6-DC0B36361CCC}"/>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Synaptic Sabre AIC Support on NVL-Hx RVP</a:t>
            </a:r>
          </a:p>
        </p:txBody>
      </p:sp>
      <p:sp>
        <p:nvSpPr>
          <p:cNvPr id="8" name="Content Placeholder 2">
            <a:extLst>
              <a:ext uri="{FF2B5EF4-FFF2-40B4-BE49-F238E27FC236}">
                <a16:creationId xmlns:a16="http://schemas.microsoft.com/office/drawing/2014/main" id="{1E208CD9-D8C5-4571-A3D0-BE5599242ABD}"/>
              </a:ext>
            </a:extLst>
          </p:cNvPr>
          <p:cNvSpPr txBox="1">
            <a:spLocks/>
          </p:cNvSpPr>
          <p:nvPr/>
        </p:nvSpPr>
        <p:spPr>
          <a:xfrm>
            <a:off x="567143" y="1058168"/>
            <a:ext cx="11010900" cy="2989957"/>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RVP-02 and RVP-03 supports Synaptics Sabre AIC.</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Synaptic Sabre AIC is only supported in CRD-1 connector</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No rework required to enable the same.</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Below Table lists the GPIOs for the </a:t>
            </a:r>
            <a:r>
              <a:rPr lang="en-US" sz="2000" err="1">
                <a:latin typeface="Intel Clear Light"/>
                <a:cs typeface="Intel Clear" panose="020B0604020203020204" pitchFamily="34" charset="0"/>
              </a:rPr>
              <a:t>sabre</a:t>
            </a:r>
            <a:r>
              <a:rPr lang="en-US" sz="2000">
                <a:latin typeface="Intel Clear Light"/>
                <a:cs typeface="Intel Clear" panose="020B0604020203020204" pitchFamily="34" charset="0"/>
              </a:rPr>
              <a:t>-AIC for BIOS settings if required</a:t>
            </a:r>
          </a:p>
        </p:txBody>
      </p:sp>
      <p:graphicFrame>
        <p:nvGraphicFramePr>
          <p:cNvPr id="9" name="Table 8">
            <a:extLst>
              <a:ext uri="{FF2B5EF4-FFF2-40B4-BE49-F238E27FC236}">
                <a16:creationId xmlns:a16="http://schemas.microsoft.com/office/drawing/2014/main" id="{A9E6672C-2AA6-4FE7-90B4-F97AAC6D7A4F}"/>
              </a:ext>
            </a:extLst>
          </p:cNvPr>
          <p:cNvGraphicFramePr>
            <a:graphicFrameLocks noGrp="1"/>
          </p:cNvGraphicFramePr>
          <p:nvPr>
            <p:extLst>
              <p:ext uri="{D42A27DB-BD31-4B8C-83A1-F6EECF244321}">
                <p14:modId xmlns:p14="http://schemas.microsoft.com/office/powerpoint/2010/main" val="2896114014"/>
              </p:ext>
            </p:extLst>
          </p:nvPr>
        </p:nvGraphicFramePr>
        <p:xfrm>
          <a:off x="2045317" y="3039554"/>
          <a:ext cx="7290927" cy="2493406"/>
        </p:xfrm>
        <a:graphic>
          <a:graphicData uri="http://schemas.openxmlformats.org/drawingml/2006/table">
            <a:tbl>
              <a:tblPr/>
              <a:tblGrid>
                <a:gridCol w="2012692">
                  <a:extLst>
                    <a:ext uri="{9D8B030D-6E8A-4147-A177-3AD203B41FA5}">
                      <a16:colId xmlns:a16="http://schemas.microsoft.com/office/drawing/2014/main" val="20000"/>
                    </a:ext>
                  </a:extLst>
                </a:gridCol>
                <a:gridCol w="1780654">
                  <a:extLst>
                    <a:ext uri="{9D8B030D-6E8A-4147-A177-3AD203B41FA5}">
                      <a16:colId xmlns:a16="http://schemas.microsoft.com/office/drawing/2014/main" val="20001"/>
                    </a:ext>
                  </a:extLst>
                </a:gridCol>
                <a:gridCol w="2352524">
                  <a:extLst>
                    <a:ext uri="{9D8B030D-6E8A-4147-A177-3AD203B41FA5}">
                      <a16:colId xmlns:a16="http://schemas.microsoft.com/office/drawing/2014/main" val="1278329216"/>
                    </a:ext>
                  </a:extLst>
                </a:gridCol>
                <a:gridCol w="1145057">
                  <a:extLst>
                    <a:ext uri="{9D8B030D-6E8A-4147-A177-3AD203B41FA5}">
                      <a16:colId xmlns:a16="http://schemas.microsoft.com/office/drawing/2014/main" val="1276065327"/>
                    </a:ext>
                  </a:extLst>
                </a:gridCol>
              </a:tblGrid>
              <a:tr h="334093">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dirty="0">
                          <a:solidFill>
                            <a:schemeClr val="bg1"/>
                          </a:solidFill>
                          <a:uFillTx/>
                          <a:latin typeface="+mn-lt"/>
                          <a:ea typeface="+mn-ea"/>
                          <a:cs typeface="+mn-cs"/>
                          <a:sym typeface="Intel Clear"/>
                        </a:rPr>
                        <a:t>Sabre SOC</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dirty="0">
                          <a:solidFill>
                            <a:schemeClr val="bg1"/>
                          </a:solidFill>
                          <a:uFillTx/>
                          <a:latin typeface="+mn-lt"/>
                          <a:ea typeface="+mn-ea"/>
                          <a:cs typeface="+mn-cs"/>
                          <a:sym typeface="Intel Clear"/>
                        </a:rPr>
                        <a:t>Direction w.r.t Sabre AIC</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dirty="0">
                          <a:solidFill>
                            <a:schemeClr val="bg1"/>
                          </a:solidFill>
                          <a:uFillTx/>
                          <a:latin typeface="+mn-lt"/>
                          <a:ea typeface="+mn-ea"/>
                          <a:cs typeface="+mn-cs"/>
                          <a:sym typeface="Intel Clear"/>
                        </a:rPr>
                        <a:t>Signal Activity</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dirty="0">
                          <a:solidFill>
                            <a:schemeClr val="bg1"/>
                          </a:solidFill>
                          <a:uFillTx/>
                          <a:latin typeface="+mn-lt"/>
                          <a:ea typeface="+mn-ea"/>
                          <a:cs typeface="+mn-cs"/>
                          <a:sym typeface="Intel Clear"/>
                        </a:rPr>
                        <a:t>NVL-</a:t>
                      </a:r>
                      <a:r>
                        <a:rPr lang="en-US" sz="1400" b="0" i="0" u="none" strike="noStrike" cap="none" spc="0" baseline="0" dirty="0" err="1">
                          <a:solidFill>
                            <a:schemeClr val="bg1"/>
                          </a:solidFill>
                          <a:uFillTx/>
                          <a:latin typeface="+mn-lt"/>
                          <a:ea typeface="+mn-ea"/>
                          <a:cs typeface="+mn-cs"/>
                          <a:sym typeface="Intel Clear"/>
                        </a:rPr>
                        <a:t>Hx</a:t>
                      </a:r>
                      <a:r>
                        <a:rPr lang="en-US" sz="1400" b="0" i="0" u="none" strike="noStrike" cap="none" spc="0" baseline="0" dirty="0">
                          <a:solidFill>
                            <a:schemeClr val="bg1"/>
                          </a:solidFill>
                          <a:uFillTx/>
                          <a:latin typeface="+mn-lt"/>
                          <a:ea typeface="+mn-ea"/>
                          <a:cs typeface="+mn-cs"/>
                          <a:sym typeface="Intel Clear"/>
                        </a:rPr>
                        <a:t> GPIO</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501526">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HOST_WAKE</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Input</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0: No Wake  </a:t>
                      </a:r>
                      <a:br>
                        <a:rPr lang="en-US" sz="1200" b="0" i="0" u="none" strike="noStrike" cap="none" spc="0" baseline="0" dirty="0">
                          <a:solidFill>
                            <a:srgbClr val="525252"/>
                          </a:solidFill>
                          <a:effectLst/>
                          <a:uFillTx/>
                          <a:latin typeface="+mn-lt"/>
                          <a:ea typeface="+mn-ea"/>
                          <a:cs typeface="+mn-cs"/>
                          <a:sym typeface="Intel Clear"/>
                        </a:rPr>
                      </a:br>
                      <a:r>
                        <a:rPr lang="en-US" sz="1200" b="0" i="0" u="none" strike="noStrike" cap="none" spc="0" baseline="0" dirty="0">
                          <a:solidFill>
                            <a:schemeClr val="bg2"/>
                          </a:solidFill>
                          <a:effectLst/>
                          <a:uFillTx/>
                          <a:latin typeface="+mn-lt"/>
                          <a:ea typeface="+mn-ea"/>
                          <a:cs typeface="+mn-cs"/>
                          <a:sym typeface="Intel Clear"/>
                        </a:rPr>
                        <a:t>1: Wake</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t" latinLnBrk="0">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GPP_H0</a:t>
                      </a:r>
                    </a:p>
                  </a:txBody>
                  <a:tcPr marL="67733" marR="67733" marT="67733" marB="6773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r h="355715">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HOST_RST_N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Input</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1: Out of Reset</a:t>
                      </a:r>
                      <a:br>
                        <a:rPr lang="en-US" sz="1200" b="0" i="0" u="none" strike="noStrike" cap="none" spc="0" baseline="0" dirty="0">
                          <a:solidFill>
                            <a:srgbClr val="525252"/>
                          </a:solidFill>
                          <a:effectLst/>
                          <a:uFillTx/>
                          <a:latin typeface="+mn-lt"/>
                          <a:ea typeface="+mn-ea"/>
                          <a:cs typeface="+mn-cs"/>
                          <a:sym typeface="Intel Clear"/>
                        </a:rPr>
                      </a:br>
                      <a:r>
                        <a:rPr lang="en-US" sz="1200" b="0" i="0" u="none" strike="noStrike" cap="none" spc="0" baseline="0" dirty="0">
                          <a:solidFill>
                            <a:schemeClr val="bg2"/>
                          </a:solidFill>
                          <a:effectLst/>
                          <a:uFillTx/>
                          <a:latin typeface="+mn-lt"/>
                          <a:ea typeface="+mn-ea"/>
                          <a:cs typeface="+mn-cs"/>
                          <a:sym typeface="Intel Clear"/>
                        </a:rPr>
                        <a:t>0: In Reset</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GPP_E10</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298746"/>
                  </a:ext>
                </a:extLst>
              </a:tr>
              <a:tr h="287853">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ISH Slave Interrupt</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Output– Open drain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Active Low</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ISH_GP_11</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9204188"/>
                  </a:ext>
                </a:extLst>
              </a:tr>
              <a:tr h="355715">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Sabre_I2C0</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I2C bus</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For sensor Metadata communication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ISH_I2C1</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812186"/>
                  </a:ext>
                </a:extLst>
              </a:tr>
              <a:tr h="247167">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Sabre_I2C1</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I2C bus</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For camera communication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LPSS_I2C1</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0637700"/>
                  </a:ext>
                </a:extLst>
              </a:tr>
              <a:tr h="291393">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USB2_DP/DN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USB Bus</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For Host-MCF communication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dirty="0">
                          <a:solidFill>
                            <a:schemeClr val="bg2"/>
                          </a:solidFill>
                          <a:effectLst/>
                          <a:uFillTx/>
                          <a:latin typeface="+mn-lt"/>
                          <a:ea typeface="+mn-ea"/>
                          <a:cs typeface="+mn-cs"/>
                          <a:sym typeface="Intel Clear"/>
                        </a:rPr>
                        <a:t>USB Port 8</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298046"/>
                  </a:ext>
                </a:extLst>
              </a:tr>
            </a:tbl>
          </a:graphicData>
        </a:graphic>
      </p:graphicFrame>
    </p:spTree>
    <p:extLst>
      <p:ext uri="{BB962C8B-B14F-4D97-AF65-F5344CB8AC3E}">
        <p14:creationId xmlns:p14="http://schemas.microsoft.com/office/powerpoint/2010/main" val="259294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NVL-HX Modular TCSS OVERVIEW</a:t>
            </a:r>
          </a:p>
        </p:txBody>
      </p:sp>
      <p:sp>
        <p:nvSpPr>
          <p:cNvPr id="3" name="TextBox 2">
            <a:extLst>
              <a:ext uri="{FF2B5EF4-FFF2-40B4-BE49-F238E27FC236}">
                <a16:creationId xmlns:a16="http://schemas.microsoft.com/office/drawing/2014/main" id="{4DA005AE-86A3-5359-C777-1695196F7D80}"/>
              </a:ext>
            </a:extLst>
          </p:cNvPr>
          <p:cNvSpPr txBox="1"/>
          <p:nvPr/>
        </p:nvSpPr>
        <p:spPr>
          <a:xfrm>
            <a:off x="9231132" y="4897700"/>
            <a:ext cx="2703872" cy="1244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600"/>
              </a:spcBef>
            </a:pPr>
            <a:r>
              <a:rPr lang="en-US">
                <a:solidFill>
                  <a:schemeClr val="bg1"/>
                </a:solidFill>
              </a:rPr>
              <a:t>Usha</a:t>
            </a:r>
          </a:p>
          <a:p>
            <a:pPr>
              <a:spcBef>
                <a:spcPts val="600"/>
              </a:spcBef>
            </a:pPr>
            <a:r>
              <a:rPr lang="en-US">
                <a:solidFill>
                  <a:schemeClr val="bg1"/>
                </a:solidFill>
              </a:rPr>
              <a:t>Naseef</a:t>
            </a:r>
          </a:p>
          <a:p>
            <a:pPr>
              <a:spcBef>
                <a:spcPts val="600"/>
              </a:spcBef>
            </a:pPr>
            <a:r>
              <a:rPr lang="en-US">
                <a:solidFill>
                  <a:schemeClr val="bg1"/>
                </a:solidFill>
              </a:rPr>
              <a:t>Harshali</a:t>
            </a:r>
          </a:p>
        </p:txBody>
      </p:sp>
    </p:spTree>
    <p:extLst>
      <p:ext uri="{BB962C8B-B14F-4D97-AF65-F5344CB8AC3E}">
        <p14:creationId xmlns:p14="http://schemas.microsoft.com/office/powerpoint/2010/main" val="132474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Modular TCSS on NVL-HX RVP</a:t>
            </a:r>
          </a:p>
        </p:txBody>
      </p:sp>
      <p:sp>
        <p:nvSpPr>
          <p:cNvPr id="4" name="Content Placeholder 3"/>
          <p:cNvSpPr>
            <a:spLocks noGrp="1"/>
          </p:cNvSpPr>
          <p:nvPr>
            <p:ph sz="quarter" idx="13"/>
          </p:nvPr>
        </p:nvSpPr>
        <p:spPr>
          <a:xfrm>
            <a:off x="474864" y="900326"/>
            <a:ext cx="5953029" cy="5234151"/>
          </a:xfrm>
        </p:spPr>
        <p:txBody>
          <a:bodyPr>
            <a:normAutofit/>
          </a:bodyPr>
          <a:lstStyle/>
          <a:p>
            <a:pPr marL="380981" indent="-380981">
              <a:buFont typeface="Arial" panose="020B0604020202020204" pitchFamily="34" charset="0"/>
              <a:buChar char="•"/>
            </a:pPr>
            <a:r>
              <a:rPr lang="en-US" sz="1600"/>
              <a:t>Modular TCSS enable multiple Type-C configuration on Modular TCSS connector. </a:t>
            </a:r>
          </a:p>
          <a:p>
            <a:pPr marL="380981" indent="-380981">
              <a:buFont typeface="Arial" panose="020B0604020202020204" pitchFamily="34" charset="0"/>
              <a:buChar char="•"/>
            </a:pPr>
            <a:r>
              <a:rPr lang="en-US" sz="1600"/>
              <a:t>No rework or IFWI re-flashing on RVP needed for enabling the different modules.</a:t>
            </a:r>
          </a:p>
          <a:p>
            <a:pPr marL="380981" indent="-380981">
              <a:buFont typeface="Arial" panose="020B0604020202020204" pitchFamily="34" charset="0"/>
              <a:buChar char="•"/>
            </a:pPr>
            <a:r>
              <a:rPr lang="en-US" sz="1600"/>
              <a:t>NVL-</a:t>
            </a:r>
            <a:r>
              <a:rPr lang="en-US" sz="1600" err="1"/>
              <a:t>Hx</a:t>
            </a:r>
            <a:r>
              <a:rPr lang="en-US" sz="1600"/>
              <a:t> RVP supports Modular TCSS connector on which multiple IO modules can be plugged.</a:t>
            </a:r>
          </a:p>
          <a:p>
            <a:pPr marL="380981" indent="-380981">
              <a:buFont typeface="Arial" panose="020B0604020202020204" pitchFamily="34" charset="0"/>
              <a:buChar char="•"/>
            </a:pPr>
            <a:r>
              <a:rPr lang="en-US" sz="1600"/>
              <a:t>Modules designed based on the defined pinout to support all IO modules without rework.</a:t>
            </a:r>
          </a:p>
          <a:p>
            <a:pPr marL="380981" indent="-380981">
              <a:buFont typeface="Arial" panose="020B0604020202020204" pitchFamily="34" charset="0"/>
              <a:buChar char="•"/>
            </a:pPr>
            <a:r>
              <a:rPr lang="en-US" sz="1600"/>
              <a:t>Module routing is taken care to meet the PDG limit.</a:t>
            </a:r>
          </a:p>
          <a:p>
            <a:pPr marL="380981" indent="-380981">
              <a:buFont typeface="Arial" panose="020B0604020202020204" pitchFamily="34" charset="0"/>
              <a:buChar char="•"/>
            </a:pPr>
            <a:r>
              <a:rPr lang="en-US" sz="1600"/>
              <a:t>TCSS Modules are not hot pluggable. Module can be plugged/swapped in G3 only.</a:t>
            </a:r>
          </a:p>
          <a:p>
            <a:pPr marL="380981" indent="-380981">
              <a:buFont typeface="Arial" panose="020B0604020202020204" pitchFamily="34" charset="0"/>
              <a:buChar char="•"/>
            </a:pPr>
            <a:r>
              <a:rPr lang="en-US" sz="1600" b="1"/>
              <a:t>Note : </a:t>
            </a:r>
            <a:r>
              <a:rPr lang="en-US" sz="1600" b="1">
                <a:solidFill>
                  <a:srgbClr val="C00000"/>
                </a:solidFill>
              </a:rPr>
              <a:t>Do not plug TCSS module on legacy M.2 SSD slot and vice versa.</a:t>
            </a:r>
          </a:p>
          <a:p>
            <a:pPr marL="380981" indent="-380981">
              <a:buFont typeface="Arial" panose="020B0604020202020204" pitchFamily="34" charset="0"/>
              <a:buChar char="•"/>
            </a:pPr>
            <a:r>
              <a:rPr lang="en-US" sz="1600" b="1">
                <a:solidFill>
                  <a:srgbClr val="C00000"/>
                </a:solidFill>
              </a:rPr>
              <a:t>Without Stand offs (M.2 screws) do not use TCSS modules</a:t>
            </a:r>
          </a:p>
          <a:p>
            <a:pPr marL="380981" indent="-380981">
              <a:buFont typeface="Arial" panose="020B0604020202020204" pitchFamily="34" charset="0"/>
              <a:buChar char="•"/>
            </a:pPr>
            <a:endParaRPr lang="en-US" sz="1867"/>
          </a:p>
        </p:txBody>
      </p:sp>
      <p:pic>
        <p:nvPicPr>
          <p:cNvPr id="2" name="Picture 1" descr="Diagram&#10;&#10;Description automatically generated">
            <a:extLst>
              <a:ext uri="{FF2B5EF4-FFF2-40B4-BE49-F238E27FC236}">
                <a16:creationId xmlns:a16="http://schemas.microsoft.com/office/drawing/2014/main" id="{3AF1701B-B9F0-4CC5-B8C1-4CBFE68C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672" y="1413641"/>
            <a:ext cx="5009931" cy="3757448"/>
          </a:xfrm>
          <a:prstGeom prst="rect">
            <a:avLst/>
          </a:prstGeom>
          <a:noFill/>
          <a:ln>
            <a:solidFill>
              <a:schemeClr val="accent1"/>
            </a:solidFill>
          </a:ln>
        </p:spPr>
      </p:pic>
    </p:spTree>
    <p:extLst>
      <p:ext uri="{BB962C8B-B14F-4D97-AF65-F5344CB8AC3E}">
        <p14:creationId xmlns:p14="http://schemas.microsoft.com/office/powerpoint/2010/main" val="908042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83379E0-E29B-441E-95B8-898586FFA372}"/>
              </a:ext>
            </a:extLst>
          </p:cNvPr>
          <p:cNvSpPr txBox="1">
            <a:spLocks/>
          </p:cNvSpPr>
          <p:nvPr/>
        </p:nvSpPr>
        <p:spPr>
          <a:xfrm>
            <a:off x="0" y="84977"/>
            <a:ext cx="11630826" cy="619276"/>
          </a:xfrm>
          <a:prstGeom prst="rect">
            <a:avLst/>
          </a:prstGeom>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rtl="0" hangingPunct="1"/>
            <a:r>
              <a:rPr lang="en-US">
                <a:solidFill>
                  <a:schemeClr val="bg2"/>
                </a:solidFill>
              </a:rPr>
              <a:t>NVL-HX RVP Strategy and SKU Offering</a:t>
            </a:r>
          </a:p>
        </p:txBody>
      </p:sp>
      <p:pic>
        <p:nvPicPr>
          <p:cNvPr id="3" name="Picture 2">
            <a:extLst>
              <a:ext uri="{FF2B5EF4-FFF2-40B4-BE49-F238E27FC236}">
                <a16:creationId xmlns:a16="http://schemas.microsoft.com/office/drawing/2014/main" id="{11E1CE35-850B-B3FA-4CC6-7FEB413C7085}"/>
              </a:ext>
            </a:extLst>
          </p:cNvPr>
          <p:cNvPicPr>
            <a:picLocks noChangeAspect="1"/>
          </p:cNvPicPr>
          <p:nvPr/>
        </p:nvPicPr>
        <p:blipFill>
          <a:blip r:embed="rId3"/>
          <a:stretch>
            <a:fillRect/>
          </a:stretch>
        </p:blipFill>
        <p:spPr>
          <a:xfrm>
            <a:off x="0" y="779484"/>
            <a:ext cx="5081803" cy="5299031"/>
          </a:xfrm>
          <a:prstGeom prst="rect">
            <a:avLst/>
          </a:prstGeom>
          <a:ln>
            <a:solidFill>
              <a:schemeClr val="accent1"/>
            </a:solidFill>
          </a:ln>
        </p:spPr>
      </p:pic>
      <p:pic>
        <p:nvPicPr>
          <p:cNvPr id="10" name="Picture 9">
            <a:extLst>
              <a:ext uri="{FF2B5EF4-FFF2-40B4-BE49-F238E27FC236}">
                <a16:creationId xmlns:a16="http://schemas.microsoft.com/office/drawing/2014/main" id="{F4D49FEB-10B2-A42C-5879-042DE8CACD4C}"/>
              </a:ext>
            </a:extLst>
          </p:cNvPr>
          <p:cNvPicPr>
            <a:picLocks noChangeAspect="1"/>
          </p:cNvPicPr>
          <p:nvPr/>
        </p:nvPicPr>
        <p:blipFill>
          <a:blip r:embed="rId4"/>
          <a:stretch>
            <a:fillRect/>
          </a:stretch>
        </p:blipFill>
        <p:spPr>
          <a:xfrm>
            <a:off x="5169160" y="779484"/>
            <a:ext cx="6461666" cy="3800754"/>
          </a:xfrm>
          <a:prstGeom prst="rect">
            <a:avLst/>
          </a:prstGeom>
          <a:ln>
            <a:solidFill>
              <a:schemeClr val="accent1"/>
            </a:solidFill>
          </a:ln>
        </p:spPr>
      </p:pic>
      <p:sp>
        <p:nvSpPr>
          <p:cNvPr id="11" name="TextBox 10">
            <a:extLst>
              <a:ext uri="{FF2B5EF4-FFF2-40B4-BE49-F238E27FC236}">
                <a16:creationId xmlns:a16="http://schemas.microsoft.com/office/drawing/2014/main" id="{15906AAE-D1BB-8536-BE02-152F07EA925E}"/>
              </a:ext>
            </a:extLst>
          </p:cNvPr>
          <p:cNvSpPr txBox="1"/>
          <p:nvPr/>
        </p:nvSpPr>
        <p:spPr>
          <a:xfrm>
            <a:off x="5409488" y="4965107"/>
            <a:ext cx="6140165"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2438338">
              <a:lnSpc>
                <a:spcPct val="100000"/>
              </a:lnSpc>
              <a:spcBef>
                <a:spcPts val="0"/>
              </a:spcBef>
            </a:pPr>
            <a:r>
              <a:rPr kumimoji="0" lang="en-US" sz="1600" b="0" i="0" u="none" strike="noStrike" cap="none" spc="0" normalizeH="0" baseline="0">
                <a:ln>
                  <a:noFill/>
                </a:ln>
                <a:solidFill>
                  <a:schemeClr val="tx1"/>
                </a:solidFill>
                <a:effectLst/>
                <a:uFillTx/>
                <a:latin typeface="+mn-lt"/>
                <a:ea typeface="+mn-ea"/>
                <a:cs typeface="+mn-cs"/>
                <a:sym typeface="Helvetica Neue"/>
              </a:rPr>
              <a:t>RVP SKU Strategy:</a:t>
            </a:r>
            <a:r>
              <a:rPr lang="en-US" altLang="en-US" sz="1600">
                <a:solidFill>
                  <a:schemeClr val="tx1"/>
                </a:solidFill>
                <a:latin typeface="Arial" panose="020B0604020202020204" pitchFamily="34" charset="0"/>
                <a:hlinkClick r:id="rId5"/>
              </a:rPr>
              <a:t>01_NVL_HX_UPH_UL_RVP_Strategy</a:t>
            </a:r>
            <a:endParaRPr lang="en-US" altLang="en-US" sz="1600">
              <a:solidFill>
                <a:schemeClr val="tx1"/>
              </a:solidFill>
              <a:latin typeface="Arial" panose="020B0604020202020204" pitchFamily="34" charset="0"/>
            </a:endParaRPr>
          </a:p>
          <a:p>
            <a:pPr marL="0" marR="0" indent="0" algn="l" defTabSz="2438338"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chemeClr val="tx1"/>
              </a:solidFill>
              <a:effectLst/>
              <a:uFillTx/>
              <a:latin typeface="+mn-lt"/>
              <a:ea typeface="+mn-ea"/>
              <a:cs typeface="+mn-cs"/>
              <a:sym typeface="Helvetica Neue"/>
            </a:endParaRPr>
          </a:p>
          <a:p>
            <a:pPr defTabSz="2438338">
              <a:lnSpc>
                <a:spcPct val="100000"/>
              </a:lnSpc>
              <a:spcBef>
                <a:spcPts val="0"/>
              </a:spcBef>
            </a:pPr>
            <a:r>
              <a:rPr lang="en-US" sz="1600">
                <a:solidFill>
                  <a:schemeClr val="tx1"/>
                </a:solidFill>
              </a:rPr>
              <a:t>RVP Landing Zone:</a:t>
            </a:r>
            <a:r>
              <a:rPr lang="en-US" altLang="en-US" sz="1600">
                <a:solidFill>
                  <a:schemeClr val="tx1"/>
                </a:solidFill>
                <a:latin typeface="Arial" panose="020B0604020202020204" pitchFamily="34" charset="0"/>
                <a:hlinkClick r:id="rId6"/>
              </a:rPr>
              <a:t>02_NVL_HX_UPH_UL_RVP_LZ_PRD</a:t>
            </a:r>
            <a:endParaRPr lang="en-US" altLang="en-US" sz="1600">
              <a:solidFill>
                <a:schemeClr val="tx1"/>
              </a:solidFill>
              <a:latin typeface="Arial" panose="020B0604020202020204" pitchFamily="34" charset="0"/>
            </a:endParaRPr>
          </a:p>
          <a:p>
            <a:pPr marL="0" marR="0" indent="0" algn="l" defTabSz="2438338"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chemeClr val="tx1"/>
              </a:solidFill>
              <a:effectLst/>
              <a:uFillTx/>
              <a:latin typeface="+mn-lt"/>
              <a:ea typeface="+mn-ea"/>
              <a:cs typeface="+mn-cs"/>
              <a:sym typeface="Helvetica Neue"/>
            </a:endParaRPr>
          </a:p>
        </p:txBody>
      </p:sp>
      <p:sp>
        <p:nvSpPr>
          <p:cNvPr id="2" name="Arrow: Right 1">
            <a:extLst>
              <a:ext uri="{FF2B5EF4-FFF2-40B4-BE49-F238E27FC236}">
                <a16:creationId xmlns:a16="http://schemas.microsoft.com/office/drawing/2014/main" id="{8E80E15B-AFE7-206C-7CC8-1F84664E1615}"/>
              </a:ext>
            </a:extLst>
          </p:cNvPr>
          <p:cNvSpPr/>
          <p:nvPr/>
        </p:nvSpPr>
        <p:spPr>
          <a:xfrm>
            <a:off x="10553700" y="4887281"/>
            <a:ext cx="1181100" cy="44835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err="1">
                <a:ln>
                  <a:noFill/>
                </a:ln>
                <a:solidFill>
                  <a:srgbClr val="FFFFFF"/>
                </a:solidFill>
                <a:effectLst/>
                <a:uFillTx/>
                <a:latin typeface="Helvetica Neue Medium"/>
                <a:ea typeface="Helvetica Neue Medium"/>
                <a:cs typeface="Helvetica Neue Medium"/>
                <a:sym typeface="Helvetica Neue Medium"/>
              </a:rPr>
              <a:t>Sku</a:t>
            </a:r>
            <a:r>
              <a:rPr kumimoji="0" lang="en-US" sz="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 </a:t>
            </a:r>
            <a:r>
              <a:rPr kumimoji="0" lang="en-US" sz="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hlinkClick r:id="rId7" action="ppaction://hlinksldjump"/>
              </a:rPr>
              <a:t>Strategy</a:t>
            </a:r>
            <a:endParaRPr kumimoji="0" lang="en-US" sz="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54180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4863" y="97857"/>
            <a:ext cx="10972800" cy="654156"/>
          </a:xfrm>
        </p:spPr>
        <p:txBody>
          <a:bodyPr anchor="ctr"/>
          <a:lstStyle/>
          <a:p>
            <a:r>
              <a:rPr lang="en-US" sz="3467"/>
              <a:t>POR Module List for NVL-HX RVP</a:t>
            </a:r>
          </a:p>
        </p:txBody>
      </p:sp>
      <p:sp>
        <p:nvSpPr>
          <p:cNvPr id="4" name="Content Placeholder 3"/>
          <p:cNvSpPr>
            <a:spLocks noGrp="1"/>
          </p:cNvSpPr>
          <p:nvPr>
            <p:ph sz="quarter" idx="13"/>
          </p:nvPr>
        </p:nvSpPr>
        <p:spPr>
          <a:xfrm>
            <a:off x="474863" y="915624"/>
            <a:ext cx="10838047" cy="1338625"/>
          </a:xfrm>
        </p:spPr>
        <p:txBody>
          <a:bodyPr>
            <a:normAutofit/>
          </a:bodyPr>
          <a:lstStyle/>
          <a:p>
            <a:pPr marL="380981" indent="-380981">
              <a:spcBef>
                <a:spcPts val="0"/>
              </a:spcBef>
              <a:buFont typeface="Arial" panose="020B0604020202020204" pitchFamily="34" charset="0"/>
              <a:buChar char="•"/>
            </a:pPr>
            <a:r>
              <a:rPr lang="en-US" sz="1400"/>
              <a:t>Each module can be identified using the TCSS Card# label provided on the module.</a:t>
            </a:r>
          </a:p>
          <a:p>
            <a:pPr marL="380981" indent="-380981">
              <a:spcBef>
                <a:spcPts val="0"/>
              </a:spcBef>
              <a:buFont typeface="Arial" panose="020B0604020202020204" pitchFamily="34" charset="0"/>
              <a:buChar char="•"/>
            </a:pPr>
            <a:r>
              <a:rPr lang="en-US" sz="1400"/>
              <a:t>Individual module schematics and layout files are available in </a:t>
            </a:r>
            <a:r>
              <a:rPr lang="en-US" sz="1400" err="1">
                <a:hlinkClick r:id="rId3"/>
              </a:rPr>
              <a:t>goto</a:t>
            </a:r>
            <a:r>
              <a:rPr lang="en-US" sz="1400">
                <a:hlinkClick r:id="rId3"/>
              </a:rPr>
              <a:t>/</a:t>
            </a:r>
            <a:r>
              <a:rPr lang="en-US" sz="1400" err="1">
                <a:hlinkClick r:id="rId3"/>
              </a:rPr>
              <a:t>tcssmodule</a:t>
            </a:r>
            <a:r>
              <a:rPr lang="en-US" sz="1400">
                <a:hlinkClick r:id="rId3"/>
              </a:rPr>
              <a:t> </a:t>
            </a:r>
            <a:r>
              <a:rPr lang="en-US" sz="1400"/>
              <a:t>wiki link.</a:t>
            </a:r>
          </a:p>
          <a:p>
            <a:pPr marL="380981" indent="-380981">
              <a:buFont typeface="Arial" panose="020B0604020202020204" pitchFamily="34" charset="0"/>
              <a:buChar char="•"/>
            </a:pPr>
            <a:endParaRPr lang="en-US" sz="1867"/>
          </a:p>
          <a:p>
            <a:pPr marL="0" indent="0">
              <a:buNone/>
            </a:pPr>
            <a:endParaRPr lang="en-US" sz="1867"/>
          </a:p>
          <a:p>
            <a:pPr marL="380981" indent="-380981">
              <a:buFont typeface="Arial" panose="020B0604020202020204" pitchFamily="34" charset="0"/>
              <a:buChar char="•"/>
            </a:pPr>
            <a:endParaRPr lang="en-US" sz="1867"/>
          </a:p>
        </p:txBody>
      </p:sp>
      <p:sp>
        <p:nvSpPr>
          <p:cNvPr id="11" name="TextBox 10">
            <a:extLst>
              <a:ext uri="{FF2B5EF4-FFF2-40B4-BE49-F238E27FC236}">
                <a16:creationId xmlns:a16="http://schemas.microsoft.com/office/drawing/2014/main" id="{5C271428-3547-C2A8-6722-181726C70D54}"/>
              </a:ext>
            </a:extLst>
          </p:cNvPr>
          <p:cNvSpPr txBox="1"/>
          <p:nvPr/>
        </p:nvSpPr>
        <p:spPr>
          <a:xfrm>
            <a:off x="550606" y="4578081"/>
            <a:ext cx="8704586" cy="18351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600"/>
              </a:spcBef>
            </a:pPr>
            <a:r>
              <a:rPr lang="en-US" sz="14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Note: </a:t>
            </a:r>
          </a:p>
          <a:p>
            <a:pPr>
              <a:spcBef>
                <a:spcPts val="600"/>
              </a:spcBef>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TCSS 600 and 601 Modules should not be used on NVL-</a:t>
            </a:r>
            <a:r>
              <a:rPr lang="en-US" sz="14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Hx</a:t>
            </a:r>
            <a:endPar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a:p>
            <a:pPr>
              <a:spcBef>
                <a:spcPts val="600"/>
              </a:spcBef>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TCSS 500 module can be plugged only on TCP0 Port</a:t>
            </a:r>
          </a:p>
          <a:p>
            <a:pPr>
              <a:spcBef>
                <a:spcPts val="600"/>
              </a:spcBef>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Type-A </a:t>
            </a:r>
            <a:r>
              <a:rPr lang="en-US" sz="14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redriverless</a:t>
            </a: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 TCSS 603 module can be validated only on short channel length.</a:t>
            </a:r>
          </a:p>
          <a:p>
            <a:pPr>
              <a:spcBef>
                <a:spcPts val="600"/>
              </a:spcBef>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For more details on specific routing lengths for each of the </a:t>
            </a:r>
            <a:r>
              <a:rPr lang="en-US" sz="14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TCPx</a:t>
            </a: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 ports (EV validation), please refer to link </a:t>
            </a: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Intel Clear Light" panose="020B0404020203020204" pitchFamily="34" charset="0"/>
                <a:cs typeface="Intel Clear Light" panose="020B0404020203020204" pitchFamily="34" charset="0"/>
                <a:sym typeface="Helvetica"/>
                <a:hlinkClick r:id="rId4"/>
              </a:rPr>
              <a:t>NVL-Hx-UPH_Type-C_lengths_TCSS_support.xlsx</a:t>
            </a:r>
            <a:endParaRPr kumimoji="0" lang="en-US" altLang="en-US" sz="1867"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a:p>
            <a:pPr>
              <a:spcBef>
                <a:spcPts val="600"/>
              </a:spcBef>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For detailed module list including UPH and S </a:t>
            </a:r>
            <a:r>
              <a:rPr lang="en-US" sz="1400" err="1">
                <a:solidFill>
                  <a:srgbClr val="0068B5"/>
                </a:solidFill>
                <a:latin typeface="Intel Clear Light" panose="020B0404020203020204" pitchFamily="34" charset="0"/>
                <a:ea typeface="Intel Clear Light" panose="020B0404020203020204" pitchFamily="34" charset="0"/>
                <a:cs typeface="Intel Clear Light" panose="020B0404020203020204" pitchFamily="34" charset="0"/>
                <a:sym typeface="Helvetica"/>
                <a:hlinkClick r:id="rId3">
                  <a:extLst>
                    <a:ext uri="{A12FA001-AC4F-418D-AE19-62706E023703}">
                      <ahyp:hlinkClr xmlns:ahyp="http://schemas.microsoft.com/office/drawing/2018/hyperlinkcolor" val="tx"/>
                    </a:ext>
                  </a:extLst>
                </a:hlinkClick>
              </a:rPr>
              <a:t>goto</a:t>
            </a:r>
            <a:r>
              <a:rPr lang="en-US" sz="1400">
                <a:solidFill>
                  <a:srgbClr val="0068B5"/>
                </a:solidFill>
                <a:latin typeface="Intel Clear Light" panose="020B0404020203020204" pitchFamily="34" charset="0"/>
                <a:ea typeface="Intel Clear Light" panose="020B0404020203020204" pitchFamily="34" charset="0"/>
                <a:cs typeface="Intel Clear Light" panose="020B0404020203020204" pitchFamily="34" charset="0"/>
                <a:sym typeface="Helvetica"/>
                <a:hlinkClick r:id="rId3">
                  <a:extLst>
                    <a:ext uri="{A12FA001-AC4F-418D-AE19-62706E023703}">
                      <ahyp:hlinkClr xmlns:ahyp="http://schemas.microsoft.com/office/drawing/2018/hyperlinkcolor" val="tx"/>
                    </a:ext>
                  </a:extLst>
                </a:hlinkClick>
              </a:rPr>
              <a:t>/</a:t>
            </a:r>
            <a:r>
              <a:rPr lang="en-US" sz="1400" err="1">
                <a:solidFill>
                  <a:srgbClr val="0068B5"/>
                </a:solidFill>
                <a:latin typeface="Intel Clear Light" panose="020B0404020203020204" pitchFamily="34" charset="0"/>
                <a:ea typeface="Intel Clear Light" panose="020B0404020203020204" pitchFamily="34" charset="0"/>
                <a:cs typeface="Intel Clear Light" panose="020B0404020203020204" pitchFamily="34" charset="0"/>
                <a:sym typeface="Helvetica"/>
                <a:hlinkClick r:id="rId3">
                  <a:extLst>
                    <a:ext uri="{A12FA001-AC4F-418D-AE19-62706E023703}">
                      <ahyp:hlinkClr xmlns:ahyp="http://schemas.microsoft.com/office/drawing/2018/hyperlinkcolor" val="tx"/>
                    </a:ext>
                  </a:extLst>
                </a:hlinkClick>
              </a:rPr>
              <a:t>tcssmodule</a:t>
            </a:r>
            <a:r>
              <a:rPr lang="en-US" sz="1400">
                <a:solidFill>
                  <a:srgbClr val="0068B5"/>
                </a:solidFill>
                <a:latin typeface="Intel Clear Light" panose="020B0404020203020204" pitchFamily="34" charset="0"/>
                <a:ea typeface="Intel Clear Light" panose="020B0404020203020204" pitchFamily="34" charset="0"/>
                <a:cs typeface="Intel Clear Light" panose="020B0404020203020204" pitchFamily="34" charset="0"/>
                <a:sym typeface="Helvetica"/>
                <a:hlinkClick r:id="rId3">
                  <a:extLst>
                    <a:ext uri="{A12FA001-AC4F-418D-AE19-62706E023703}">
                      <ahyp:hlinkClr xmlns:ahyp="http://schemas.microsoft.com/office/drawing/2018/hyperlinkcolor" val="tx"/>
                    </a:ext>
                  </a:extLst>
                </a:hlinkClick>
              </a:rPr>
              <a:t> </a:t>
            </a:r>
            <a:endParaRPr lang="en-US" sz="1400">
              <a:solidFill>
                <a:srgbClr val="0068B5"/>
              </a:solidFill>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graphicFrame>
        <p:nvGraphicFramePr>
          <p:cNvPr id="6" name="Table 5">
            <a:extLst>
              <a:ext uri="{FF2B5EF4-FFF2-40B4-BE49-F238E27FC236}">
                <a16:creationId xmlns:a16="http://schemas.microsoft.com/office/drawing/2014/main" id="{BC4C293F-55F7-2BC0-0CAA-2C72C4978DE5}"/>
              </a:ext>
            </a:extLst>
          </p:cNvPr>
          <p:cNvGraphicFramePr>
            <a:graphicFrameLocks noGrp="1"/>
          </p:cNvGraphicFramePr>
          <p:nvPr>
            <p:extLst>
              <p:ext uri="{D42A27DB-BD31-4B8C-83A1-F6EECF244321}">
                <p14:modId xmlns:p14="http://schemas.microsoft.com/office/powerpoint/2010/main" val="954458827"/>
              </p:ext>
            </p:extLst>
          </p:nvPr>
        </p:nvGraphicFramePr>
        <p:xfrm>
          <a:off x="550606" y="1584936"/>
          <a:ext cx="10972799" cy="2821851"/>
        </p:xfrm>
        <a:graphic>
          <a:graphicData uri="http://schemas.openxmlformats.org/drawingml/2006/table">
            <a:tbl>
              <a:tblPr/>
              <a:tblGrid>
                <a:gridCol w="468646">
                  <a:extLst>
                    <a:ext uri="{9D8B030D-6E8A-4147-A177-3AD203B41FA5}">
                      <a16:colId xmlns:a16="http://schemas.microsoft.com/office/drawing/2014/main" val="1627021115"/>
                    </a:ext>
                  </a:extLst>
                </a:gridCol>
                <a:gridCol w="5365199">
                  <a:extLst>
                    <a:ext uri="{9D8B030D-6E8A-4147-A177-3AD203B41FA5}">
                      <a16:colId xmlns:a16="http://schemas.microsoft.com/office/drawing/2014/main" val="2520451695"/>
                    </a:ext>
                  </a:extLst>
                </a:gridCol>
                <a:gridCol w="2197792">
                  <a:extLst>
                    <a:ext uri="{9D8B030D-6E8A-4147-A177-3AD203B41FA5}">
                      <a16:colId xmlns:a16="http://schemas.microsoft.com/office/drawing/2014/main" val="3643698218"/>
                    </a:ext>
                  </a:extLst>
                </a:gridCol>
                <a:gridCol w="1470581">
                  <a:extLst>
                    <a:ext uri="{9D8B030D-6E8A-4147-A177-3AD203B41FA5}">
                      <a16:colId xmlns:a16="http://schemas.microsoft.com/office/drawing/2014/main" val="2668359512"/>
                    </a:ext>
                  </a:extLst>
                </a:gridCol>
                <a:gridCol w="1470581">
                  <a:extLst>
                    <a:ext uri="{9D8B030D-6E8A-4147-A177-3AD203B41FA5}">
                      <a16:colId xmlns:a16="http://schemas.microsoft.com/office/drawing/2014/main" val="2191631913"/>
                    </a:ext>
                  </a:extLst>
                </a:gridCol>
              </a:tblGrid>
              <a:tr h="313539">
                <a:tc>
                  <a:txBody>
                    <a:bodyPr/>
                    <a:lstStyle/>
                    <a:p>
                      <a:pPr algn="l" fontAlgn="b">
                        <a:buNone/>
                      </a:pPr>
                      <a:endParaRPr lang="en-US" sz="14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b="1" i="0" u="none" strike="noStrike">
                          <a:solidFill>
                            <a:srgbClr val="000000"/>
                          </a:solidFill>
                          <a:effectLst/>
                          <a:latin typeface="Calibri" panose="020F0502020204030204" pitchFamily="34" charset="0"/>
                        </a:rPr>
                        <a:t>NVL Module List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buNone/>
                      </a:pPr>
                      <a:endParaRPr lang="en-US" sz="14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buNone/>
                      </a:pPr>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buNone/>
                      </a:pPr>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6911894"/>
                  </a:ext>
                </a:extLst>
              </a:tr>
              <a:tr h="313539">
                <a:tc>
                  <a:txBody>
                    <a:bodyPr/>
                    <a:lstStyle/>
                    <a:p>
                      <a:pPr algn="ctr" fontAlgn="b">
                        <a:buNone/>
                      </a:pPr>
                      <a:r>
                        <a:rPr lang="en-US" sz="1400" b="1" i="0" u="none" strike="noStrike">
                          <a:solidFill>
                            <a:srgbClr val="000000"/>
                          </a:solidFill>
                          <a:effectLst/>
                          <a:latin typeface="Calibri" panose="020F0502020204030204" pitchFamily="34" charset="0"/>
                        </a:rPr>
                        <a:t>Sl 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buNone/>
                      </a:pPr>
                      <a:r>
                        <a:rPr lang="en-US" sz="1400" b="1" i="0" u="none" strike="noStrike">
                          <a:solidFill>
                            <a:srgbClr val="000000"/>
                          </a:solidFill>
                          <a:effectLst/>
                          <a:latin typeface="Calibri" panose="020F0502020204030204" pitchFamily="34" charset="0"/>
                        </a:rPr>
                        <a:t>Module Name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buNone/>
                      </a:pPr>
                      <a:r>
                        <a:rPr lang="en-US" sz="1400" b="1" i="0" u="none" strike="noStrike">
                          <a:solidFill>
                            <a:srgbClr val="000000"/>
                          </a:solidFill>
                          <a:effectLst/>
                          <a:latin typeface="Calibri" panose="020F0502020204030204" pitchFamily="34" charset="0"/>
                        </a:rPr>
                        <a:t>eUSB2 Repeater on Module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buNone/>
                      </a:pPr>
                      <a:r>
                        <a:rPr lang="en-US" sz="1400" b="1" i="0" u="none" strike="noStrike">
                          <a:solidFill>
                            <a:srgbClr val="000000"/>
                          </a:solidFill>
                          <a:effectLst/>
                          <a:latin typeface="Calibri" panose="020F0502020204030204" pitchFamily="34" charset="0"/>
                        </a:rPr>
                        <a:t>Reuse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buNone/>
                      </a:pPr>
                      <a:r>
                        <a:rPr lang="en-US" sz="1400" b="1" i="0" u="none" strike="noStrike">
                          <a:solidFill>
                            <a:srgbClr val="000000"/>
                          </a:solidFill>
                          <a:effectLst/>
                          <a:latin typeface="Calibri" panose="020F0502020204030204" pitchFamily="34" charset="0"/>
                        </a:rPr>
                        <a:t>Solder Mask Color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058938341"/>
                  </a:ext>
                </a:extLst>
              </a:tr>
              <a:tr h="313539">
                <a:tc>
                  <a:txBody>
                    <a:bodyPr/>
                    <a:lstStyle/>
                    <a:p>
                      <a:pPr algn="ctr" fontAlgn="b">
                        <a:buNone/>
                      </a:pPr>
                      <a:r>
                        <a:rPr lang="en-US" sz="14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1" i="0" u="none" strike="noStrike">
                          <a:solidFill>
                            <a:srgbClr val="000000"/>
                          </a:solidFill>
                          <a:effectLst/>
                          <a:latin typeface="Calibri" panose="020F0502020204030204" pitchFamily="34" charset="0"/>
                        </a:rPr>
                        <a:t>TCSS-901</a:t>
                      </a:r>
                      <a:r>
                        <a:rPr lang="en-US" sz="1400" b="0" i="0" u="none" strike="noStrike">
                          <a:solidFill>
                            <a:srgbClr val="000000"/>
                          </a:solidFill>
                          <a:effectLst/>
                          <a:latin typeface="Calibri" panose="020F0502020204030204" pitchFamily="34" charset="0"/>
                        </a:rPr>
                        <a:t> JBR 80G FFC CABLE MODULE 48V</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Integrated in PD controller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New TO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b="0" i="0" u="none" strike="noStrike">
                          <a:solidFill>
                            <a:srgbClr val="000000"/>
                          </a:solidFill>
                          <a:effectLst/>
                          <a:latin typeface="Calibri" panose="020F0502020204030204" pitchFamily="34" charset="0"/>
                        </a:rPr>
                        <a:t>Blue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1906766"/>
                  </a:ext>
                </a:extLst>
              </a:tr>
              <a:tr h="313539">
                <a:tc>
                  <a:txBody>
                    <a:bodyPr/>
                    <a:lstStyle/>
                    <a:p>
                      <a:pPr algn="ctr" fontAlgn="b">
                        <a:buNone/>
                      </a:pPr>
                      <a:r>
                        <a:rPr lang="en-US" sz="14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1" i="0" u="none" strike="noStrike">
                          <a:solidFill>
                            <a:srgbClr val="000000"/>
                          </a:solidFill>
                          <a:effectLst/>
                          <a:latin typeface="Calibri" panose="020F0502020204030204" pitchFamily="34" charset="0"/>
                        </a:rPr>
                        <a:t>TCSS-107</a:t>
                      </a:r>
                      <a:r>
                        <a:rPr lang="en-US" sz="1400" b="0" i="0" u="none" strike="noStrike">
                          <a:solidFill>
                            <a:srgbClr val="000000"/>
                          </a:solidFill>
                          <a:effectLst/>
                          <a:latin typeface="Calibri" panose="020F0502020204030204" pitchFamily="34" charset="0"/>
                        </a:rPr>
                        <a:t> JBR 80G TCSS Single module (TI) 48V</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Integrated in PD controller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New TO / TO done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panose="020F0502020204030204" pitchFamily="34" charset="0"/>
                          <a:sym typeface="Intel Clear"/>
                        </a:rPr>
                        <a:t>Blue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4492716"/>
                  </a:ext>
                </a:extLst>
              </a:tr>
              <a:tr h="313539">
                <a:tc>
                  <a:txBody>
                    <a:bodyPr/>
                    <a:lstStyle/>
                    <a:p>
                      <a:pPr algn="ctr" fontAlgn="b">
                        <a:buNone/>
                      </a:pPr>
                      <a:r>
                        <a:rPr lang="en-US" sz="14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1" i="0" u="none" strike="noStrike">
                          <a:solidFill>
                            <a:srgbClr val="000000"/>
                          </a:solidFill>
                          <a:effectLst/>
                          <a:latin typeface="Calibri" panose="020F0502020204030204" pitchFamily="34" charset="0"/>
                        </a:rPr>
                        <a:t>TCSS-108</a:t>
                      </a:r>
                      <a:r>
                        <a:rPr lang="en-US" sz="1400" b="0" i="0" u="none" strike="noStrike">
                          <a:solidFill>
                            <a:srgbClr val="000000"/>
                          </a:solidFill>
                          <a:effectLst/>
                          <a:latin typeface="Calibri" panose="020F0502020204030204" pitchFamily="34" charset="0"/>
                        </a:rPr>
                        <a:t> JBR 80G TCSS Dual module (TI) 48V</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Integrated in PD controller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New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panose="020F0502020204030204" pitchFamily="34" charset="0"/>
                          <a:sym typeface="Intel Clear"/>
                        </a:rPr>
                        <a:t>Blue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8550432"/>
                  </a:ext>
                </a:extLst>
              </a:tr>
              <a:tr h="313539">
                <a:tc>
                  <a:txBody>
                    <a:bodyPr/>
                    <a:lstStyle/>
                    <a:p>
                      <a:pPr algn="ctr" fontAlgn="b">
                        <a:buNone/>
                      </a:pPr>
                      <a:r>
                        <a:rPr lang="en-US" sz="14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1" i="0" u="none" strike="noStrike">
                          <a:solidFill>
                            <a:srgbClr val="242424"/>
                          </a:solidFill>
                          <a:effectLst/>
                          <a:latin typeface="Calibri" panose="020F0502020204030204" pitchFamily="34" charset="0"/>
                        </a:rPr>
                        <a:t>TCSS-401</a:t>
                      </a:r>
                      <a:r>
                        <a:rPr lang="en-US" sz="1400" b="0" i="0" u="none" strike="noStrike">
                          <a:solidFill>
                            <a:srgbClr val="242424"/>
                          </a:solidFill>
                          <a:effectLst/>
                          <a:latin typeface="Calibri" panose="020F0502020204030204" pitchFamily="34" charset="0"/>
                        </a:rPr>
                        <a:t> DP2.1 Retimer with Mux Module</a:t>
                      </a:r>
                      <a:endParaRPr lang="en-US" sz="14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242424"/>
                          </a:solidFill>
                          <a:effectLst/>
                          <a:latin typeface="Calibri" panose="020F0502020204030204" pitchFamily="34" charset="0"/>
                        </a:rPr>
                        <a:t>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242424"/>
                          </a:solidFill>
                          <a:effectLst/>
                          <a:latin typeface="Calibri" panose="020F0502020204030204" pitchFamily="34" charset="0"/>
                        </a:rPr>
                        <a:t>New TO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panose="020F0502020204030204" pitchFamily="34" charset="0"/>
                          <a:sym typeface="Intel Clear"/>
                        </a:rPr>
                        <a:t>Blue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7580500"/>
                  </a:ext>
                </a:extLst>
              </a:tr>
              <a:tr h="313539">
                <a:tc>
                  <a:txBody>
                    <a:bodyPr/>
                    <a:lstStyle/>
                    <a:p>
                      <a:pPr algn="ctr" fontAlgn="b">
                        <a:buNone/>
                      </a:pPr>
                      <a:r>
                        <a:rPr lang="en-US" sz="14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1" i="0" u="none" strike="noStrike">
                          <a:solidFill>
                            <a:srgbClr val="000000"/>
                          </a:solidFill>
                          <a:effectLst/>
                          <a:latin typeface="Calibri" panose="020F0502020204030204" pitchFamily="34" charset="0"/>
                        </a:rPr>
                        <a:t>TCSS-602</a:t>
                      </a:r>
                      <a:r>
                        <a:rPr lang="en-US" sz="1400" b="0" i="0" u="none" strike="noStrike">
                          <a:solidFill>
                            <a:srgbClr val="000000"/>
                          </a:solidFill>
                          <a:effectLst/>
                          <a:latin typeface="Calibri" panose="020F0502020204030204" pitchFamily="34" charset="0"/>
                        </a:rPr>
                        <a:t> USB3/2 Type-A TCSS Module with </a:t>
                      </a:r>
                      <a:r>
                        <a:rPr lang="en-US" sz="1400" b="0" i="0" u="none" strike="noStrike" err="1">
                          <a:solidFill>
                            <a:srgbClr val="000000"/>
                          </a:solidFill>
                          <a:effectLst/>
                          <a:latin typeface="Calibri" panose="020F0502020204030204" pitchFamily="34" charset="0"/>
                        </a:rPr>
                        <a:t>redriver</a:t>
                      </a:r>
                      <a:r>
                        <a:rPr lang="en-US" sz="1400" b="0" i="0" u="none" strike="noStrike">
                          <a:solidFill>
                            <a:srgbClr val="000000"/>
                          </a:solidFill>
                          <a:effectLst/>
                          <a:latin typeface="Calibri" panose="020F0502020204030204" pitchFamily="34" charset="0"/>
                        </a:rPr>
                        <a:t> - eUSB2 repeater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Discrete IC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New (re-tapeout)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panose="020F0502020204030204" pitchFamily="34" charset="0"/>
                          <a:sym typeface="Intel Clear"/>
                        </a:rPr>
                        <a:t>Blue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730524"/>
                  </a:ext>
                </a:extLst>
              </a:tr>
              <a:tr h="313539">
                <a:tc>
                  <a:txBody>
                    <a:bodyPr/>
                    <a:lstStyle/>
                    <a:p>
                      <a:pPr algn="ctr" fontAlgn="b">
                        <a:buNone/>
                      </a:pPr>
                      <a:r>
                        <a:rPr lang="en-US" sz="14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1" i="0" u="none" strike="noStrike">
                          <a:solidFill>
                            <a:srgbClr val="000000"/>
                          </a:solidFill>
                          <a:effectLst/>
                          <a:latin typeface="Calibri" panose="020F0502020204030204" pitchFamily="34" charset="0"/>
                        </a:rPr>
                        <a:t>TCSS-603</a:t>
                      </a:r>
                      <a:r>
                        <a:rPr lang="en-US" sz="1400" b="0" i="0" u="none" strike="noStrike">
                          <a:solidFill>
                            <a:srgbClr val="000000"/>
                          </a:solidFill>
                          <a:effectLst/>
                          <a:latin typeface="Calibri" panose="020F0502020204030204" pitchFamily="34" charset="0"/>
                        </a:rPr>
                        <a:t> USB3/2 Type-A Redriverless TCSS Module - eUSB2 repeater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Discrete IC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New (re-tapeout)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panose="020F0502020204030204" pitchFamily="34" charset="0"/>
                          <a:sym typeface="Intel Clear"/>
                        </a:rPr>
                        <a:t>Blue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4295819"/>
                  </a:ext>
                </a:extLst>
              </a:tr>
              <a:tr h="313539">
                <a:tc>
                  <a:txBody>
                    <a:bodyPr/>
                    <a:lstStyle/>
                    <a:p>
                      <a:pPr algn="ctr" fontAlgn="b">
                        <a:buNone/>
                      </a:pPr>
                      <a:r>
                        <a:rPr lang="en-US" sz="14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1" i="0" u="none" strike="noStrike">
                          <a:solidFill>
                            <a:srgbClr val="000000"/>
                          </a:solidFill>
                          <a:effectLst/>
                          <a:latin typeface="Calibri" panose="020F0502020204030204" pitchFamily="34" charset="0"/>
                        </a:rPr>
                        <a:t>TCSS-500</a:t>
                      </a:r>
                      <a:r>
                        <a:rPr lang="en-US" sz="1400" b="0" i="0" u="none" strike="noStrike">
                          <a:solidFill>
                            <a:srgbClr val="000000"/>
                          </a:solidFill>
                          <a:effectLst/>
                          <a:latin typeface="Calibri" panose="020F0502020204030204" pitchFamily="34" charset="0"/>
                        </a:rPr>
                        <a:t> eDP (short channel) module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400" b="0" i="0" u="none" strike="noStrike">
                          <a:solidFill>
                            <a:srgbClr val="000000"/>
                          </a:solidFill>
                          <a:effectLst/>
                          <a:latin typeface="Calibri" panose="020F0502020204030204" pitchFamily="34" charset="0"/>
                        </a:rPr>
                        <a:t>Reuse(PTL)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400" b="0" i="0" u="none" strike="noStrike">
                          <a:solidFill>
                            <a:srgbClr val="000000"/>
                          </a:solidFill>
                          <a:effectLst/>
                          <a:latin typeface="Calibri" panose="020F0502020204030204" pitchFamily="34" charset="0"/>
                        </a:rPr>
                        <a:t>Green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9495224"/>
                  </a:ext>
                </a:extLst>
              </a:tr>
            </a:tbl>
          </a:graphicData>
        </a:graphic>
      </p:graphicFrame>
    </p:spTree>
    <p:extLst>
      <p:ext uri="{BB962C8B-B14F-4D97-AF65-F5344CB8AC3E}">
        <p14:creationId xmlns:p14="http://schemas.microsoft.com/office/powerpoint/2010/main" val="26053317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7643" y="65733"/>
            <a:ext cx="10972800" cy="654156"/>
          </a:xfrm>
        </p:spPr>
        <p:txBody>
          <a:bodyPr anchor="ctr"/>
          <a:lstStyle/>
          <a:p>
            <a:r>
              <a:rPr lang="en-US" sz="3467"/>
              <a:t>Modules Assembly on RVP</a:t>
            </a:r>
          </a:p>
        </p:txBody>
      </p:sp>
      <p:sp>
        <p:nvSpPr>
          <p:cNvPr id="4" name="Content Placeholder 3"/>
          <p:cNvSpPr>
            <a:spLocks noGrp="1"/>
          </p:cNvSpPr>
          <p:nvPr>
            <p:ph sz="quarter" idx="13"/>
          </p:nvPr>
        </p:nvSpPr>
        <p:spPr>
          <a:xfrm>
            <a:off x="474863" y="956441"/>
            <a:ext cx="10972799" cy="1250731"/>
          </a:xfrm>
        </p:spPr>
        <p:txBody>
          <a:bodyPr>
            <a:normAutofit/>
          </a:bodyPr>
          <a:lstStyle/>
          <a:p>
            <a:pPr marL="380981" indent="-380981">
              <a:buFont typeface="Arial" panose="020B0604020202020204" pitchFamily="34" charset="0"/>
              <a:buChar char="•"/>
            </a:pPr>
            <a:r>
              <a:rPr lang="en-US" sz="1600"/>
              <a:t>Modules are connected on TCSS Key-M connector (IPN# N23242-001) and recommended </a:t>
            </a:r>
            <a:r>
              <a:rPr lang="en-US" sz="1600" b="1"/>
              <a:t>to screw the modules to avoid removal of module due to cables being plugged.</a:t>
            </a:r>
          </a:p>
          <a:p>
            <a:pPr marL="380981" indent="-380981">
              <a:buFont typeface="Arial" panose="020B0604020202020204" pitchFamily="34" charset="0"/>
              <a:buChar char="•"/>
            </a:pPr>
            <a:r>
              <a:rPr lang="en-US" sz="1600"/>
              <a:t>Module gets mounted to the M.2 stud and M3 screw. Card has a half-moon mounting hole which is shared over the modules. Middle Mounting hole is shared with both the cards.</a:t>
            </a:r>
          </a:p>
          <a:p>
            <a:pPr marL="380981" indent="-380981">
              <a:buFont typeface="Arial" panose="020B0604020202020204" pitchFamily="34" charset="0"/>
              <a:buChar char="•"/>
            </a:pPr>
            <a:endParaRPr lang="en-US" sz="1400"/>
          </a:p>
        </p:txBody>
      </p:sp>
      <p:pic>
        <p:nvPicPr>
          <p:cNvPr id="5" name="Picture 2">
            <a:extLst>
              <a:ext uri="{FF2B5EF4-FFF2-40B4-BE49-F238E27FC236}">
                <a16:creationId xmlns:a16="http://schemas.microsoft.com/office/drawing/2014/main" id="{FA7FFB9A-CAFC-3A1C-1B01-F38A799A3CC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704" t="28222" r="18297" b="12632"/>
          <a:stretch>
            <a:fillRect/>
          </a:stretch>
        </p:blipFill>
        <p:spPr bwMode="auto">
          <a:xfrm rot="5400000">
            <a:off x="991768" y="2996619"/>
            <a:ext cx="1661102" cy="204681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9929026-85DF-B9B6-767F-F70491A0E2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173" t="24888" r="14247" b="17185"/>
          <a:stretch>
            <a:fillRect/>
          </a:stretch>
        </p:blipFill>
        <p:spPr bwMode="auto">
          <a:xfrm rot="5400000">
            <a:off x="6115689" y="3038208"/>
            <a:ext cx="1737962" cy="204681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2E4F9D-F1B8-D0AB-B2A7-33F8A3C1649A}"/>
              </a:ext>
            </a:extLst>
          </p:cNvPr>
          <p:cNvPicPr>
            <a:picLocks noChangeAspect="1"/>
          </p:cNvPicPr>
          <p:nvPr/>
        </p:nvPicPr>
        <p:blipFill>
          <a:blip r:embed="rId5"/>
          <a:srcRect l="16377" t="32918" r="25526" b="20093"/>
          <a:stretch>
            <a:fillRect/>
          </a:stretch>
        </p:blipFill>
        <p:spPr>
          <a:xfrm rot="5400000">
            <a:off x="8732771" y="3115068"/>
            <a:ext cx="1897998" cy="2046815"/>
          </a:xfrm>
          <a:prstGeom prst="rect">
            <a:avLst/>
          </a:prstGeom>
          <a:ln>
            <a:solidFill>
              <a:schemeClr val="accent1"/>
            </a:solidFill>
          </a:ln>
        </p:spPr>
      </p:pic>
      <p:pic>
        <p:nvPicPr>
          <p:cNvPr id="7170" name="Picture 2">
            <a:extLst>
              <a:ext uri="{FF2B5EF4-FFF2-40B4-BE49-F238E27FC236}">
                <a16:creationId xmlns:a16="http://schemas.microsoft.com/office/drawing/2014/main" id="{5DE1C974-A7CB-A454-6D79-D481800394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577" t="30814" r="27452" b="16956"/>
          <a:stretch>
            <a:fillRect/>
          </a:stretch>
        </p:blipFill>
        <p:spPr bwMode="auto">
          <a:xfrm rot="5400000">
            <a:off x="2800732" y="3885989"/>
            <a:ext cx="3206757" cy="18137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E41FEC19-CCC5-583D-DE66-0DC152441FEF}"/>
              </a:ext>
            </a:extLst>
          </p:cNvPr>
          <p:cNvSpPr txBox="1">
            <a:spLocks/>
          </p:cNvSpPr>
          <p:nvPr/>
        </p:nvSpPr>
        <p:spPr>
          <a:xfrm>
            <a:off x="798910" y="2443724"/>
            <a:ext cx="2046815" cy="9191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spcBef>
                <a:spcPts val="0"/>
              </a:spcBef>
              <a:buFont typeface="Wingdings" pitchFamily="2" charset="2"/>
              <a:buNone/>
            </a:pPr>
            <a:r>
              <a:rPr lang="en-US" sz="1400">
                <a:latin typeface="Intel Clear Light"/>
                <a:ea typeface="Intel Clear Light"/>
                <a:cs typeface="Intel Clear Light"/>
              </a:rPr>
              <a:t>TCSS 107 </a:t>
            </a:r>
          </a:p>
          <a:p>
            <a:pPr marL="0" indent="0" hangingPunct="1">
              <a:spcBef>
                <a:spcPts val="0"/>
              </a:spcBef>
              <a:buFont typeface="Wingdings" pitchFamily="2" charset="2"/>
              <a:buNone/>
            </a:pPr>
            <a:r>
              <a:rPr lang="en-US" sz="1400">
                <a:latin typeface="Intel Clear Light"/>
                <a:ea typeface="Intel Clear Light"/>
                <a:cs typeface="Intel Clear Light"/>
              </a:rPr>
              <a:t>JBR 80G Single Module</a:t>
            </a:r>
          </a:p>
        </p:txBody>
      </p:sp>
      <p:sp>
        <p:nvSpPr>
          <p:cNvPr id="6" name="Content Placeholder 2">
            <a:extLst>
              <a:ext uri="{FF2B5EF4-FFF2-40B4-BE49-F238E27FC236}">
                <a16:creationId xmlns:a16="http://schemas.microsoft.com/office/drawing/2014/main" id="{74B5EBCF-8596-CAC6-2B40-E08ABC82E375}"/>
              </a:ext>
            </a:extLst>
          </p:cNvPr>
          <p:cNvSpPr txBox="1">
            <a:spLocks/>
          </p:cNvSpPr>
          <p:nvPr/>
        </p:nvSpPr>
        <p:spPr>
          <a:xfrm>
            <a:off x="3496009" y="2443724"/>
            <a:ext cx="2046815" cy="9191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lnSpc>
                <a:spcPct val="100000"/>
              </a:lnSpc>
              <a:spcBef>
                <a:spcPts val="0"/>
              </a:spcBef>
              <a:buFont typeface="Wingdings" pitchFamily="2" charset="2"/>
              <a:defRPr sz="1400">
                <a:solidFill>
                  <a:schemeClr val="bg2"/>
                </a:solidFill>
                <a:latin typeface="Intel Clear Light"/>
                <a:ea typeface="Intel Clear Light"/>
                <a:cs typeface="Intel Clear Light"/>
              </a:defRPr>
            </a:lvl1pPr>
            <a:lvl2pPr marL="431800" indent="-2032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r>
              <a:rPr lang="en-US"/>
              <a:t>TCSS 108 </a:t>
            </a:r>
          </a:p>
          <a:p>
            <a:r>
              <a:rPr lang="en-US"/>
              <a:t>JBR 80G Dual Module</a:t>
            </a:r>
          </a:p>
        </p:txBody>
      </p:sp>
      <p:sp>
        <p:nvSpPr>
          <p:cNvPr id="9" name="Content Placeholder 2">
            <a:extLst>
              <a:ext uri="{FF2B5EF4-FFF2-40B4-BE49-F238E27FC236}">
                <a16:creationId xmlns:a16="http://schemas.microsoft.com/office/drawing/2014/main" id="{398F75EA-427D-C90E-D7A6-96F224CABE48}"/>
              </a:ext>
            </a:extLst>
          </p:cNvPr>
          <p:cNvSpPr txBox="1">
            <a:spLocks/>
          </p:cNvSpPr>
          <p:nvPr/>
        </p:nvSpPr>
        <p:spPr>
          <a:xfrm>
            <a:off x="5961263" y="2443723"/>
            <a:ext cx="2046815" cy="9191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spcBef>
                <a:spcPts val="0"/>
              </a:spcBef>
              <a:buFont typeface="Wingdings" pitchFamily="2" charset="2"/>
              <a:buNone/>
            </a:pPr>
            <a:r>
              <a:rPr lang="en-US" sz="1400">
                <a:latin typeface="Intel Clear Light"/>
                <a:ea typeface="Intel Clear Light"/>
                <a:cs typeface="Intel Clear Light"/>
                <a:sym typeface="Helvetica Neue"/>
              </a:rPr>
              <a:t>TCSS</a:t>
            </a:r>
            <a:r>
              <a:rPr lang="en-US" sz="1400">
                <a:latin typeface="Intel Clear Light"/>
                <a:ea typeface="Intel Clear Light"/>
                <a:cs typeface="Intel Clear Light"/>
              </a:rPr>
              <a:t> 602 </a:t>
            </a:r>
          </a:p>
          <a:p>
            <a:pPr marL="0" indent="0" hangingPunct="1">
              <a:spcBef>
                <a:spcPts val="0"/>
              </a:spcBef>
              <a:buFont typeface="Wingdings" pitchFamily="2" charset="2"/>
              <a:buNone/>
            </a:pPr>
            <a:r>
              <a:rPr lang="en-US" sz="1400">
                <a:latin typeface="Intel Clear Light"/>
                <a:ea typeface="Intel Clear Light"/>
                <a:cs typeface="Intel Clear Light"/>
              </a:rPr>
              <a:t>Type-A with </a:t>
            </a:r>
            <a:r>
              <a:rPr lang="en-US" sz="1400" err="1">
                <a:latin typeface="Intel Clear Light"/>
                <a:ea typeface="Intel Clear Light"/>
                <a:cs typeface="Intel Clear Light"/>
              </a:rPr>
              <a:t>redriver</a:t>
            </a:r>
            <a:r>
              <a:rPr lang="en-US" sz="1400">
                <a:latin typeface="Intel Clear Light"/>
                <a:ea typeface="Intel Clear Light"/>
                <a:cs typeface="Intel Clear Light"/>
              </a:rPr>
              <a:t> and eUSB2 repeater Module</a:t>
            </a:r>
          </a:p>
        </p:txBody>
      </p:sp>
      <p:sp>
        <p:nvSpPr>
          <p:cNvPr id="10" name="Content Placeholder 2">
            <a:extLst>
              <a:ext uri="{FF2B5EF4-FFF2-40B4-BE49-F238E27FC236}">
                <a16:creationId xmlns:a16="http://schemas.microsoft.com/office/drawing/2014/main" id="{4676BD18-59D0-D27B-B2E1-00E3829056D3}"/>
              </a:ext>
            </a:extLst>
          </p:cNvPr>
          <p:cNvSpPr txBox="1">
            <a:spLocks/>
          </p:cNvSpPr>
          <p:nvPr/>
        </p:nvSpPr>
        <p:spPr>
          <a:xfrm>
            <a:off x="8658363" y="2443723"/>
            <a:ext cx="2250429" cy="9191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spcBef>
                <a:spcPts val="0"/>
              </a:spcBef>
              <a:buFont typeface="Wingdings" pitchFamily="2" charset="2"/>
              <a:buNone/>
            </a:pPr>
            <a:r>
              <a:rPr lang="en-US" sz="1400">
                <a:latin typeface="Intel Clear Light"/>
                <a:ea typeface="Intel Clear Light"/>
                <a:cs typeface="Intel Clear Light"/>
              </a:rPr>
              <a:t>TCSS 500 </a:t>
            </a:r>
          </a:p>
          <a:p>
            <a:pPr marL="0" indent="0" hangingPunct="1">
              <a:spcBef>
                <a:spcPts val="0"/>
              </a:spcBef>
              <a:buFont typeface="Wingdings" pitchFamily="2" charset="2"/>
              <a:buNone/>
            </a:pPr>
            <a:r>
              <a:rPr lang="en-US" sz="1400" err="1">
                <a:latin typeface="Intel Clear Light"/>
                <a:ea typeface="Intel Clear Light"/>
                <a:cs typeface="Intel Clear Light"/>
              </a:rPr>
              <a:t>eDP</a:t>
            </a:r>
            <a:r>
              <a:rPr lang="en-US" sz="1400">
                <a:latin typeface="Intel Clear Light"/>
                <a:ea typeface="Intel Clear Light"/>
                <a:cs typeface="Intel Clear Light"/>
              </a:rPr>
              <a:t> (short channel) Module</a:t>
            </a:r>
          </a:p>
        </p:txBody>
      </p:sp>
    </p:spTree>
    <p:extLst>
      <p:ext uri="{BB962C8B-B14F-4D97-AF65-F5344CB8AC3E}">
        <p14:creationId xmlns:p14="http://schemas.microsoft.com/office/powerpoint/2010/main" val="27771262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TCSS Modules – Programmable Devices</a:t>
            </a:r>
          </a:p>
        </p:txBody>
      </p:sp>
      <p:sp>
        <p:nvSpPr>
          <p:cNvPr id="4" name="Content Placeholder 3"/>
          <p:cNvSpPr>
            <a:spLocks noGrp="1"/>
          </p:cNvSpPr>
          <p:nvPr>
            <p:ph sz="quarter" idx="13"/>
          </p:nvPr>
        </p:nvSpPr>
        <p:spPr>
          <a:xfrm>
            <a:off x="495885" y="1093076"/>
            <a:ext cx="10972800" cy="5171090"/>
          </a:xfrm>
        </p:spPr>
        <p:txBody>
          <a:bodyPr lIns="0" tIns="0" rIns="0" bIns="0" anchor="t">
            <a:normAutofit/>
          </a:bodyPr>
          <a:lstStyle/>
          <a:p>
            <a:pPr marL="380365" indent="-380365">
              <a:buFont typeface="Arial" panose="020B0604020202020204" pitchFamily="34" charset="0"/>
              <a:buChar char="•"/>
            </a:pPr>
            <a:r>
              <a:rPr lang="en-US" sz="1600" b="1">
                <a:latin typeface="Intel Clear Light"/>
              </a:rPr>
              <a:t>EEPROM , JBR </a:t>
            </a:r>
            <a:r>
              <a:rPr lang="en-US" sz="1600" b="1" err="1">
                <a:latin typeface="Intel Clear Light"/>
              </a:rPr>
              <a:t>retimer</a:t>
            </a:r>
            <a:r>
              <a:rPr lang="en-US" sz="1600" b="1">
                <a:latin typeface="Intel Clear Light"/>
              </a:rPr>
              <a:t> SPI Flash </a:t>
            </a:r>
            <a:r>
              <a:rPr lang="en-US" sz="1600">
                <a:latin typeface="Intel Clear Light"/>
              </a:rPr>
              <a:t>and </a:t>
            </a:r>
            <a:r>
              <a:rPr lang="en-US" sz="1600" b="1">
                <a:latin typeface="Intel Clear Light"/>
              </a:rPr>
              <a:t>PD controller pre-programmed from factory</a:t>
            </a:r>
            <a:r>
              <a:rPr lang="en-US" sz="1600">
                <a:latin typeface="Intel Clear Light"/>
              </a:rPr>
              <a:t>.</a:t>
            </a:r>
          </a:p>
          <a:p>
            <a:pPr marL="380365" indent="-380365">
              <a:buFont typeface="Arial" panose="020B0604020202020204" pitchFamily="34" charset="0"/>
              <a:buChar char="•"/>
            </a:pPr>
            <a:r>
              <a:rPr lang="en-US" sz="1600">
                <a:latin typeface="Intel Clear Light"/>
              </a:rPr>
              <a:t>In case if user requires re-flashing, the procedure is provided in back up foils.[</a:t>
            </a:r>
            <a:r>
              <a:rPr lang="en-US" sz="1600">
                <a:latin typeface="Intel Clear Light"/>
                <a:hlinkClick r:id="rId3" action="ppaction://hlinksldjump"/>
              </a:rPr>
              <a:t>EEPROM</a:t>
            </a:r>
            <a:r>
              <a:rPr lang="en-US" sz="1600">
                <a:latin typeface="Intel Clear Light"/>
              </a:rPr>
              <a:t>] , [</a:t>
            </a:r>
            <a:r>
              <a:rPr lang="en-US" sz="1600">
                <a:latin typeface="Intel Clear Light"/>
                <a:hlinkClick r:id="rId4" action="ppaction://hlinksldjump"/>
              </a:rPr>
              <a:t>Retimer Flash</a:t>
            </a:r>
            <a:r>
              <a:rPr lang="en-US" sz="1600">
                <a:latin typeface="Intel Clear Light"/>
              </a:rPr>
              <a:t>]</a:t>
            </a:r>
          </a:p>
          <a:p>
            <a:pPr marL="380365" indent="-380365">
              <a:buFont typeface="Arial" panose="020B0604020202020204" pitchFamily="34" charset="0"/>
              <a:buChar char="•"/>
            </a:pPr>
            <a:r>
              <a:rPr lang="en-US" sz="1600">
                <a:latin typeface="Intel Clear Light"/>
              </a:rPr>
              <a:t>PD controller EC-PD I2C1 address need to be set from RVP.  Switches provided on RVP to select the specific vendor I2C1 address. By default, switch setting is set for TI PD controller.</a:t>
            </a:r>
          </a:p>
          <a:p>
            <a:pPr marL="380365" indent="-380365">
              <a:buFont typeface="Arial" panose="020B0604020202020204" pitchFamily="34" charset="0"/>
              <a:buChar char="•"/>
            </a:pPr>
            <a:r>
              <a:rPr lang="en-US" sz="1600">
                <a:latin typeface="Intel Clear Light"/>
              </a:rPr>
              <a:t>PD controller detailed programming procedure document is available in </a:t>
            </a:r>
            <a:r>
              <a:rPr lang="en-US" sz="1600" err="1">
                <a:latin typeface="Intel Clear Light"/>
              </a:rPr>
              <a:t>sharepoint</a:t>
            </a:r>
            <a:r>
              <a:rPr lang="en-US" sz="1600">
                <a:latin typeface="Intel Clear Light"/>
              </a:rPr>
              <a:t> </a:t>
            </a:r>
            <a:r>
              <a:rPr lang="en-US" sz="1600">
                <a:latin typeface="Intel Clear Light"/>
                <a:hlinkClick r:id="rId5"/>
              </a:rPr>
              <a:t>link</a:t>
            </a:r>
            <a:endParaRPr lang="en-US" sz="1600">
              <a:latin typeface="Intel Clear Light"/>
            </a:endParaRPr>
          </a:p>
          <a:p>
            <a:pPr marL="380365" indent="-380365">
              <a:buFont typeface="Arial" panose="020B0604020202020204" pitchFamily="34" charset="0"/>
              <a:buChar char="•"/>
            </a:pPr>
            <a:r>
              <a:rPr lang="en-US" sz="1600">
                <a:latin typeface="Intel Clear Light"/>
              </a:rPr>
              <a:t>PD controller can be flashed by using </a:t>
            </a:r>
            <a:r>
              <a:rPr lang="en-US" sz="1600" err="1">
                <a:latin typeface="Intel Clear Light"/>
              </a:rPr>
              <a:t>Aadvark</a:t>
            </a:r>
            <a:r>
              <a:rPr lang="en-US" sz="1600">
                <a:latin typeface="Intel Clear Light"/>
              </a:rPr>
              <a:t> I2C/SPI Host adapter or PD FW capsule update.</a:t>
            </a:r>
          </a:p>
          <a:p>
            <a:pPr marL="380365" indent="-380365">
              <a:buFont typeface="Arial" panose="020B0604020202020204" pitchFamily="34" charset="0"/>
              <a:buChar char="•"/>
            </a:pPr>
            <a:r>
              <a:rPr lang="en-US" sz="1600">
                <a:latin typeface="Intel Clear Light"/>
              </a:rPr>
              <a:t>If TBT modules with blank PD controller part (without PD FW being flashed) is plugged, it will block RVP boot sequence. Once PD controller is programmed, RVP can be booted to windows.</a:t>
            </a:r>
          </a:p>
        </p:txBody>
      </p:sp>
    </p:spTree>
    <p:extLst>
      <p:ext uri="{BB962C8B-B14F-4D97-AF65-F5344CB8AC3E}">
        <p14:creationId xmlns:p14="http://schemas.microsoft.com/office/powerpoint/2010/main" val="269118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TBT Modules - Compatibility</a:t>
            </a:r>
          </a:p>
        </p:txBody>
      </p:sp>
      <p:sp>
        <p:nvSpPr>
          <p:cNvPr id="4" name="Content Placeholder 3"/>
          <p:cNvSpPr>
            <a:spLocks noGrp="1"/>
          </p:cNvSpPr>
          <p:nvPr>
            <p:ph sz="quarter" idx="13"/>
          </p:nvPr>
        </p:nvSpPr>
        <p:spPr>
          <a:xfrm>
            <a:off x="474864" y="945931"/>
            <a:ext cx="10972800" cy="5171090"/>
          </a:xfrm>
        </p:spPr>
        <p:txBody>
          <a:bodyPr>
            <a:normAutofit/>
          </a:bodyPr>
          <a:lstStyle/>
          <a:p>
            <a:pPr marL="380981" indent="-380981">
              <a:buFont typeface="Arial" panose="020B0604020202020204" pitchFamily="34" charset="0"/>
              <a:buChar char="•"/>
            </a:pPr>
            <a:r>
              <a:rPr lang="en-US" sz="1600"/>
              <a:t>For TBT modules, BKC PD FW release is considering the </a:t>
            </a:r>
            <a:r>
              <a:rPr lang="en-US" sz="1600" err="1"/>
              <a:t>SiV</a:t>
            </a:r>
            <a:r>
              <a:rPr lang="en-US" sz="1600"/>
              <a:t> config. Incase, any new vendor support which is different from </a:t>
            </a:r>
            <a:r>
              <a:rPr lang="en-US" sz="1600" err="1"/>
              <a:t>SiV</a:t>
            </a:r>
            <a:r>
              <a:rPr lang="en-US" sz="1600"/>
              <a:t> config, need to get the PD FW from PSE team separately. </a:t>
            </a:r>
          </a:p>
          <a:p>
            <a:pPr marL="380981" indent="-380981">
              <a:buFont typeface="Arial" panose="020B0604020202020204" pitchFamily="34" charset="0"/>
              <a:buChar char="•"/>
            </a:pPr>
            <a:r>
              <a:rPr lang="en-US" sz="1600"/>
              <a:t>Once the dynamic module detection is enabled with EC/BIOS/CSME changes, any </a:t>
            </a:r>
            <a:r>
              <a:rPr lang="en-US" sz="1600" err="1"/>
              <a:t>PoR</a:t>
            </a:r>
            <a:r>
              <a:rPr lang="en-US" sz="1600"/>
              <a:t> module can be plugged on Modular TCSS slot.</a:t>
            </a:r>
          </a:p>
          <a:p>
            <a:pPr marL="380981" indent="-380981">
              <a:buFont typeface="Arial" panose="020B0604020202020204" pitchFamily="34" charset="0"/>
              <a:buChar char="•"/>
            </a:pPr>
            <a:r>
              <a:rPr lang="en-US" sz="1600" err="1"/>
              <a:t>dTBT</a:t>
            </a:r>
            <a:r>
              <a:rPr lang="en-US" sz="1600"/>
              <a:t> BOBCAT is supported only in RVP01 and RVP02.</a:t>
            </a:r>
          </a:p>
          <a:p>
            <a:pPr marL="380981" indent="-380981">
              <a:buFont typeface="Arial" panose="020B0604020202020204" pitchFamily="34" charset="0"/>
              <a:buChar char="•"/>
            </a:pPr>
            <a:r>
              <a:rPr lang="en-US" sz="1600" err="1"/>
              <a:t>dTBT</a:t>
            </a:r>
            <a:r>
              <a:rPr lang="en-US" sz="1600"/>
              <a:t> validation config has to be set by a switch on RVP.</a:t>
            </a:r>
          </a:p>
          <a:p>
            <a:pPr marL="380981" indent="-380981">
              <a:buFont typeface="Arial" panose="020B0604020202020204" pitchFamily="34" charset="0"/>
              <a:buChar char="•"/>
            </a:pPr>
            <a:r>
              <a:rPr lang="en-US" sz="1600"/>
              <a:t>When </a:t>
            </a:r>
            <a:r>
              <a:rPr lang="en-US" sz="1600" err="1"/>
              <a:t>dTBT</a:t>
            </a:r>
            <a:r>
              <a:rPr lang="en-US" sz="1600"/>
              <a:t> config is selected on RVP01 or RVP02, </a:t>
            </a:r>
            <a:r>
              <a:rPr lang="en-US" sz="1600" b="1"/>
              <a:t>suggested to not plug any TCSS TBT module</a:t>
            </a:r>
            <a:r>
              <a:rPr lang="en-US" sz="1600"/>
              <a:t>. This is due to TI PD Controller address limitation.</a:t>
            </a:r>
          </a:p>
          <a:p>
            <a:pPr marL="0" indent="0">
              <a:buNone/>
            </a:pPr>
            <a:endParaRPr lang="en-US" sz="1867"/>
          </a:p>
        </p:txBody>
      </p:sp>
    </p:spTree>
    <p:extLst>
      <p:ext uri="{BB962C8B-B14F-4D97-AF65-F5344CB8AC3E}">
        <p14:creationId xmlns:p14="http://schemas.microsoft.com/office/powerpoint/2010/main" val="12190754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TBT Type-C Interface </a:t>
            </a:r>
          </a:p>
        </p:txBody>
      </p:sp>
      <p:sp>
        <p:nvSpPr>
          <p:cNvPr id="3" name="TextBox 2">
            <a:extLst>
              <a:ext uri="{FF2B5EF4-FFF2-40B4-BE49-F238E27FC236}">
                <a16:creationId xmlns:a16="http://schemas.microsoft.com/office/drawing/2014/main" id="{4DA005AE-86A3-5359-C777-1695196F7D80}"/>
              </a:ext>
            </a:extLst>
          </p:cNvPr>
          <p:cNvSpPr txBox="1"/>
          <p:nvPr/>
        </p:nvSpPr>
        <p:spPr>
          <a:xfrm>
            <a:off x="8878528" y="5177846"/>
            <a:ext cx="270387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defTabSz="2438338">
              <a:lnSpc>
                <a:spcPct val="100000"/>
              </a:lnSpc>
              <a:spcBef>
                <a:spcPts val="0"/>
              </a:spcBef>
            </a:pPr>
            <a:r>
              <a:rPr lang="en-US">
                <a:solidFill>
                  <a:schemeClr val="bg1"/>
                </a:solidFill>
              </a:rPr>
              <a:t>Harshali</a:t>
            </a:r>
          </a:p>
          <a:p>
            <a:pPr defTabSz="2438338">
              <a:lnSpc>
                <a:spcPct val="100000"/>
              </a:lnSpc>
              <a:spcBef>
                <a:spcPts val="0"/>
              </a:spcBef>
            </a:pPr>
            <a:r>
              <a:rPr lang="en-US">
                <a:solidFill>
                  <a:schemeClr val="bg1"/>
                </a:solidFill>
              </a:rPr>
              <a:t>Naseef</a:t>
            </a:r>
          </a:p>
        </p:txBody>
      </p:sp>
    </p:spTree>
    <p:extLst>
      <p:ext uri="{BB962C8B-B14F-4D97-AF65-F5344CB8AC3E}">
        <p14:creationId xmlns:p14="http://schemas.microsoft.com/office/powerpoint/2010/main" val="58030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781C8-19BC-5792-4574-499C4C2361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B66C43-AE95-F197-0D93-FCAB5FE74D3E}"/>
              </a:ext>
            </a:extLst>
          </p:cNvPr>
          <p:cNvSpPr>
            <a:spLocks noGrp="1"/>
          </p:cNvSpPr>
          <p:nvPr>
            <p:ph type="title"/>
          </p:nvPr>
        </p:nvSpPr>
        <p:spPr>
          <a:xfrm>
            <a:off x="374608" y="76837"/>
            <a:ext cx="10972800" cy="654156"/>
          </a:xfrm>
        </p:spPr>
        <p:txBody>
          <a:bodyPr anchor="ctr"/>
          <a:lstStyle/>
          <a:p>
            <a:r>
              <a:rPr lang="en-US" sz="3467"/>
              <a:t>NVL-HX-TCSS Subsystem</a:t>
            </a:r>
          </a:p>
        </p:txBody>
      </p:sp>
      <p:sp>
        <p:nvSpPr>
          <p:cNvPr id="4" name="Content Placeholder 3">
            <a:extLst>
              <a:ext uri="{FF2B5EF4-FFF2-40B4-BE49-F238E27FC236}">
                <a16:creationId xmlns:a16="http://schemas.microsoft.com/office/drawing/2014/main" id="{87D97450-148B-75C8-E0E6-B6DA1A94BAD4}"/>
              </a:ext>
            </a:extLst>
          </p:cNvPr>
          <p:cNvSpPr>
            <a:spLocks noGrp="1"/>
          </p:cNvSpPr>
          <p:nvPr>
            <p:ph sz="quarter" idx="13"/>
          </p:nvPr>
        </p:nvSpPr>
        <p:spPr>
          <a:xfrm>
            <a:off x="600039" y="1137902"/>
            <a:ext cx="11090516" cy="5213737"/>
          </a:xfrm>
        </p:spPr>
        <p:txBody>
          <a:bodyPr>
            <a:normAutofit/>
          </a:bodyPr>
          <a:lstStyle/>
          <a:p>
            <a:pPr marL="380981" indent="-380981">
              <a:lnSpc>
                <a:spcPct val="110000"/>
              </a:lnSpc>
              <a:buFont typeface="Arial" panose="020B0604020202020204" pitchFamily="34" charset="0"/>
              <a:buChar char="•"/>
            </a:pPr>
            <a:r>
              <a:rPr lang="en-US" sz="2000"/>
              <a:t>Supports </a:t>
            </a:r>
            <a:r>
              <a:rPr lang="en-US" sz="2000" b="1"/>
              <a:t>3 integrated Type-C ports</a:t>
            </a:r>
            <a:r>
              <a:rPr lang="en-US" sz="2000"/>
              <a:t>, supporting DP2.1, USB3.2, TBT3, TBT4, TBT5 and USB4 protocols. </a:t>
            </a:r>
          </a:p>
          <a:p>
            <a:pPr marL="380981" indent="-380981">
              <a:lnSpc>
                <a:spcPct val="110000"/>
              </a:lnSpc>
              <a:buFont typeface="Arial" panose="020B0604020202020204" pitchFamily="34" charset="0"/>
              <a:buChar char="•"/>
            </a:pPr>
            <a:r>
              <a:rPr lang="en-US" sz="2000" err="1"/>
              <a:t>eDP</a:t>
            </a:r>
            <a:r>
              <a:rPr lang="en-US" sz="2000"/>
              <a:t> over Type C is supported on NVL </a:t>
            </a:r>
            <a:r>
              <a:rPr lang="en-US" sz="2000" err="1"/>
              <a:t>Hx</a:t>
            </a:r>
            <a:r>
              <a:rPr lang="en-US" sz="2000"/>
              <a:t> RVPs on </a:t>
            </a:r>
            <a:r>
              <a:rPr lang="en-US" sz="2000" b="1"/>
              <a:t>TCP Port0 </a:t>
            </a:r>
            <a:r>
              <a:rPr lang="en-US" sz="2000"/>
              <a:t>TCSS module. </a:t>
            </a:r>
          </a:p>
          <a:p>
            <a:pPr marL="380981" indent="-380981">
              <a:lnSpc>
                <a:spcPct val="110000"/>
              </a:lnSpc>
              <a:buFont typeface="Arial" panose="020B0604020202020204" pitchFamily="34" charset="0"/>
              <a:buChar char="•"/>
            </a:pPr>
            <a:r>
              <a:rPr lang="en-US" sz="2000"/>
              <a:t>NVL-</a:t>
            </a:r>
            <a:r>
              <a:rPr lang="en-US" sz="2000" err="1"/>
              <a:t>Hx</a:t>
            </a:r>
            <a:r>
              <a:rPr lang="en-US" sz="2000"/>
              <a:t> introduces Integrated </a:t>
            </a:r>
            <a:r>
              <a:rPr lang="en-US" sz="2000" b="1"/>
              <a:t>80G (CIO-80) </a:t>
            </a:r>
            <a:r>
              <a:rPr lang="en-US" sz="2000"/>
              <a:t>enabling support for USB4v2. Compared to USB4 v1.0, USB4 v2.0 uses the same number of lanes with double the bandwidth per lane. </a:t>
            </a:r>
          </a:p>
          <a:p>
            <a:pPr marL="380981" indent="-380981">
              <a:lnSpc>
                <a:spcPct val="110000"/>
              </a:lnSpc>
              <a:buFont typeface="Arial" panose="020B0604020202020204" pitchFamily="34" charset="0"/>
              <a:buChar char="•"/>
            </a:pPr>
            <a:r>
              <a:rPr lang="en-US" sz="2000"/>
              <a:t>For NVL </a:t>
            </a:r>
            <a:r>
              <a:rPr lang="en-US" sz="2000" err="1"/>
              <a:t>Hx</a:t>
            </a:r>
            <a:r>
              <a:rPr lang="en-US" sz="2000"/>
              <a:t>-UPH, USB4SS is integrated in </a:t>
            </a:r>
            <a:r>
              <a:rPr lang="en-US" sz="2000">
                <a:hlinkClick r:id="rId3" action="ppaction://hlinksldjump"/>
              </a:rPr>
              <a:t>PCD die.</a:t>
            </a:r>
            <a:endParaRPr lang="en-US" sz="2000"/>
          </a:p>
        </p:txBody>
      </p:sp>
    </p:spTree>
    <p:extLst>
      <p:ext uri="{BB962C8B-B14F-4D97-AF65-F5344CB8AC3E}">
        <p14:creationId xmlns:p14="http://schemas.microsoft.com/office/powerpoint/2010/main" val="28766047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57AC5-4706-6AC0-04CB-6A53C174DA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8EEF37-F8F0-F4F7-986E-EEE021BC755C}"/>
              </a:ext>
            </a:extLst>
          </p:cNvPr>
          <p:cNvSpPr>
            <a:spLocks noGrp="1"/>
          </p:cNvSpPr>
          <p:nvPr>
            <p:ph type="title"/>
          </p:nvPr>
        </p:nvSpPr>
        <p:spPr>
          <a:xfrm>
            <a:off x="374608" y="76837"/>
            <a:ext cx="10972800" cy="654156"/>
          </a:xfrm>
        </p:spPr>
        <p:txBody>
          <a:bodyPr anchor="ctr"/>
          <a:lstStyle/>
          <a:p>
            <a:r>
              <a:rPr lang="en-US" sz="3467"/>
              <a:t>NVL-HX TYPE-C SUPPORT</a:t>
            </a:r>
          </a:p>
        </p:txBody>
      </p:sp>
      <p:graphicFrame>
        <p:nvGraphicFramePr>
          <p:cNvPr id="9" name="Table 8">
            <a:extLst>
              <a:ext uri="{FF2B5EF4-FFF2-40B4-BE49-F238E27FC236}">
                <a16:creationId xmlns:a16="http://schemas.microsoft.com/office/drawing/2014/main" id="{FF8F5754-B092-B383-9486-FF8E9EC946A1}"/>
              </a:ext>
            </a:extLst>
          </p:cNvPr>
          <p:cNvGraphicFramePr>
            <a:graphicFrameLocks noGrp="1"/>
          </p:cNvGraphicFramePr>
          <p:nvPr>
            <p:extLst>
              <p:ext uri="{D42A27DB-BD31-4B8C-83A1-F6EECF244321}">
                <p14:modId xmlns:p14="http://schemas.microsoft.com/office/powerpoint/2010/main" val="2279311515"/>
              </p:ext>
            </p:extLst>
          </p:nvPr>
        </p:nvGraphicFramePr>
        <p:xfrm>
          <a:off x="374608" y="852669"/>
          <a:ext cx="11277600" cy="4828961"/>
        </p:xfrm>
        <a:graphic>
          <a:graphicData uri="http://schemas.openxmlformats.org/drawingml/2006/table">
            <a:tbl>
              <a:tblPr firstRow="1" firstCol="1" bandRow="1"/>
              <a:tblGrid>
                <a:gridCol w="1240255">
                  <a:extLst>
                    <a:ext uri="{9D8B030D-6E8A-4147-A177-3AD203B41FA5}">
                      <a16:colId xmlns:a16="http://schemas.microsoft.com/office/drawing/2014/main" val="1188570616"/>
                    </a:ext>
                  </a:extLst>
                </a:gridCol>
                <a:gridCol w="2609093">
                  <a:extLst>
                    <a:ext uri="{9D8B030D-6E8A-4147-A177-3AD203B41FA5}">
                      <a16:colId xmlns:a16="http://schemas.microsoft.com/office/drawing/2014/main" val="759228620"/>
                    </a:ext>
                  </a:extLst>
                </a:gridCol>
                <a:gridCol w="2658112">
                  <a:extLst>
                    <a:ext uri="{9D8B030D-6E8A-4147-A177-3AD203B41FA5}">
                      <a16:colId xmlns:a16="http://schemas.microsoft.com/office/drawing/2014/main" val="2466487787"/>
                    </a:ext>
                  </a:extLst>
                </a:gridCol>
                <a:gridCol w="2385070">
                  <a:extLst>
                    <a:ext uri="{9D8B030D-6E8A-4147-A177-3AD203B41FA5}">
                      <a16:colId xmlns:a16="http://schemas.microsoft.com/office/drawing/2014/main" val="2591285033"/>
                    </a:ext>
                  </a:extLst>
                </a:gridCol>
                <a:gridCol w="2385070">
                  <a:extLst>
                    <a:ext uri="{9D8B030D-6E8A-4147-A177-3AD203B41FA5}">
                      <a16:colId xmlns:a16="http://schemas.microsoft.com/office/drawing/2014/main" val="2344641730"/>
                    </a:ext>
                  </a:extLst>
                </a:gridCol>
              </a:tblGrid>
              <a:tr h="373016">
                <a:tc>
                  <a:txBody>
                    <a:bodyPr/>
                    <a:lstStyle/>
                    <a:p>
                      <a:pPr algn="ctr">
                        <a:lnSpc>
                          <a:spcPct val="107000"/>
                        </a:lnSpc>
                        <a:spcBef>
                          <a:spcPts val="400"/>
                        </a:spcBef>
                        <a:spcAft>
                          <a:spcPts val="400"/>
                        </a:spcAft>
                        <a:buNone/>
                      </a:pPr>
                      <a:r>
                        <a:rPr lang="en-US" sz="14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Silicon Port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4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RVP 01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4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RVP 02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4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RVP 03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4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RVP 04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73013574"/>
                  </a:ext>
                </a:extLst>
              </a:tr>
              <a:tr h="1304391">
                <a:tc>
                  <a:txBody>
                    <a:bodyPr/>
                    <a:lstStyle/>
                    <a:p>
                      <a:pPr algn="ctr">
                        <a:lnSpc>
                          <a:spcPct val="107000"/>
                        </a:lnSpc>
                        <a:spcBef>
                          <a:spcPts val="400"/>
                        </a:spcBef>
                        <a:spcAft>
                          <a:spcPts val="40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TCP0 (TBT 80G/ eDP2)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635" algn="ctr">
                        <a:lnSpc>
                          <a:spcPct val="107000"/>
                        </a:lnSpc>
                        <a:spcBef>
                          <a:spcPts val="0"/>
                        </a:spcBef>
                        <a:spcAft>
                          <a:spcPts val="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M.2 Modular TCSS</a:t>
                      </a:r>
                      <a:r>
                        <a:rPr lang="en-US" sz="1400">
                          <a:effectLst/>
                          <a:latin typeface="Calibri" panose="020F0502020204030204" pitchFamily="34" charset="0"/>
                          <a:ea typeface="Times New Roman" panose="02020603050405020304" pitchFamily="18" charset="0"/>
                          <a:cs typeface="Calibri" panose="020F0502020204030204" pitchFamily="34" charset="0"/>
                        </a:rPr>
                        <a:t> </a:t>
                      </a:r>
                    </a:p>
                    <a:p>
                      <a:pPr marL="228600" indent="-228600" algn="ctr">
                        <a:lnSpc>
                          <a:spcPct val="107000"/>
                        </a:lnSpc>
                        <a:spcBef>
                          <a:spcPts val="0"/>
                        </a:spcBef>
                        <a:spcAft>
                          <a:spcPts val="0"/>
                        </a:spcAft>
                        <a:buAutoNum type="arabicPeriod"/>
                      </a:pPr>
                      <a:r>
                        <a:rPr lang="en-US" sz="1400">
                          <a:effectLst/>
                          <a:latin typeface="Calibri" panose="020F0502020204030204" pitchFamily="34" charset="0"/>
                          <a:ea typeface="Times New Roman" panose="02020603050405020304" pitchFamily="18" charset="0"/>
                          <a:cs typeface="Calibri" panose="020F0502020204030204" pitchFamily="34" charset="0"/>
                        </a:rPr>
                        <a:t>Single module (107)</a:t>
                      </a:r>
                    </a:p>
                    <a:p>
                      <a:pPr marL="228600" indent="-228600" algn="ctr">
                        <a:lnSpc>
                          <a:spcPct val="107000"/>
                        </a:lnSpc>
                        <a:spcBef>
                          <a:spcPts val="0"/>
                        </a:spcBef>
                        <a:spcAft>
                          <a:spcPts val="0"/>
                        </a:spcAft>
                        <a:buAutoNum type="arabicPeriod"/>
                      </a:pPr>
                      <a:r>
                        <a:rPr lang="en-US" sz="1400">
                          <a:effectLst/>
                          <a:latin typeface="Calibri" panose="020F0502020204030204" pitchFamily="34" charset="0"/>
                          <a:ea typeface="Times New Roman" panose="02020603050405020304" pitchFamily="18" charset="0"/>
                          <a:cs typeface="Calibri" panose="020F0502020204030204" pitchFamily="34" charset="0"/>
                        </a:rPr>
                        <a:t>2. Dual module (108)</a:t>
                      </a:r>
                      <a:br>
                        <a:rPr lang="en-US" sz="1400">
                          <a:effectLst/>
                          <a:latin typeface="Calibri" panose="020F0502020204030204" pitchFamily="34" charset="0"/>
                          <a:ea typeface="Times New Roman" panose="02020603050405020304" pitchFamily="18" charset="0"/>
                          <a:cs typeface="Calibri" panose="020F0502020204030204" pitchFamily="34" charset="0"/>
                        </a:rPr>
                      </a:b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br>
                        <a:rPr lang="en-US" sz="1400" b="1">
                          <a:effectLst/>
                          <a:latin typeface="Calibri" panose="020F0502020204030204" pitchFamily="34" charset="0"/>
                          <a:ea typeface="Times New Roman" panose="02020603050405020304" pitchFamily="18" charset="0"/>
                          <a:cs typeface="Calibri" panose="020F0502020204030204" pitchFamily="34" charset="0"/>
                        </a:rPr>
                      </a:br>
                      <a:r>
                        <a:rPr lang="en-US" sz="1400">
                          <a:effectLst/>
                          <a:latin typeface="Calibri" panose="020F0502020204030204" pitchFamily="34" charset="0"/>
                          <a:ea typeface="Times New Roman" panose="02020603050405020304" pitchFamily="18" charset="0"/>
                          <a:cs typeface="Calibri" panose="020F0502020204030204" pitchFamily="34" charset="0"/>
                        </a:rPr>
                        <a:t>w/JBR + Skywarrior TI dual port PD Controller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635" algn="ctr">
                        <a:lnSpc>
                          <a:spcPct val="107000"/>
                        </a:lnSpc>
                        <a:spcBef>
                          <a:spcPts val="0"/>
                        </a:spcBef>
                        <a:spcAft>
                          <a:spcPts val="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1. M.2 Modular TCSS</a:t>
                      </a:r>
                      <a:r>
                        <a:rPr lang="en-US" sz="1400">
                          <a:effectLst/>
                          <a:latin typeface="Calibri" panose="020F0502020204030204" pitchFamily="34" charset="0"/>
                          <a:ea typeface="Times New Roman" panose="02020603050405020304" pitchFamily="18" charset="0"/>
                          <a:cs typeface="Calibri" panose="020F0502020204030204" pitchFamily="34" charset="0"/>
                        </a:rPr>
                        <a:t> (single module 107 ) </a:t>
                      </a:r>
                      <a:r>
                        <a:rPr lang="en-US" sz="1400" b="1">
                          <a:effectLst/>
                          <a:latin typeface="Calibri" panose="020F0502020204030204" pitchFamily="34" charset="0"/>
                          <a:ea typeface="Times New Roman" panose="02020603050405020304" pitchFamily="18" charset="0"/>
                          <a:cs typeface="Calibri" panose="020F0502020204030204" pitchFamily="34" charset="0"/>
                        </a:rPr>
                        <a:t>w/ M.2 PDG max length </a:t>
                      </a:r>
                      <a:br>
                        <a:rPr lang="en-US" sz="1400">
                          <a:effectLst/>
                          <a:latin typeface="Calibri" panose="020F0502020204030204" pitchFamily="34" charset="0"/>
                          <a:ea typeface="Times New Roman" panose="02020603050405020304" pitchFamily="18" charset="0"/>
                          <a:cs typeface="Calibri" panose="020F0502020204030204" pitchFamily="34" charset="0"/>
                        </a:rPr>
                      </a:b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br>
                        <a:rPr lang="en-US" sz="1400" b="1">
                          <a:effectLst/>
                          <a:latin typeface="Calibri" panose="020F0502020204030204" pitchFamily="34" charset="0"/>
                          <a:ea typeface="Times New Roman" panose="02020603050405020304" pitchFamily="18" charset="0"/>
                          <a:cs typeface="Calibri" panose="020F0502020204030204" pitchFamily="34" charset="0"/>
                        </a:rPr>
                      </a:br>
                      <a:r>
                        <a:rPr lang="en-US" sz="1400">
                          <a:effectLst/>
                          <a:latin typeface="Calibri" panose="020F0502020204030204" pitchFamily="34" charset="0"/>
                          <a:ea typeface="Times New Roman" panose="02020603050405020304" pitchFamily="18" charset="0"/>
                          <a:cs typeface="Calibri" panose="020F0502020204030204" pitchFamily="34" charset="0"/>
                        </a:rPr>
                        <a:t>w/JBR + Skywarrior TI dual port PD Controller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635" algn="ctr">
                        <a:lnSpc>
                          <a:spcPct val="107000"/>
                        </a:lnSpc>
                        <a:spcBef>
                          <a:spcPts val="0"/>
                        </a:spcBef>
                        <a:spcAft>
                          <a:spcPts val="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1. M.2 Modular TCSS</a:t>
                      </a:r>
                      <a:r>
                        <a:rPr lang="en-US" sz="1400">
                          <a:effectLst/>
                          <a:latin typeface="Calibri" panose="020F0502020204030204" pitchFamily="34" charset="0"/>
                          <a:ea typeface="Times New Roman" panose="02020603050405020304" pitchFamily="18" charset="0"/>
                          <a:cs typeface="Calibri" panose="020F0502020204030204" pitchFamily="34" charset="0"/>
                        </a:rPr>
                        <a:t> (single module 107) </a:t>
                      </a:r>
                      <a:r>
                        <a:rPr lang="en-US" sz="1400" b="1">
                          <a:effectLst/>
                          <a:latin typeface="Calibri" panose="020F0502020204030204" pitchFamily="34" charset="0"/>
                          <a:ea typeface="Times New Roman" panose="02020603050405020304" pitchFamily="18" charset="0"/>
                          <a:cs typeface="Calibri" panose="020F0502020204030204" pitchFamily="34" charset="0"/>
                        </a:rPr>
                        <a:t>w/ M.2 short length </a:t>
                      </a:r>
                      <a:br>
                        <a:rPr lang="en-US" sz="1400">
                          <a:effectLst/>
                          <a:latin typeface="Calibri" panose="020F0502020204030204" pitchFamily="34" charset="0"/>
                          <a:ea typeface="Times New Roman" panose="02020603050405020304" pitchFamily="18" charset="0"/>
                          <a:cs typeface="Calibri" panose="020F0502020204030204" pitchFamily="34" charset="0"/>
                        </a:rPr>
                      </a:b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br>
                        <a:rPr lang="en-US" sz="1400" b="1">
                          <a:effectLst/>
                          <a:latin typeface="Calibri" panose="020F0502020204030204" pitchFamily="34" charset="0"/>
                          <a:ea typeface="Times New Roman" panose="02020603050405020304" pitchFamily="18" charset="0"/>
                          <a:cs typeface="Calibri" panose="020F0502020204030204" pitchFamily="34" charset="0"/>
                        </a:rPr>
                      </a:br>
                      <a:r>
                        <a:rPr lang="en-US" sz="1400">
                          <a:effectLst/>
                          <a:latin typeface="Calibri" panose="020F0502020204030204" pitchFamily="34" charset="0"/>
                          <a:ea typeface="Times New Roman" panose="02020603050405020304" pitchFamily="18" charset="0"/>
                          <a:cs typeface="Calibri" panose="020F0502020204030204" pitchFamily="34" charset="0"/>
                        </a:rPr>
                        <a:t>w/JBR + Skywarrior TI dual port PD Controller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635" algn="ctr">
                        <a:lnSpc>
                          <a:spcPct val="107000"/>
                        </a:lnSpc>
                        <a:spcBef>
                          <a:spcPts val="0"/>
                        </a:spcBef>
                        <a:spcAft>
                          <a:spcPts val="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M.2 Modular TCSS</a:t>
                      </a:r>
                      <a:r>
                        <a:rPr lang="en-US" sz="1400">
                          <a:effectLst/>
                          <a:latin typeface="Calibri" panose="020F0502020204030204" pitchFamily="34" charset="0"/>
                          <a:ea typeface="Times New Roman" panose="02020603050405020304" pitchFamily="18" charset="0"/>
                          <a:cs typeface="Calibri" panose="020F0502020204030204" pitchFamily="34" charset="0"/>
                        </a:rPr>
                        <a:t> </a:t>
                      </a:r>
                    </a:p>
                    <a:p>
                      <a:pPr marL="228600" indent="-228600" algn="ctr">
                        <a:lnSpc>
                          <a:spcPct val="107000"/>
                        </a:lnSpc>
                        <a:spcBef>
                          <a:spcPts val="0"/>
                        </a:spcBef>
                        <a:spcAft>
                          <a:spcPts val="0"/>
                        </a:spcAft>
                        <a:buAutoNum type="arabicPeriod"/>
                      </a:pPr>
                      <a:r>
                        <a:rPr lang="en-US" sz="1400">
                          <a:effectLst/>
                          <a:latin typeface="Calibri" panose="020F0502020204030204" pitchFamily="34" charset="0"/>
                          <a:ea typeface="Times New Roman" panose="02020603050405020304" pitchFamily="18" charset="0"/>
                          <a:cs typeface="Calibri" panose="020F0502020204030204" pitchFamily="34" charset="0"/>
                        </a:rPr>
                        <a:t>Single module (107)</a:t>
                      </a:r>
                    </a:p>
                    <a:p>
                      <a:pPr marL="228600" indent="-228600" algn="ctr">
                        <a:lnSpc>
                          <a:spcPct val="107000"/>
                        </a:lnSpc>
                        <a:spcBef>
                          <a:spcPts val="0"/>
                        </a:spcBef>
                        <a:spcAft>
                          <a:spcPts val="0"/>
                        </a:spcAft>
                        <a:buAutoNum type="arabicPeriod"/>
                      </a:pPr>
                      <a:r>
                        <a:rPr lang="en-US" sz="1400">
                          <a:effectLst/>
                          <a:latin typeface="Calibri" panose="020F0502020204030204" pitchFamily="34" charset="0"/>
                          <a:ea typeface="Times New Roman" panose="02020603050405020304" pitchFamily="18" charset="0"/>
                          <a:cs typeface="Calibri" panose="020F0502020204030204" pitchFamily="34" charset="0"/>
                        </a:rPr>
                        <a:t>2. Dual module (108)</a:t>
                      </a:r>
                      <a:br>
                        <a:rPr lang="en-US" sz="1400">
                          <a:effectLst/>
                          <a:latin typeface="Calibri" panose="020F0502020204030204" pitchFamily="34" charset="0"/>
                          <a:ea typeface="Times New Roman" panose="02020603050405020304" pitchFamily="18" charset="0"/>
                          <a:cs typeface="Calibri" panose="020F0502020204030204" pitchFamily="34" charset="0"/>
                        </a:rPr>
                      </a:b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br>
                        <a:rPr lang="en-US" sz="1400" b="1">
                          <a:effectLst/>
                          <a:latin typeface="Calibri" panose="020F0502020204030204" pitchFamily="34" charset="0"/>
                          <a:ea typeface="Times New Roman" panose="02020603050405020304" pitchFamily="18" charset="0"/>
                          <a:cs typeface="Calibri" panose="020F0502020204030204" pitchFamily="34" charset="0"/>
                        </a:rPr>
                      </a:br>
                      <a:r>
                        <a:rPr lang="en-US" sz="1400">
                          <a:effectLst/>
                          <a:latin typeface="Calibri" panose="020F0502020204030204" pitchFamily="34" charset="0"/>
                          <a:ea typeface="Times New Roman" panose="02020603050405020304" pitchFamily="18" charset="0"/>
                          <a:cs typeface="Calibri" panose="020F0502020204030204" pitchFamily="34" charset="0"/>
                        </a:rPr>
                        <a:t>w/JBR + Skywarrior TI dual port PD Controller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2792445"/>
                  </a:ext>
                </a:extLst>
              </a:tr>
              <a:tr h="1429325">
                <a:tc>
                  <a:txBody>
                    <a:bodyPr/>
                    <a:lstStyle/>
                    <a:p>
                      <a:pPr algn="ctr">
                        <a:lnSpc>
                          <a:spcPct val="107000"/>
                        </a:lnSpc>
                        <a:spcBef>
                          <a:spcPts val="400"/>
                        </a:spcBef>
                        <a:spcAft>
                          <a:spcPts val="40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TCP1 (TBT 80G)</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635" algn="ctr">
                        <a:lnSpc>
                          <a:spcPct val="107000"/>
                        </a:lnSpc>
                        <a:spcBef>
                          <a:spcPts val="0"/>
                        </a:spcBef>
                        <a:spcAft>
                          <a:spcPts val="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M.2 Modular TCSS</a:t>
                      </a:r>
                      <a:r>
                        <a:rPr lang="en-US" sz="1400">
                          <a:effectLst/>
                          <a:latin typeface="Calibri" panose="020F0502020204030204" pitchFamily="34" charset="0"/>
                          <a:ea typeface="Times New Roman" panose="02020603050405020304" pitchFamily="18" charset="0"/>
                          <a:cs typeface="Calibri" panose="020F0502020204030204" pitchFamily="34" charset="0"/>
                        </a:rPr>
                        <a:t> </a:t>
                      </a:r>
                    </a:p>
                    <a:p>
                      <a:pPr marL="228600" indent="-228600" algn="ctr">
                        <a:lnSpc>
                          <a:spcPct val="107000"/>
                        </a:lnSpc>
                        <a:spcBef>
                          <a:spcPts val="0"/>
                        </a:spcBef>
                        <a:spcAft>
                          <a:spcPts val="0"/>
                        </a:spcAft>
                        <a:buAutoNum type="arabicPeriod"/>
                      </a:pPr>
                      <a:r>
                        <a:rPr lang="en-US" sz="1400">
                          <a:effectLst/>
                          <a:latin typeface="Calibri" panose="020F0502020204030204" pitchFamily="34" charset="0"/>
                          <a:ea typeface="Times New Roman" panose="02020603050405020304" pitchFamily="18" charset="0"/>
                          <a:cs typeface="Calibri" panose="020F0502020204030204" pitchFamily="34" charset="0"/>
                        </a:rPr>
                        <a:t>Single module (107)</a:t>
                      </a:r>
                    </a:p>
                    <a:p>
                      <a:pPr marL="228600" indent="-228600" algn="ctr">
                        <a:lnSpc>
                          <a:spcPct val="107000"/>
                        </a:lnSpc>
                        <a:spcBef>
                          <a:spcPts val="0"/>
                        </a:spcBef>
                        <a:spcAft>
                          <a:spcPts val="0"/>
                        </a:spcAft>
                        <a:buAutoNum type="arabicPeriod"/>
                      </a:pPr>
                      <a:r>
                        <a:rPr lang="en-US" sz="1400">
                          <a:effectLst/>
                          <a:latin typeface="Calibri" panose="020F0502020204030204" pitchFamily="34" charset="0"/>
                          <a:ea typeface="Times New Roman" panose="02020603050405020304" pitchFamily="18" charset="0"/>
                          <a:cs typeface="Calibri" panose="020F0502020204030204" pitchFamily="34" charset="0"/>
                        </a:rPr>
                        <a:t>2. Dual module (108)</a:t>
                      </a:r>
                      <a:br>
                        <a:rPr lang="en-US" sz="1400">
                          <a:effectLst/>
                          <a:latin typeface="Calibri" panose="020F0502020204030204" pitchFamily="34" charset="0"/>
                          <a:ea typeface="Times New Roman" panose="02020603050405020304" pitchFamily="18" charset="0"/>
                          <a:cs typeface="Calibri" panose="020F0502020204030204" pitchFamily="34" charset="0"/>
                        </a:rPr>
                      </a:b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br>
                        <a:rPr lang="en-US" sz="1400" b="1">
                          <a:effectLst/>
                          <a:latin typeface="Calibri" panose="020F0502020204030204" pitchFamily="34" charset="0"/>
                          <a:ea typeface="Times New Roman" panose="02020603050405020304" pitchFamily="18" charset="0"/>
                          <a:cs typeface="Calibri" panose="020F0502020204030204" pitchFamily="34" charset="0"/>
                        </a:rPr>
                      </a:br>
                      <a:r>
                        <a:rPr lang="en-US" sz="1400">
                          <a:effectLst/>
                          <a:latin typeface="Calibri" panose="020F0502020204030204" pitchFamily="34" charset="0"/>
                          <a:ea typeface="Times New Roman" panose="02020603050405020304" pitchFamily="18" charset="0"/>
                          <a:cs typeface="Calibri" panose="020F0502020204030204" pitchFamily="34" charset="0"/>
                        </a:rPr>
                        <a:t>w/JBR + Skywarrior TI dual port PD Controller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lnSpc>
                          <a:spcPct val="107000"/>
                        </a:lnSpc>
                        <a:spcBef>
                          <a:spcPts val="0"/>
                        </a:spcBef>
                        <a:spcAft>
                          <a:spcPts val="0"/>
                        </a:spcAft>
                        <a:buNone/>
                      </a:pPr>
                      <a:r>
                        <a:rPr lang="en-US" sz="1400">
                          <a:effectLst/>
                          <a:latin typeface="Calibri" panose="020F0502020204030204" pitchFamily="34" charset="0"/>
                          <a:ea typeface="Times New Roman" panose="02020603050405020304" pitchFamily="18" charset="0"/>
                          <a:cs typeface="Calibri" panose="020F0502020204030204" pitchFamily="34" charset="0"/>
                        </a:rPr>
                        <a:t>Type C Con - TBT 80G Single retimer JBR + TI TOMCAT dual port PD Controller Solder down (</a:t>
                      </a:r>
                      <a:r>
                        <a:rPr lang="en-US" sz="1400" b="1">
                          <a:effectLst/>
                          <a:latin typeface="Calibri" panose="020F0502020204030204" pitchFamily="34" charset="0"/>
                          <a:ea typeface="Times New Roman" panose="02020603050405020304" pitchFamily="18" charset="0"/>
                          <a:cs typeface="Calibri" panose="020F0502020204030204" pitchFamily="34" charset="0"/>
                        </a:rPr>
                        <a:t>PDG Max length support</a:t>
                      </a:r>
                      <a:r>
                        <a:rPr lang="en-US" sz="1400">
                          <a:effectLst/>
                          <a:latin typeface="Calibri" panose="020F0502020204030204" pitchFamily="34" charset="0"/>
                          <a:ea typeface="Times New Roman" panose="02020603050405020304" pitchFamily="18" charset="0"/>
                          <a:cs typeface="Calibri" panose="020F0502020204030204" pitchFamily="34" charset="0"/>
                        </a:rPr>
                        <a:t>)</a:t>
                      </a:r>
                    </a:p>
                    <a:p>
                      <a:pPr indent="127000" algn="ctr">
                        <a:lnSpc>
                          <a:spcPct val="107000"/>
                        </a:lnSpc>
                        <a:spcBef>
                          <a:spcPts val="0"/>
                        </a:spcBef>
                        <a:spcAft>
                          <a:spcPts val="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lnSpc>
                          <a:spcPct val="107000"/>
                        </a:lnSpc>
                        <a:spcBef>
                          <a:spcPts val="0"/>
                        </a:spcBef>
                        <a:spcAft>
                          <a:spcPts val="0"/>
                        </a:spcAft>
                        <a:buNone/>
                      </a:pPr>
                      <a:r>
                        <a:rPr lang="en-US" sz="1400">
                          <a:effectLst/>
                          <a:latin typeface="Calibri" panose="020F0502020204030204" pitchFamily="34" charset="0"/>
                          <a:ea typeface="Times New Roman" panose="02020603050405020304" pitchFamily="18" charset="0"/>
                          <a:cs typeface="Calibri" panose="020F0502020204030204" pitchFamily="34" charset="0"/>
                        </a:rPr>
                        <a:t>Type C Con - TBT 80G Single retimer JBR + TI TOMCAT dual port PD Controller Solder down </a:t>
                      </a:r>
                      <a:r>
                        <a:rPr lang="en-US" sz="1400" b="1">
                          <a:effectLst/>
                          <a:latin typeface="Calibri" panose="020F0502020204030204" pitchFamily="34" charset="0"/>
                          <a:ea typeface="Times New Roman" panose="02020603050405020304" pitchFamily="18" charset="0"/>
                          <a:cs typeface="Calibri" panose="020F0502020204030204" pitchFamily="34" charset="0"/>
                        </a:rPr>
                        <a:t>(IL Max length</a:t>
                      </a:r>
                      <a:r>
                        <a:rPr lang="en-US" sz="1400">
                          <a:effectLst/>
                          <a:latin typeface="Calibri" panose="020F0502020204030204" pitchFamily="34" charset="0"/>
                          <a:ea typeface="Times New Roman" panose="02020603050405020304" pitchFamily="18" charset="0"/>
                          <a:cs typeface="Calibri" panose="020F0502020204030204" pitchFamily="34" charset="0"/>
                        </a:rPr>
                        <a:t> Support)</a:t>
                      </a:r>
                    </a:p>
                    <a:p>
                      <a:pPr marL="0" marR="0" lvl="0" indent="127000" algn="ctr" defTabSz="609600" eaLnBrk="1" fontAlgn="auto" latinLnBrk="0" hangingPunct="1">
                        <a:lnSpc>
                          <a:spcPct val="107000"/>
                        </a:lnSpc>
                        <a:spcBef>
                          <a:spcPts val="0"/>
                        </a:spcBef>
                        <a:spcAft>
                          <a:spcPts val="0"/>
                        </a:spcAft>
                        <a:buClrTx/>
                        <a:buSzTx/>
                        <a:buFontTx/>
                        <a:buNone/>
                        <a:tabLst/>
                        <a:defRPr/>
                      </a:pP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br>
                        <a:rPr lang="en-US" sz="1400" b="1">
                          <a:effectLst/>
                          <a:latin typeface="Calibri" panose="020F0502020204030204" pitchFamily="34" charset="0"/>
                          <a:ea typeface="Times New Roman" panose="02020603050405020304" pitchFamily="18" charset="0"/>
                          <a:cs typeface="Calibri" panose="020F0502020204030204" pitchFamily="34" charset="0"/>
                        </a:rPr>
                      </a:br>
                      <a:r>
                        <a:rPr lang="en-US" sz="1400" b="1">
                          <a:effectLst/>
                          <a:latin typeface="Calibri" panose="020F0502020204030204" pitchFamily="34" charset="0"/>
                          <a:ea typeface="Times New Roman" panose="02020603050405020304" pitchFamily="18" charset="0"/>
                          <a:cs typeface="Calibri" panose="020F0502020204030204" pitchFamily="34" charset="0"/>
                        </a:rPr>
                        <a:t>EC I3C debug via MECC AIC</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635" algn="ctr">
                        <a:lnSpc>
                          <a:spcPct val="107000"/>
                        </a:lnSpc>
                        <a:spcBef>
                          <a:spcPts val="0"/>
                        </a:spcBef>
                        <a:spcAft>
                          <a:spcPts val="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M.2 Modular TCSS</a:t>
                      </a:r>
                      <a:r>
                        <a:rPr lang="en-US" sz="1400">
                          <a:effectLst/>
                          <a:latin typeface="Calibri" panose="020F0502020204030204" pitchFamily="34" charset="0"/>
                          <a:ea typeface="Times New Roman" panose="02020603050405020304" pitchFamily="18" charset="0"/>
                          <a:cs typeface="Calibri" panose="020F0502020204030204" pitchFamily="34" charset="0"/>
                        </a:rPr>
                        <a:t> </a:t>
                      </a:r>
                    </a:p>
                    <a:p>
                      <a:pPr marL="228600" indent="-228600" algn="ctr">
                        <a:lnSpc>
                          <a:spcPct val="107000"/>
                        </a:lnSpc>
                        <a:spcBef>
                          <a:spcPts val="0"/>
                        </a:spcBef>
                        <a:spcAft>
                          <a:spcPts val="0"/>
                        </a:spcAft>
                        <a:buAutoNum type="arabicPeriod"/>
                      </a:pPr>
                      <a:r>
                        <a:rPr lang="en-US" sz="1400">
                          <a:effectLst/>
                          <a:latin typeface="Calibri" panose="020F0502020204030204" pitchFamily="34" charset="0"/>
                          <a:ea typeface="Times New Roman" panose="02020603050405020304" pitchFamily="18" charset="0"/>
                          <a:cs typeface="Calibri" panose="020F0502020204030204" pitchFamily="34" charset="0"/>
                        </a:rPr>
                        <a:t>Single module (107)</a:t>
                      </a:r>
                    </a:p>
                    <a:p>
                      <a:pPr marL="228600" indent="-228600" algn="ctr">
                        <a:lnSpc>
                          <a:spcPct val="107000"/>
                        </a:lnSpc>
                        <a:spcBef>
                          <a:spcPts val="0"/>
                        </a:spcBef>
                        <a:spcAft>
                          <a:spcPts val="0"/>
                        </a:spcAft>
                        <a:buAutoNum type="arabicPeriod"/>
                      </a:pPr>
                      <a:r>
                        <a:rPr lang="en-US" sz="1400">
                          <a:effectLst/>
                          <a:latin typeface="Calibri" panose="020F0502020204030204" pitchFamily="34" charset="0"/>
                          <a:ea typeface="Times New Roman" panose="02020603050405020304" pitchFamily="18" charset="0"/>
                          <a:cs typeface="Calibri" panose="020F0502020204030204" pitchFamily="34" charset="0"/>
                        </a:rPr>
                        <a:t>2. Dual module (108)</a:t>
                      </a:r>
                      <a:br>
                        <a:rPr lang="en-US" sz="1400">
                          <a:effectLst/>
                          <a:latin typeface="Calibri" panose="020F0502020204030204" pitchFamily="34" charset="0"/>
                          <a:ea typeface="Times New Roman" panose="02020603050405020304" pitchFamily="18" charset="0"/>
                          <a:cs typeface="Calibri" panose="020F0502020204030204" pitchFamily="34" charset="0"/>
                        </a:rPr>
                      </a:b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br>
                        <a:rPr lang="en-US" sz="1400" b="1">
                          <a:effectLst/>
                          <a:latin typeface="Calibri" panose="020F0502020204030204" pitchFamily="34" charset="0"/>
                          <a:ea typeface="Times New Roman" panose="02020603050405020304" pitchFamily="18" charset="0"/>
                          <a:cs typeface="Calibri" panose="020F0502020204030204" pitchFamily="34" charset="0"/>
                        </a:rPr>
                      </a:br>
                      <a:r>
                        <a:rPr lang="en-US" sz="1400">
                          <a:effectLst/>
                          <a:latin typeface="Calibri" panose="020F0502020204030204" pitchFamily="34" charset="0"/>
                          <a:ea typeface="Times New Roman" panose="02020603050405020304" pitchFamily="18" charset="0"/>
                          <a:cs typeface="Calibri" panose="020F0502020204030204" pitchFamily="34" charset="0"/>
                        </a:rPr>
                        <a:t>w/JBR + Skywarrior TI dual port PD Controller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5588918"/>
                  </a:ext>
                </a:extLst>
              </a:tr>
              <a:tr h="1652637">
                <a:tc>
                  <a:txBody>
                    <a:bodyPr/>
                    <a:lstStyle/>
                    <a:p>
                      <a:pPr algn="ctr">
                        <a:lnSpc>
                          <a:spcPct val="107000"/>
                        </a:lnSpc>
                        <a:spcBef>
                          <a:spcPts val="400"/>
                        </a:spcBef>
                        <a:spcAft>
                          <a:spcPts val="40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TCP2 (TBT 80G)</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635" algn="ctr">
                        <a:lnSpc>
                          <a:spcPct val="107000"/>
                        </a:lnSpc>
                        <a:spcBef>
                          <a:spcPts val="0"/>
                        </a:spcBef>
                        <a:spcAft>
                          <a:spcPts val="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M.2 Modular TCSS </a:t>
                      </a:r>
                      <a:r>
                        <a:rPr lang="en-US" sz="1400">
                          <a:effectLst/>
                          <a:latin typeface="Calibri" panose="020F0502020204030204" pitchFamily="34" charset="0"/>
                          <a:ea typeface="Times New Roman" panose="02020603050405020304" pitchFamily="18" charset="0"/>
                          <a:cs typeface="Calibri" panose="020F0502020204030204" pitchFamily="34" charset="0"/>
                        </a:rPr>
                        <a:t>1. Single module (107)</a:t>
                      </a:r>
                      <a:br>
                        <a:rPr lang="en-US" sz="1400" b="1">
                          <a:effectLst/>
                          <a:latin typeface="Calibri" panose="020F0502020204030204" pitchFamily="34" charset="0"/>
                          <a:ea typeface="Times New Roman" panose="02020603050405020304" pitchFamily="18" charset="0"/>
                          <a:cs typeface="Calibri" panose="020F0502020204030204" pitchFamily="34" charset="0"/>
                        </a:rPr>
                      </a:b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br>
                        <a:rPr lang="en-US" sz="1400" b="1">
                          <a:effectLst/>
                          <a:latin typeface="Calibri" panose="020F0502020204030204" pitchFamily="34" charset="0"/>
                          <a:ea typeface="Times New Roman" panose="02020603050405020304" pitchFamily="18" charset="0"/>
                          <a:cs typeface="Calibri" panose="020F0502020204030204" pitchFamily="34" charset="0"/>
                        </a:rPr>
                      </a:br>
                      <a:r>
                        <a:rPr lang="en-US" sz="1400">
                          <a:effectLst/>
                          <a:latin typeface="Calibri" panose="020F0502020204030204" pitchFamily="34" charset="0"/>
                          <a:ea typeface="Times New Roman" panose="02020603050405020304" pitchFamily="18" charset="0"/>
                          <a:cs typeface="Calibri" panose="020F0502020204030204" pitchFamily="34" charset="0"/>
                        </a:rPr>
                        <a:t>w/JBR + Skywarrior TI dual port PD Controller</a:t>
                      </a:r>
                      <a:r>
                        <a:rPr lang="en-US" sz="1400" b="1">
                          <a:effectLst/>
                          <a:latin typeface="Calibri" panose="020F0502020204030204" pitchFamily="34" charset="0"/>
                          <a:ea typeface="Times New Roman" panose="02020603050405020304" pitchFamily="18" charset="0"/>
                          <a:cs typeface="Calibri" panose="020F0502020204030204" pitchFamily="34"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lnSpc>
                          <a:spcPct val="107000"/>
                        </a:lnSpc>
                        <a:spcBef>
                          <a:spcPts val="0"/>
                        </a:spcBef>
                        <a:spcAft>
                          <a:spcPts val="0"/>
                        </a:spcAft>
                        <a:buNone/>
                      </a:pPr>
                      <a:r>
                        <a:rPr lang="en-US" sz="1400">
                          <a:effectLst/>
                          <a:latin typeface="Calibri" panose="020F0502020204030204" pitchFamily="34" charset="0"/>
                          <a:ea typeface="Times New Roman" panose="02020603050405020304" pitchFamily="18" charset="0"/>
                          <a:cs typeface="Calibri" panose="020F0502020204030204" pitchFamily="34" charset="0"/>
                        </a:rPr>
                        <a:t>Type C Con - TBT 80G </a:t>
                      </a:r>
                      <a:r>
                        <a:rPr lang="en-US" sz="1400" b="1">
                          <a:effectLst/>
                          <a:latin typeface="Calibri" panose="020F0502020204030204" pitchFamily="34" charset="0"/>
                          <a:ea typeface="Times New Roman" panose="02020603050405020304" pitchFamily="18" charset="0"/>
                          <a:cs typeface="Calibri" panose="020F0502020204030204" pitchFamily="34" charset="0"/>
                        </a:rPr>
                        <a:t>w/ cascaded</a:t>
                      </a:r>
                      <a:r>
                        <a:rPr lang="en-US" sz="1400">
                          <a:effectLst/>
                          <a:latin typeface="Calibri" panose="020F0502020204030204" pitchFamily="34" charset="0"/>
                          <a:ea typeface="Times New Roman" panose="02020603050405020304" pitchFamily="18" charset="0"/>
                          <a:cs typeface="Calibri" panose="020F0502020204030204" pitchFamily="34" charset="0"/>
                        </a:rPr>
                        <a:t> June bridge </a:t>
                      </a:r>
                      <a:r>
                        <a:rPr lang="en-US" sz="1400" b="1">
                          <a:effectLst/>
                          <a:latin typeface="Calibri" panose="020F0502020204030204" pitchFamily="34" charset="0"/>
                          <a:ea typeface="Times New Roman" panose="02020603050405020304" pitchFamily="18" charset="0"/>
                          <a:cs typeface="Calibri" panose="020F0502020204030204" pitchFamily="34" charset="0"/>
                        </a:rPr>
                        <a:t>solder down (Any length SoC to 1st June bridge Retimer + b/w Retimers w/PD PDG max)</a:t>
                      </a:r>
                      <a:r>
                        <a:rPr lang="en-US" sz="1400">
                          <a:effectLst/>
                          <a:latin typeface="Calibri" panose="020F0502020204030204" pitchFamily="34" charset="0"/>
                          <a:ea typeface="Times New Roman" panose="02020603050405020304" pitchFamily="18" charset="0"/>
                          <a:cs typeface="Calibri" panose="020F0502020204030204" pitchFamily="34" charset="0"/>
                        </a:rPr>
                        <a:t>+ Tomcat TI dual port PD Controller </a:t>
                      </a:r>
                    </a:p>
                    <a:p>
                      <a:pPr indent="127000" algn="ctr">
                        <a:lnSpc>
                          <a:spcPct val="107000"/>
                        </a:lnSpc>
                        <a:spcBef>
                          <a:spcPts val="0"/>
                        </a:spcBef>
                        <a:spcAft>
                          <a:spcPts val="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000" algn="ctr">
                        <a:lnSpc>
                          <a:spcPct val="107000"/>
                        </a:lnSpc>
                        <a:spcBef>
                          <a:spcPts val="0"/>
                        </a:spcBef>
                        <a:spcAft>
                          <a:spcPts val="0"/>
                        </a:spcAft>
                        <a:buNone/>
                      </a:pPr>
                      <a:r>
                        <a:rPr lang="en-US" sz="1400">
                          <a:effectLst/>
                          <a:latin typeface="Calibri" panose="020F0502020204030204" pitchFamily="34" charset="0"/>
                          <a:ea typeface="Times New Roman" panose="02020603050405020304" pitchFamily="18" charset="0"/>
                          <a:cs typeface="Calibri" panose="020F0502020204030204" pitchFamily="34" charset="0"/>
                        </a:rPr>
                        <a:t>Type C Con - TBT 80G Single retimer (June Bridge) </a:t>
                      </a:r>
                      <a:r>
                        <a:rPr lang="en-US" sz="1400" b="1">
                          <a:effectLst/>
                          <a:latin typeface="Calibri" panose="020F0502020204030204" pitchFamily="34" charset="0"/>
                          <a:ea typeface="Times New Roman" panose="02020603050405020304" pitchFamily="18" charset="0"/>
                          <a:cs typeface="Calibri" panose="020F0502020204030204" pitchFamily="34" charset="0"/>
                        </a:rPr>
                        <a:t>FFC cable solution w/new FFC TCSS 901 module </a:t>
                      </a:r>
                      <a:r>
                        <a:rPr lang="en-US" sz="1400">
                          <a:effectLst/>
                          <a:latin typeface="Calibri" panose="020F0502020204030204" pitchFamily="34" charset="0"/>
                          <a:ea typeface="Times New Roman" panose="02020603050405020304" pitchFamily="18" charset="0"/>
                          <a:cs typeface="Calibri" panose="020F0502020204030204" pitchFamily="34" charset="0"/>
                        </a:rPr>
                        <a:t>+ Skywarrior TI dual port PD Controller </a:t>
                      </a:r>
                      <a:br>
                        <a:rPr lang="en-US" sz="1400">
                          <a:effectLst/>
                          <a:latin typeface="Calibri" panose="020F0502020204030204" pitchFamily="34" charset="0"/>
                          <a:ea typeface="Times New Roman" panose="02020603050405020304" pitchFamily="18" charset="0"/>
                          <a:cs typeface="Calibri" panose="020F0502020204030204" pitchFamily="34" charset="0"/>
                        </a:rPr>
                      </a:b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27635" algn="ctr">
                        <a:lnSpc>
                          <a:spcPct val="107000"/>
                        </a:lnSpc>
                        <a:spcBef>
                          <a:spcPts val="0"/>
                        </a:spcBef>
                        <a:spcAft>
                          <a:spcPts val="0"/>
                        </a:spcAft>
                        <a:buNone/>
                      </a:pPr>
                      <a:r>
                        <a:rPr lang="en-US" sz="1400" b="1">
                          <a:effectLst/>
                          <a:latin typeface="Calibri" panose="020F0502020204030204" pitchFamily="34" charset="0"/>
                          <a:ea typeface="Times New Roman" panose="02020603050405020304" pitchFamily="18" charset="0"/>
                          <a:cs typeface="Calibri" panose="020F0502020204030204" pitchFamily="34" charset="0"/>
                        </a:rPr>
                        <a:t>M.2 Modular TCSS </a:t>
                      </a:r>
                      <a:r>
                        <a:rPr lang="en-US" sz="1400">
                          <a:effectLst/>
                          <a:latin typeface="Calibri" panose="020F0502020204030204" pitchFamily="34" charset="0"/>
                          <a:ea typeface="Times New Roman" panose="02020603050405020304" pitchFamily="18" charset="0"/>
                          <a:cs typeface="Calibri" panose="020F0502020204030204" pitchFamily="34" charset="0"/>
                        </a:rPr>
                        <a:t>1. Single module (107)</a:t>
                      </a:r>
                      <a:br>
                        <a:rPr lang="en-US" sz="1400" b="1">
                          <a:effectLst/>
                          <a:latin typeface="Calibri" panose="020F0502020204030204" pitchFamily="34" charset="0"/>
                          <a:ea typeface="Times New Roman" panose="02020603050405020304" pitchFamily="18" charset="0"/>
                          <a:cs typeface="Calibri" panose="020F0502020204030204" pitchFamily="34" charset="0"/>
                        </a:rPr>
                      </a:br>
                      <a:r>
                        <a:rPr lang="en-US" sz="1400" b="1">
                          <a:effectLst/>
                          <a:latin typeface="Calibri" panose="020F0502020204030204" pitchFamily="34" charset="0"/>
                          <a:ea typeface="Times New Roman" panose="02020603050405020304" pitchFamily="18" charset="0"/>
                          <a:cs typeface="Calibri" panose="020F0502020204030204" pitchFamily="34" charset="0"/>
                        </a:rPr>
                        <a:t>USB PD: 48V EPR</a:t>
                      </a:r>
                      <a:br>
                        <a:rPr lang="en-US" sz="1400" b="1">
                          <a:effectLst/>
                          <a:latin typeface="Calibri" panose="020F0502020204030204" pitchFamily="34" charset="0"/>
                          <a:ea typeface="Times New Roman" panose="02020603050405020304" pitchFamily="18" charset="0"/>
                          <a:cs typeface="Calibri" panose="020F0502020204030204" pitchFamily="34" charset="0"/>
                        </a:rPr>
                      </a:br>
                      <a:r>
                        <a:rPr lang="en-US" sz="1400">
                          <a:effectLst/>
                          <a:latin typeface="Calibri" panose="020F0502020204030204" pitchFamily="34" charset="0"/>
                          <a:ea typeface="Times New Roman" panose="02020603050405020304" pitchFamily="18" charset="0"/>
                          <a:cs typeface="Calibri" panose="020F0502020204030204" pitchFamily="34" charset="0"/>
                        </a:rPr>
                        <a:t>w/JBR + Skywarrior TI dual port PD Controller</a:t>
                      </a:r>
                      <a:r>
                        <a:rPr lang="en-US" sz="1400" b="1">
                          <a:effectLst/>
                          <a:latin typeface="Calibri" panose="020F0502020204030204" pitchFamily="34" charset="0"/>
                          <a:ea typeface="Times New Roman" panose="02020603050405020304" pitchFamily="18" charset="0"/>
                          <a:cs typeface="Calibri" panose="020F0502020204030204" pitchFamily="34"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4522" marR="27809" marT="7192" marB="71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9406493"/>
                  </a:ext>
                </a:extLst>
              </a:tr>
            </a:tbl>
          </a:graphicData>
        </a:graphic>
      </p:graphicFrame>
      <p:sp>
        <p:nvSpPr>
          <p:cNvPr id="6" name="TextBox 5">
            <a:extLst>
              <a:ext uri="{FF2B5EF4-FFF2-40B4-BE49-F238E27FC236}">
                <a16:creationId xmlns:a16="http://schemas.microsoft.com/office/drawing/2014/main" id="{288AD8CD-A6DF-D03D-334A-1639CEB5A169}"/>
              </a:ext>
            </a:extLst>
          </p:cNvPr>
          <p:cNvSpPr txBox="1"/>
          <p:nvPr/>
        </p:nvSpPr>
        <p:spPr>
          <a:xfrm>
            <a:off x="128892" y="5846281"/>
            <a:ext cx="8985926" cy="318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31800" marR="0" lvl="1" indent="-203200" algn="just" defTabSz="60960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67" b="1" i="0" u="none" strike="noStrike" kern="0" cap="none" spc="0" normalizeH="0" baseline="0" noProof="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Note: June Bridge (JBR) is 80G Retimer in NVL </a:t>
            </a:r>
            <a:r>
              <a:rPr kumimoji="0" lang="en-US" sz="1467" b="1" i="0" u="none" strike="noStrike" kern="0" cap="none" spc="0" normalizeH="0" baseline="0" noProof="0" err="1">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Hx</a:t>
            </a:r>
            <a:r>
              <a:rPr kumimoji="0" lang="en-US" sz="1467" b="1" i="0" u="none" strike="noStrike" kern="0" cap="none" spc="0" normalizeH="0" baseline="0" noProof="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-UPH. </a:t>
            </a:r>
            <a:r>
              <a:rPr kumimoji="0" lang="en-US" sz="1467" b="1" i="0" u="none" strike="noStrike" kern="0" cap="none" spc="0" normalizeH="0" baseline="0" noProof="0">
                <a:ln>
                  <a:noFill/>
                </a:ln>
                <a:solidFill>
                  <a:srgbClr val="C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RBR is </a:t>
            </a:r>
            <a:r>
              <a:rPr kumimoji="0" lang="en-US" sz="1467" b="1" i="0" u="none" strike="noStrike" kern="0" cap="none" spc="0" normalizeH="0" baseline="0" noProof="0" err="1">
                <a:ln>
                  <a:noFill/>
                </a:ln>
                <a:solidFill>
                  <a:srgbClr val="C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Zbbed</a:t>
            </a:r>
            <a:r>
              <a:rPr kumimoji="0" lang="en-US" sz="1467" b="1" i="0" u="none" strike="noStrike" kern="0" cap="none" spc="0" normalizeH="0" baseline="0" noProof="0">
                <a:ln>
                  <a:noFill/>
                </a:ln>
                <a:solidFill>
                  <a:srgbClr val="C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 in NVL-HX-UPH</a:t>
            </a:r>
            <a:r>
              <a:rPr kumimoji="0" lang="en-US" sz="1467"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a:t>
            </a:r>
          </a:p>
        </p:txBody>
      </p:sp>
    </p:spTree>
    <p:extLst>
      <p:ext uri="{BB962C8B-B14F-4D97-AF65-F5344CB8AC3E}">
        <p14:creationId xmlns:p14="http://schemas.microsoft.com/office/powerpoint/2010/main" val="1011614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D9F0454-F375-9E64-C8DE-1F8BFAF3E143}"/>
              </a:ext>
            </a:extLst>
          </p:cNvPr>
          <p:cNvPicPr>
            <a:picLocks noChangeAspect="1"/>
          </p:cNvPicPr>
          <p:nvPr/>
        </p:nvPicPr>
        <p:blipFill>
          <a:blip r:embed="rId2"/>
          <a:stretch>
            <a:fillRect/>
          </a:stretch>
        </p:blipFill>
        <p:spPr>
          <a:xfrm>
            <a:off x="711296" y="126509"/>
            <a:ext cx="5197892" cy="6189034"/>
          </a:xfrm>
          <a:prstGeom prst="rect">
            <a:avLst/>
          </a:prstGeom>
        </p:spPr>
      </p:pic>
      <p:pic>
        <p:nvPicPr>
          <p:cNvPr id="3" name="Picture 2">
            <a:extLst>
              <a:ext uri="{FF2B5EF4-FFF2-40B4-BE49-F238E27FC236}">
                <a16:creationId xmlns:a16="http://schemas.microsoft.com/office/drawing/2014/main" id="{96D869AD-AE2D-CC5A-237B-3163806A840F}"/>
              </a:ext>
            </a:extLst>
          </p:cNvPr>
          <p:cNvPicPr>
            <a:picLocks noChangeAspect="1"/>
          </p:cNvPicPr>
          <p:nvPr/>
        </p:nvPicPr>
        <p:blipFill>
          <a:blip r:embed="rId3"/>
          <a:stretch>
            <a:fillRect/>
          </a:stretch>
        </p:blipFill>
        <p:spPr>
          <a:xfrm>
            <a:off x="6068329" y="126509"/>
            <a:ext cx="5278015" cy="6189034"/>
          </a:xfrm>
          <a:prstGeom prst="rect">
            <a:avLst/>
          </a:prstGeom>
        </p:spPr>
      </p:pic>
      <p:sp>
        <p:nvSpPr>
          <p:cNvPr id="2" name="Rectangle 1">
            <a:extLst>
              <a:ext uri="{FF2B5EF4-FFF2-40B4-BE49-F238E27FC236}">
                <a16:creationId xmlns:a16="http://schemas.microsoft.com/office/drawing/2014/main" id="{E994D3B4-38C6-22EC-29F3-2FC63F623A5F}"/>
              </a:ext>
            </a:extLst>
          </p:cNvPr>
          <p:cNvSpPr/>
          <p:nvPr/>
        </p:nvSpPr>
        <p:spPr>
          <a:xfrm>
            <a:off x="7169952" y="2423597"/>
            <a:ext cx="4031448" cy="3783772"/>
          </a:xfrm>
          <a:prstGeom prst="rect">
            <a:avLst/>
          </a:prstGeom>
          <a:noFill/>
          <a:ln w="28575" cap="flat">
            <a:solidFill>
              <a:srgbClr val="9F5FCF"/>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77196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7486A-624D-7504-240E-76F11CC70765}"/>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6F06DD70-D1BD-1EC5-6FCB-6CE56E2C7665}"/>
              </a:ext>
            </a:extLst>
          </p:cNvPr>
          <p:cNvGrpSpPr/>
          <p:nvPr/>
        </p:nvGrpSpPr>
        <p:grpSpPr>
          <a:xfrm>
            <a:off x="1499419" y="0"/>
            <a:ext cx="6084201" cy="6335723"/>
            <a:chOff x="2389239" y="88496"/>
            <a:chExt cx="6084201" cy="6335723"/>
          </a:xfrm>
        </p:grpSpPr>
        <p:pic>
          <p:nvPicPr>
            <p:cNvPr id="4" name="Picture 3">
              <a:extLst>
                <a:ext uri="{FF2B5EF4-FFF2-40B4-BE49-F238E27FC236}">
                  <a16:creationId xmlns:a16="http://schemas.microsoft.com/office/drawing/2014/main" id="{4C527137-819C-842A-61F6-2E5E14EC8C33}"/>
                </a:ext>
              </a:extLst>
            </p:cNvPr>
            <p:cNvPicPr>
              <a:picLocks noChangeAspect="1"/>
            </p:cNvPicPr>
            <p:nvPr/>
          </p:nvPicPr>
          <p:blipFill>
            <a:blip r:embed="rId2"/>
            <a:stretch>
              <a:fillRect/>
            </a:stretch>
          </p:blipFill>
          <p:spPr>
            <a:xfrm>
              <a:off x="2389239" y="88496"/>
              <a:ext cx="6084201" cy="6335723"/>
            </a:xfrm>
            <a:prstGeom prst="rect">
              <a:avLst/>
            </a:prstGeom>
          </p:spPr>
        </p:pic>
        <p:sp>
          <p:nvSpPr>
            <p:cNvPr id="2" name="Rectangle 1">
              <a:extLst>
                <a:ext uri="{FF2B5EF4-FFF2-40B4-BE49-F238E27FC236}">
                  <a16:creationId xmlns:a16="http://schemas.microsoft.com/office/drawing/2014/main" id="{03F9FCD9-1D82-5596-93A5-EAC43CDA7CE6}"/>
                </a:ext>
              </a:extLst>
            </p:cNvPr>
            <p:cNvSpPr/>
            <p:nvPr/>
          </p:nvSpPr>
          <p:spPr>
            <a:xfrm>
              <a:off x="4197350" y="2562860"/>
              <a:ext cx="4192270" cy="3729990"/>
            </a:xfrm>
            <a:prstGeom prst="rect">
              <a:avLst/>
            </a:prstGeom>
            <a:noFill/>
            <a:ln w="28575" cap="flat">
              <a:solidFill>
                <a:srgbClr val="9F5FCF"/>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 name="TextBox 4">
            <a:extLst>
              <a:ext uri="{FF2B5EF4-FFF2-40B4-BE49-F238E27FC236}">
                <a16:creationId xmlns:a16="http://schemas.microsoft.com/office/drawing/2014/main" id="{626CCCD9-E39C-E569-3365-4C37171F8E32}"/>
              </a:ext>
            </a:extLst>
          </p:cNvPr>
          <p:cNvSpPr txBox="1"/>
          <p:nvPr/>
        </p:nvSpPr>
        <p:spPr>
          <a:xfrm>
            <a:off x="8030398" y="2891635"/>
            <a:ext cx="3564194" cy="16811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600"/>
              </a:spcBef>
            </a:pPr>
            <a:r>
              <a:rPr lang="en-US" sz="14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Note</a:t>
            </a: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 </a:t>
            </a:r>
          </a:p>
          <a:p>
            <a:pPr marL="285750" indent="-285750">
              <a:spcBef>
                <a:spcPts val="600"/>
              </a:spcBef>
              <a:buFont typeface="Arial" panose="020B0604020202020204" pitchFamily="34" charset="0"/>
              <a:buChar char="•"/>
            </a:pP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In RVP03, on TCP2 only TCSS 901 module can be plugged.</a:t>
            </a:r>
          </a:p>
          <a:p>
            <a:pPr marL="285750" indent="-285750">
              <a:spcBef>
                <a:spcPts val="600"/>
              </a:spcBef>
              <a:buFont typeface="Arial" panose="020B0604020202020204" pitchFamily="34" charset="0"/>
              <a:buChar char="•"/>
            </a:pP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As 901 is FFC cable module having one FFC connector on RVP and other FFC connector on module.</a:t>
            </a:r>
          </a:p>
          <a:p>
            <a:pPr marL="285750" indent="-285750">
              <a:spcBef>
                <a:spcPts val="600"/>
              </a:spcBef>
              <a:buFont typeface="Arial" panose="020B0604020202020204" pitchFamily="34" charset="0"/>
              <a:buChar char="•"/>
            </a:pP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Other modules will not work on TCP2 port of RVP03.</a:t>
            </a:r>
          </a:p>
        </p:txBody>
      </p:sp>
    </p:spTree>
    <p:extLst>
      <p:ext uri="{BB962C8B-B14F-4D97-AF65-F5344CB8AC3E}">
        <p14:creationId xmlns:p14="http://schemas.microsoft.com/office/powerpoint/2010/main" val="569253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0B201-8725-FCDD-BDA8-DD37D69F1A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87D7B9-BCCC-56FD-6509-BD00FAE62716}"/>
              </a:ext>
            </a:extLst>
          </p:cNvPr>
          <p:cNvSpPr>
            <a:spLocks noGrp="1"/>
          </p:cNvSpPr>
          <p:nvPr>
            <p:ph type="title"/>
          </p:nvPr>
        </p:nvSpPr>
        <p:spPr>
          <a:xfrm>
            <a:off x="374608" y="76837"/>
            <a:ext cx="10972800" cy="654156"/>
          </a:xfrm>
        </p:spPr>
        <p:txBody>
          <a:bodyPr anchor="ctr"/>
          <a:lstStyle/>
          <a:p>
            <a:r>
              <a:rPr lang="en-US" sz="3467"/>
              <a:t>NVL-HX BOBCAT SUPPORT</a:t>
            </a:r>
          </a:p>
        </p:txBody>
      </p:sp>
      <p:graphicFrame>
        <p:nvGraphicFramePr>
          <p:cNvPr id="4" name="Table 3">
            <a:extLst>
              <a:ext uri="{FF2B5EF4-FFF2-40B4-BE49-F238E27FC236}">
                <a16:creationId xmlns:a16="http://schemas.microsoft.com/office/drawing/2014/main" id="{5BDC4493-E15F-A585-0624-69E71E74DEE9}"/>
              </a:ext>
            </a:extLst>
          </p:cNvPr>
          <p:cNvGraphicFramePr>
            <a:graphicFrameLocks noGrp="1"/>
          </p:cNvGraphicFramePr>
          <p:nvPr>
            <p:extLst>
              <p:ext uri="{D42A27DB-BD31-4B8C-83A1-F6EECF244321}">
                <p14:modId xmlns:p14="http://schemas.microsoft.com/office/powerpoint/2010/main" val="1748773287"/>
              </p:ext>
            </p:extLst>
          </p:nvPr>
        </p:nvGraphicFramePr>
        <p:xfrm>
          <a:off x="374607" y="833456"/>
          <a:ext cx="10972801" cy="1573232"/>
        </p:xfrm>
        <a:graphic>
          <a:graphicData uri="http://schemas.openxmlformats.org/drawingml/2006/table">
            <a:tbl>
              <a:tblPr firstRow="1" firstCol="1" bandRow="1"/>
              <a:tblGrid>
                <a:gridCol w="2241755">
                  <a:extLst>
                    <a:ext uri="{9D8B030D-6E8A-4147-A177-3AD203B41FA5}">
                      <a16:colId xmlns:a16="http://schemas.microsoft.com/office/drawing/2014/main" val="2553899909"/>
                    </a:ext>
                  </a:extLst>
                </a:gridCol>
                <a:gridCol w="2432057">
                  <a:extLst>
                    <a:ext uri="{9D8B030D-6E8A-4147-A177-3AD203B41FA5}">
                      <a16:colId xmlns:a16="http://schemas.microsoft.com/office/drawing/2014/main" val="1562244661"/>
                    </a:ext>
                  </a:extLst>
                </a:gridCol>
                <a:gridCol w="2675643">
                  <a:extLst>
                    <a:ext uri="{9D8B030D-6E8A-4147-A177-3AD203B41FA5}">
                      <a16:colId xmlns:a16="http://schemas.microsoft.com/office/drawing/2014/main" val="2614668522"/>
                    </a:ext>
                  </a:extLst>
                </a:gridCol>
                <a:gridCol w="1811673">
                  <a:extLst>
                    <a:ext uri="{9D8B030D-6E8A-4147-A177-3AD203B41FA5}">
                      <a16:colId xmlns:a16="http://schemas.microsoft.com/office/drawing/2014/main" val="621181851"/>
                    </a:ext>
                  </a:extLst>
                </a:gridCol>
                <a:gridCol w="1811673">
                  <a:extLst>
                    <a:ext uri="{9D8B030D-6E8A-4147-A177-3AD203B41FA5}">
                      <a16:colId xmlns:a16="http://schemas.microsoft.com/office/drawing/2014/main" val="877816303"/>
                    </a:ext>
                  </a:extLst>
                </a:gridCol>
              </a:tblGrid>
              <a:tr h="272493">
                <a:tc>
                  <a:txBody>
                    <a:bodyPr/>
                    <a:lstStyle/>
                    <a:p>
                      <a:pPr algn="ctr">
                        <a:lnSpc>
                          <a:spcPct val="107000"/>
                        </a:lnSpc>
                        <a:spcBef>
                          <a:spcPts val="400"/>
                        </a:spcBef>
                        <a:spcAft>
                          <a:spcPts val="400"/>
                        </a:spcAft>
                        <a:buNone/>
                      </a:pPr>
                      <a:r>
                        <a:rPr lang="en-US" sz="12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Interface/Feature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2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RVP 01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2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RVP 02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2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RVP 03</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2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RVP 04</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945966329"/>
                  </a:ext>
                </a:extLst>
              </a:tr>
              <a:tr h="620857">
                <a:tc>
                  <a:txBody>
                    <a:bodyPr/>
                    <a:lstStyle/>
                    <a:p>
                      <a:pPr algn="ctr">
                        <a:lnSpc>
                          <a:spcPct val="107000"/>
                        </a:lnSpc>
                        <a:spcBef>
                          <a:spcPts val="400"/>
                        </a:spcBef>
                        <a:spcAft>
                          <a:spcPts val="400"/>
                        </a:spcAft>
                        <a:buNone/>
                      </a:pPr>
                      <a:r>
                        <a:rPr lang="en-US" sz="12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PCIe Gen4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dGFx support via x8 PCIe Gen5 CEM Slot</a:t>
                      </a:r>
                      <a:b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1x No's - Barlow Ridge dTBT Support w/ dGFx via BOBCAT AIC</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1x No's - dGFx support via x8 PCIe Gen5 CEM Slot</a:t>
                      </a:r>
                      <a:b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2x No's - Barlow Ridge dTBT Support w/ dGFx via BOBCAT AIC</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 dTBT support</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 dTBT support</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214438"/>
                  </a:ext>
                </a:extLst>
              </a:tr>
              <a:tr h="526547">
                <a:tc>
                  <a:txBody>
                    <a:bodyPr/>
                    <a:lstStyle/>
                    <a:p>
                      <a:pPr algn="ctr">
                        <a:lnSpc>
                          <a:spcPct val="107000"/>
                        </a:lnSpc>
                        <a:spcBef>
                          <a:spcPts val="0"/>
                        </a:spcBef>
                        <a:spcAft>
                          <a:spcPts val="0"/>
                        </a:spcAft>
                        <a:buNone/>
                      </a:pPr>
                      <a:r>
                        <a:rPr lang="en-US" sz="12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Barlow Type C PD</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Bef>
                          <a:spcPts val="0"/>
                        </a:spcBef>
                        <a:spcAft>
                          <a:spcPts val="0"/>
                        </a:spcAft>
                        <a:buNone/>
                      </a:pPr>
                      <a:r>
                        <a:rPr lang="en-US" sz="12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Support</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0"/>
                        </a:spcBef>
                        <a:spcAft>
                          <a:spcPts val="0"/>
                        </a:spcAft>
                        <a:buNone/>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48V/20V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Bef>
                          <a:spcPts val="0"/>
                        </a:spcBef>
                        <a:spcAft>
                          <a:spcPts val="0"/>
                        </a:spcAft>
                        <a:buNone/>
                      </a:pPr>
                      <a:r>
                        <a:rPr lang="en-US" sz="12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No 28V and 36V support</a:t>
                      </a:r>
                      <a:endParaRPr lang="en-US" sz="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0"/>
                        </a:spcBef>
                        <a:spcAft>
                          <a:spcPts val="0"/>
                        </a:spcAft>
                        <a:buNone/>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48V/20V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Bef>
                          <a:spcPts val="0"/>
                        </a:spcBef>
                        <a:spcAft>
                          <a:spcPts val="0"/>
                        </a:spcAft>
                        <a:buNone/>
                      </a:pPr>
                      <a:r>
                        <a:rPr lang="en-US" sz="12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No 28V and 36V support</a:t>
                      </a:r>
                      <a:endParaRPr lang="en-US" sz="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0"/>
                        </a:spcBef>
                        <a:spcAft>
                          <a:spcPts val="0"/>
                        </a:spcAft>
                        <a:buNone/>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 support</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0"/>
                        </a:spcBef>
                        <a:spcAft>
                          <a:spcPts val="0"/>
                        </a:spcAft>
                        <a:buNone/>
                      </a:pPr>
                      <a:r>
                        <a:rPr lang="en-US" sz="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 support</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8349634"/>
                  </a:ext>
                </a:extLst>
              </a:tr>
            </a:tbl>
          </a:graphicData>
        </a:graphic>
      </p:graphicFrame>
      <p:pic>
        <p:nvPicPr>
          <p:cNvPr id="1026" name="Picture 2">
            <a:extLst>
              <a:ext uri="{FF2B5EF4-FFF2-40B4-BE49-F238E27FC236}">
                <a16:creationId xmlns:a16="http://schemas.microsoft.com/office/drawing/2014/main" id="{97A186FF-1790-C4ED-FEC5-665AE02001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14" b="4597"/>
          <a:stretch>
            <a:fillRect/>
          </a:stretch>
        </p:blipFill>
        <p:spPr bwMode="auto">
          <a:xfrm>
            <a:off x="2906555" y="3390431"/>
            <a:ext cx="5908903" cy="301435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5288696-7D52-FEAD-B892-717695722723}"/>
              </a:ext>
            </a:extLst>
          </p:cNvPr>
          <p:cNvSpPr>
            <a:spLocks noGrp="1"/>
          </p:cNvSpPr>
          <p:nvPr>
            <p:ph sz="quarter" idx="13"/>
          </p:nvPr>
        </p:nvSpPr>
        <p:spPr>
          <a:xfrm>
            <a:off x="4494422" y="3115617"/>
            <a:ext cx="2875642" cy="208990"/>
          </a:xfrm>
        </p:spPr>
        <p:txBody>
          <a:bodyPr lIns="0" tIns="0" rIns="0" bIns="0" anchor="t">
            <a:normAutofit fontScale="85000" lnSpcReduction="10000"/>
          </a:bodyPr>
          <a:lstStyle/>
          <a:p>
            <a:pPr marL="0" indent="0">
              <a:buNone/>
            </a:pPr>
            <a:r>
              <a:rPr lang="en-US" sz="1600">
                <a:latin typeface="Intel Clear Light"/>
                <a:ea typeface="Intel Clear Light"/>
                <a:cs typeface="Intel Clear Light"/>
              </a:rPr>
              <a:t>BOBCAT/TCSS Configuration Switch</a:t>
            </a:r>
            <a:endParaRPr lang="en-US" sz="1600"/>
          </a:p>
        </p:txBody>
      </p:sp>
      <p:sp>
        <p:nvSpPr>
          <p:cNvPr id="10" name="TextBox 9">
            <a:extLst>
              <a:ext uri="{FF2B5EF4-FFF2-40B4-BE49-F238E27FC236}">
                <a16:creationId xmlns:a16="http://schemas.microsoft.com/office/drawing/2014/main" id="{8920F123-2878-41BD-0478-572D89C98FBB}"/>
              </a:ext>
            </a:extLst>
          </p:cNvPr>
          <p:cNvSpPr txBox="1"/>
          <p:nvPr/>
        </p:nvSpPr>
        <p:spPr>
          <a:xfrm>
            <a:off x="374608" y="2423729"/>
            <a:ext cx="10972800"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609600" eaLnBrk="1" fontAlgn="auto" latinLnBrk="0" hangingPunct="1">
              <a:lnSpc>
                <a:spcPct val="100000"/>
              </a:lnSpc>
              <a:spcBef>
                <a:spcPts val="1200"/>
              </a:spcBef>
              <a:spcAft>
                <a:spcPts val="0"/>
              </a:spcAft>
              <a:buClrTx/>
              <a:buSzTx/>
              <a:buFont typeface="Wingdings" pitchFamily="2" charset="2"/>
              <a:buNone/>
              <a:tabLst/>
              <a:defRPr/>
            </a:pPr>
            <a:r>
              <a:rPr kumimoji="0" lang="en-US" sz="1400" b="1" i="0" u="none" strike="noStrike" kern="0" cap="none" spc="0" normalizeH="0" baseline="0" noProof="0">
                <a:ln>
                  <a:noFill/>
                </a:ln>
                <a:solidFill>
                  <a:srgbClr val="525252"/>
                </a:solidFill>
                <a:effectLst/>
                <a:uLnTx/>
                <a:uFillTx/>
                <a:latin typeface="Intel Clear Light"/>
                <a:ea typeface="Intel Clear Light"/>
                <a:cs typeface="Intel Clear Light"/>
                <a:sym typeface="Helvetica"/>
              </a:rPr>
              <a:t>Note: NVL BOBCAT AIC </a:t>
            </a:r>
            <a:r>
              <a:rPr lang="en-US" sz="1400" b="1">
                <a:solidFill>
                  <a:srgbClr val="525252"/>
                </a:solidFill>
                <a:latin typeface="Intel Clear Light"/>
                <a:ea typeface="Intel Clear Light"/>
                <a:cs typeface="Intel Clear Light"/>
                <a:sym typeface="Helvetica"/>
              </a:rPr>
              <a:t>uses </a:t>
            </a:r>
            <a:r>
              <a:rPr kumimoji="0" lang="en-US" sz="1400" b="1" i="0" u="none" strike="noStrike" kern="0" cap="none" spc="0" normalizeH="0" baseline="0" noProof="0">
                <a:ln>
                  <a:noFill/>
                </a:ln>
                <a:solidFill>
                  <a:srgbClr val="525252"/>
                </a:solidFill>
                <a:effectLst/>
                <a:uLnTx/>
                <a:uFillTx/>
                <a:latin typeface="Intel Clear Light"/>
                <a:ea typeface="Intel Clear Light"/>
                <a:cs typeface="Intel Clear Light"/>
                <a:sym typeface="Helvetica"/>
              </a:rPr>
              <a:t>NVL CFP 1.0 w/ SCVR PD AIC hence, 28V and 36V power profiles cannot be validated on NVL-</a:t>
            </a:r>
            <a:r>
              <a:rPr kumimoji="0" lang="en-US" sz="1400" b="1" i="0" u="none" strike="noStrike" kern="0" cap="none" spc="0" normalizeH="0" baseline="0" noProof="0" err="1">
                <a:ln>
                  <a:noFill/>
                </a:ln>
                <a:solidFill>
                  <a:srgbClr val="525252"/>
                </a:solidFill>
                <a:effectLst/>
                <a:uLnTx/>
                <a:uFillTx/>
                <a:latin typeface="Intel Clear Light"/>
                <a:ea typeface="Intel Clear Light"/>
                <a:cs typeface="Intel Clear Light"/>
                <a:sym typeface="Helvetica"/>
              </a:rPr>
              <a:t>Hx</a:t>
            </a:r>
            <a:r>
              <a:rPr kumimoji="0" lang="en-US" sz="1400" b="1" i="0" u="none" strike="noStrike" kern="0" cap="none" spc="0" normalizeH="0" baseline="0" noProof="0">
                <a:ln>
                  <a:noFill/>
                </a:ln>
                <a:solidFill>
                  <a:srgbClr val="525252"/>
                </a:solidFill>
                <a:effectLst/>
                <a:uLnTx/>
                <a:uFillTx/>
                <a:latin typeface="Intel Clear Light"/>
                <a:ea typeface="Intel Clear Light"/>
                <a:cs typeface="Intel Clear Light"/>
                <a:sym typeface="Helvetica"/>
              </a:rPr>
              <a:t> RVP as Jamestown buck converter needs minimum 19V as input.</a:t>
            </a:r>
          </a:p>
        </p:txBody>
      </p:sp>
    </p:spTree>
    <p:extLst>
      <p:ext uri="{BB962C8B-B14F-4D97-AF65-F5344CB8AC3E}">
        <p14:creationId xmlns:p14="http://schemas.microsoft.com/office/powerpoint/2010/main" val="1724945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6889" y="118873"/>
            <a:ext cx="11055096" cy="576072"/>
          </a:xfrm>
          <a:ln w="12700">
            <a:miter lim="400000"/>
          </a:ln>
        </p:spPr>
        <p:txBody>
          <a:bodyPr lIns="0" tIns="0" rIns="0" bIns="0" anchor="ctr">
            <a:normAutofit/>
          </a:bodyPr>
          <a:lstStyle/>
          <a:p>
            <a:pPr algn="ctr" rtl="0"/>
            <a:r>
              <a:rPr lang="en-US" b="1">
                <a:solidFill>
                  <a:schemeClr val="bg2"/>
                </a:solidFill>
                <a:sym typeface="Helvetica Neue"/>
              </a:rPr>
              <a:t>Boot KIT:NVL-HX RVP-01</a:t>
            </a:r>
          </a:p>
        </p:txBody>
      </p:sp>
      <p:graphicFrame>
        <p:nvGraphicFramePr>
          <p:cNvPr id="2" name="Table 1">
            <a:extLst>
              <a:ext uri="{FF2B5EF4-FFF2-40B4-BE49-F238E27FC236}">
                <a16:creationId xmlns:a16="http://schemas.microsoft.com/office/drawing/2014/main" id="{29561328-960D-D949-F6C9-A94DEBABAE9A}"/>
              </a:ext>
            </a:extLst>
          </p:cNvPr>
          <p:cNvGraphicFramePr>
            <a:graphicFrameLocks noGrp="1"/>
          </p:cNvGraphicFramePr>
          <p:nvPr>
            <p:extLst>
              <p:ext uri="{D42A27DB-BD31-4B8C-83A1-F6EECF244321}">
                <p14:modId xmlns:p14="http://schemas.microsoft.com/office/powerpoint/2010/main" val="893120984"/>
              </p:ext>
            </p:extLst>
          </p:nvPr>
        </p:nvGraphicFramePr>
        <p:xfrm>
          <a:off x="246887" y="987552"/>
          <a:ext cx="11055096" cy="5089403"/>
        </p:xfrm>
        <a:graphic>
          <a:graphicData uri="http://schemas.openxmlformats.org/drawingml/2006/table">
            <a:tbl>
              <a:tblPr/>
              <a:tblGrid>
                <a:gridCol w="802722">
                  <a:extLst>
                    <a:ext uri="{9D8B030D-6E8A-4147-A177-3AD203B41FA5}">
                      <a16:colId xmlns:a16="http://schemas.microsoft.com/office/drawing/2014/main" val="2209037843"/>
                    </a:ext>
                  </a:extLst>
                </a:gridCol>
                <a:gridCol w="887756">
                  <a:extLst>
                    <a:ext uri="{9D8B030D-6E8A-4147-A177-3AD203B41FA5}">
                      <a16:colId xmlns:a16="http://schemas.microsoft.com/office/drawing/2014/main" val="2979306614"/>
                    </a:ext>
                  </a:extLst>
                </a:gridCol>
                <a:gridCol w="531999">
                  <a:extLst>
                    <a:ext uri="{9D8B030D-6E8A-4147-A177-3AD203B41FA5}">
                      <a16:colId xmlns:a16="http://schemas.microsoft.com/office/drawing/2014/main" val="2030203054"/>
                    </a:ext>
                  </a:extLst>
                </a:gridCol>
                <a:gridCol w="1248720">
                  <a:extLst>
                    <a:ext uri="{9D8B030D-6E8A-4147-A177-3AD203B41FA5}">
                      <a16:colId xmlns:a16="http://schemas.microsoft.com/office/drawing/2014/main" val="2151557655"/>
                    </a:ext>
                  </a:extLst>
                </a:gridCol>
                <a:gridCol w="4698691">
                  <a:extLst>
                    <a:ext uri="{9D8B030D-6E8A-4147-A177-3AD203B41FA5}">
                      <a16:colId xmlns:a16="http://schemas.microsoft.com/office/drawing/2014/main" val="1742018725"/>
                    </a:ext>
                  </a:extLst>
                </a:gridCol>
                <a:gridCol w="348047">
                  <a:extLst>
                    <a:ext uri="{9D8B030D-6E8A-4147-A177-3AD203B41FA5}">
                      <a16:colId xmlns:a16="http://schemas.microsoft.com/office/drawing/2014/main" val="3178725659"/>
                    </a:ext>
                  </a:extLst>
                </a:gridCol>
                <a:gridCol w="2537161">
                  <a:extLst>
                    <a:ext uri="{9D8B030D-6E8A-4147-A177-3AD203B41FA5}">
                      <a16:colId xmlns:a16="http://schemas.microsoft.com/office/drawing/2014/main" val="749753783"/>
                    </a:ext>
                  </a:extLst>
                </a:gridCol>
              </a:tblGrid>
              <a:tr h="417606">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Base SKU</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BOM SKU</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SL NO</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Item Code/IPN</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Description</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Qty</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fontAlgn="ctr">
                        <a:buNone/>
                      </a:pPr>
                      <a:r>
                        <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Comments</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1188211863"/>
                  </a:ext>
                </a:extLst>
              </a:tr>
              <a:tr h="359369">
                <a:tc rowSpan="13">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a:t>
                      </a:r>
                    </a:p>
                  </a:txBody>
                  <a:tcPr marL="5205" marR="5205" marT="52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5">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RVP-011</a:t>
                      </a:r>
                      <a:b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(Base)</a:t>
                      </a:r>
                      <a:b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N72227-001</a:t>
                      </a:r>
                    </a:p>
                  </a:txBody>
                  <a:tcPr marL="5205" marR="5205" marT="52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N34281-001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SOCKET, 2540BGA, NSP ELASTOMER,BENCHTOP, RVP/MDV, NVL-H/U</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NVL–HX SOC socket</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615699"/>
                  </a:ext>
                </a:extLst>
              </a:tr>
              <a:tr h="359369">
                <a:tc vMerge="1">
                  <a:txBody>
                    <a:bodyPr/>
                    <a:lstStyle/>
                    <a:p>
                      <a:endParaRPr lang="en-US"/>
                    </a:p>
                  </a:txBody>
                  <a:tcPr/>
                </a:tc>
                <a:tc vMerge="1">
                  <a:txBody>
                    <a:bodyPr/>
                    <a:lstStyle/>
                    <a:p>
                      <a:endParaRPr lang="en-US"/>
                    </a:p>
                  </a:txBody>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N69163-001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SKT,ISC,ELASTOMER,NVP-S,</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NVL-PCH-IOE socket</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7988378"/>
                  </a:ext>
                </a:extLst>
              </a:tr>
              <a:tr h="359369">
                <a:tc vMerge="1">
                  <a:txBody>
                    <a:bodyPr/>
                    <a:lstStyle/>
                    <a:p>
                      <a:endParaRPr lang="en-US"/>
                    </a:p>
                  </a:txBody>
                  <a:tcPr/>
                </a:tc>
                <a:tc vMerge="1">
                  <a:txBody>
                    <a:bodyPr/>
                    <a:lstStyle/>
                    <a:p>
                      <a:endParaRPr lang="en-US"/>
                    </a:p>
                  </a:txBody>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N72043-001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SKT, RETENTION, ISC, 05V, NVPS,</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NVL-PCH-IOE Retention HW (15W)</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3534261"/>
                  </a:ext>
                </a:extLst>
              </a:tr>
              <a:tr h="359369">
                <a:tc vMerge="1">
                  <a:txBody>
                    <a:bodyPr/>
                    <a:lstStyle/>
                    <a:p>
                      <a:endParaRPr lang="en-US"/>
                    </a:p>
                  </a:txBody>
                  <a:tcPr/>
                </a:tc>
                <a:tc vMerge="1">
                  <a:txBody>
                    <a:bodyPr/>
                    <a:lstStyle/>
                    <a:p>
                      <a:endParaRPr lang="en-US"/>
                    </a:p>
                  </a:txBody>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N72618-001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sv-SE"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ASSY, RT HW 2540BGA,,ELASTOMER, HAND SOCKET, NVL</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NVL–HX SOC Retention HW </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3030474"/>
                  </a:ext>
                </a:extLst>
              </a:tr>
              <a:tr h="359369">
                <a:tc vMerge="1">
                  <a:txBody>
                    <a:bodyPr/>
                    <a:lstStyle/>
                    <a:p>
                      <a:endParaRPr lang="en-US"/>
                    </a:p>
                  </a:txBody>
                  <a:tcPr/>
                </a:tc>
                <a:tc vMerge="1">
                  <a:txBody>
                    <a:bodyPr/>
                    <a:lstStyle/>
                    <a:p>
                      <a:endParaRPr lang="en-US"/>
                    </a:p>
                  </a:txBody>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N76346-001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DDR5SODIMM,MOD,1RX16NE,1.10V,7200Mbps,</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DDR5 Memory</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5333835"/>
                  </a:ext>
                </a:extLst>
              </a:tr>
              <a:tr h="359369">
                <a:tc vMerge="1">
                  <a:txBody>
                    <a:bodyPr/>
                    <a:lstStyle/>
                    <a:p>
                      <a:endParaRPr lang="en-US"/>
                    </a:p>
                  </a:txBody>
                  <a:tcPr/>
                </a:tc>
                <a:tc rowSpan="5">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RVP-012</a:t>
                      </a:r>
                      <a:b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(PNP)</a:t>
                      </a:r>
                      <a:b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N71412-001</a:t>
                      </a:r>
                    </a:p>
                  </a:txBody>
                  <a:tcPr marL="5205" marR="5205" marT="52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N34281-001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SOCKET, 2540BGA, NSP ELASTOMER,BENCHTOP, RVP/MDV, NVL-H/U</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NVL–HX SOC socket</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6472319"/>
                  </a:ext>
                </a:extLst>
              </a:tr>
              <a:tr h="359369">
                <a:tc vMerge="1">
                  <a:txBody>
                    <a:bodyPr/>
                    <a:lstStyle/>
                    <a:p>
                      <a:endParaRPr lang="en-US"/>
                    </a:p>
                  </a:txBody>
                  <a:tcPr/>
                </a:tc>
                <a:tc vMerge="1">
                  <a:txBody>
                    <a:bodyPr/>
                    <a:lstStyle/>
                    <a:p>
                      <a:endParaRPr lang="en-US"/>
                    </a:p>
                  </a:txBody>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N69163-001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SKT,ISC,ELASTOMER,NVP-S,</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NVL-PCH-IOE socket</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6160465"/>
                  </a:ext>
                </a:extLst>
              </a:tr>
              <a:tr h="359369">
                <a:tc vMerge="1">
                  <a:txBody>
                    <a:bodyPr/>
                    <a:lstStyle/>
                    <a:p>
                      <a:endParaRPr lang="en-US"/>
                    </a:p>
                  </a:txBody>
                  <a:tcPr/>
                </a:tc>
                <a:tc vMerge="1">
                  <a:txBody>
                    <a:bodyPr/>
                    <a:lstStyle/>
                    <a:p>
                      <a:endParaRPr lang="en-US"/>
                    </a:p>
                  </a:txBody>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N72043-001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SKT, RETENTION, ISC, 05V, NVPS,</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NVL-PCH-IOE Retention HW (15W)</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8334151"/>
                  </a:ext>
                </a:extLst>
              </a:tr>
              <a:tr h="359369">
                <a:tc vMerge="1">
                  <a:txBody>
                    <a:bodyPr/>
                    <a:lstStyle/>
                    <a:p>
                      <a:endParaRPr lang="en-US"/>
                    </a:p>
                  </a:txBody>
                  <a:tcPr/>
                </a:tc>
                <a:tc vMerge="1">
                  <a:txBody>
                    <a:bodyPr/>
                    <a:lstStyle/>
                    <a:p>
                      <a:endParaRPr lang="en-US"/>
                    </a:p>
                  </a:txBody>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N72618-001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sv-SE"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ASSY, RT HW 2540BGA,,ELASTOMER, HAND SOCKET, NVL</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NVL–HX SOC Retention HW </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7571723"/>
                  </a:ext>
                </a:extLst>
              </a:tr>
              <a:tr h="359369">
                <a:tc vMerge="1">
                  <a:txBody>
                    <a:bodyPr/>
                    <a:lstStyle/>
                    <a:p>
                      <a:endParaRPr lang="en-US"/>
                    </a:p>
                  </a:txBody>
                  <a:tcPr/>
                </a:tc>
                <a:tc vMerge="1">
                  <a:txBody>
                    <a:bodyPr/>
                    <a:lstStyle/>
                    <a:p>
                      <a:endParaRPr lang="en-US"/>
                    </a:p>
                  </a:txBody>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N76346-001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DDR5SODIMM,MOD,1RX16NE,1.10V,7200Mbps,</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DDR5 Memory</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8830995"/>
                  </a:ext>
                </a:extLst>
              </a:tr>
              <a:tr h="359369">
                <a:tc vMerge="1">
                  <a:txBody>
                    <a:bodyPr/>
                    <a:lstStyle/>
                    <a:p>
                      <a:endParaRPr lang="en-US"/>
                    </a:p>
                  </a:txBody>
                  <a:tcPr/>
                </a:tc>
                <a:tc rowSpan="3">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RVP-013</a:t>
                      </a:r>
                      <a:b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(PPV )</a:t>
                      </a:r>
                      <a:b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N71483-001</a:t>
                      </a:r>
                    </a:p>
                  </a:txBody>
                  <a:tcPr marL="5205" marR="5205" marT="52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N69163-001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SKT,ISC,ELASTOMER,NVP-S,</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NVL-PCH-IOE socket</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2757421"/>
                  </a:ext>
                </a:extLst>
              </a:tr>
              <a:tr h="359369">
                <a:tc vMerge="1">
                  <a:txBody>
                    <a:bodyPr/>
                    <a:lstStyle/>
                    <a:p>
                      <a:endParaRPr lang="en-US"/>
                    </a:p>
                  </a:txBody>
                  <a:tcPr/>
                </a:tc>
                <a:tc vMerge="1">
                  <a:txBody>
                    <a:bodyPr/>
                    <a:lstStyle/>
                    <a:p>
                      <a:endParaRPr lang="en-US"/>
                    </a:p>
                  </a:txBody>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N72043-001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SKT, RETENTION, ISC, 05V, NVPS,</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NVL-PCH-IOE Retention HW (15W)</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2720886"/>
                  </a:ext>
                </a:extLst>
              </a:tr>
              <a:tr h="359369">
                <a:tc vMerge="1">
                  <a:txBody>
                    <a:bodyPr/>
                    <a:lstStyle/>
                    <a:p>
                      <a:endParaRPr lang="en-US"/>
                    </a:p>
                  </a:txBody>
                  <a:tcPr/>
                </a:tc>
                <a:tc vMerge="1">
                  <a:txBody>
                    <a:bodyPr/>
                    <a:lstStyle/>
                    <a:p>
                      <a:endParaRPr lang="en-US"/>
                    </a:p>
                  </a:txBody>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5205" marR="5205" marT="520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N76346-001</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DDR5SODIMM,MOD,1RX16NE,1.10V,7200Mbps,</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5205" marR="5205" marT="5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buNone/>
                      </a:pPr>
                      <a:r>
                        <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DDR5 Memory</a:t>
                      </a:r>
                    </a:p>
                  </a:txBody>
                  <a:tcPr marL="5205" marR="5205" marT="520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5094602"/>
                  </a:ext>
                </a:extLst>
              </a:tr>
            </a:tbl>
          </a:graphicData>
        </a:graphic>
      </p:graphicFrame>
    </p:spTree>
    <p:extLst>
      <p:ext uri="{BB962C8B-B14F-4D97-AF65-F5344CB8AC3E}">
        <p14:creationId xmlns:p14="http://schemas.microsoft.com/office/powerpoint/2010/main" val="56904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117E299-79FA-DD4F-B73E-5D94262E2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807" y="870844"/>
            <a:ext cx="6467404" cy="40847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405F125F-C62D-4B6B-4C13-D98DBA6DC3AA}"/>
              </a:ext>
            </a:extLst>
          </p:cNvPr>
          <p:cNvSpPr>
            <a:spLocks noGrp="1"/>
          </p:cNvSpPr>
          <p:nvPr>
            <p:ph type="title"/>
          </p:nvPr>
        </p:nvSpPr>
        <p:spPr>
          <a:xfrm>
            <a:off x="374608" y="76837"/>
            <a:ext cx="10972800" cy="654156"/>
          </a:xfrm>
        </p:spPr>
        <p:txBody>
          <a:bodyPr anchor="ctr"/>
          <a:lstStyle/>
          <a:p>
            <a:r>
              <a:rPr lang="en-US"/>
              <a:t>Power and Data Path Block Diagram</a:t>
            </a:r>
            <a:endParaRPr lang="en-US" sz="3467"/>
          </a:p>
        </p:txBody>
      </p:sp>
      <p:pic>
        <p:nvPicPr>
          <p:cNvPr id="2052" name="Picture 4">
            <a:extLst>
              <a:ext uri="{FF2B5EF4-FFF2-40B4-BE49-F238E27FC236}">
                <a16:creationId xmlns:a16="http://schemas.microsoft.com/office/drawing/2014/main" id="{78234AE7-A337-CC48-C3F8-4B5613525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659" r="3691" b="26245"/>
          <a:stretch>
            <a:fillRect/>
          </a:stretch>
        </p:blipFill>
        <p:spPr bwMode="auto">
          <a:xfrm>
            <a:off x="836523" y="870844"/>
            <a:ext cx="3519577" cy="40975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144851A-1E39-DD48-7AB1-8D9E69F427F8}"/>
              </a:ext>
            </a:extLst>
          </p:cNvPr>
          <p:cNvSpPr>
            <a:spLocks noGrp="1"/>
          </p:cNvSpPr>
          <p:nvPr>
            <p:ph sz="quarter" idx="13"/>
          </p:nvPr>
        </p:nvSpPr>
        <p:spPr>
          <a:xfrm>
            <a:off x="836523" y="5093142"/>
            <a:ext cx="9168791" cy="1211221"/>
          </a:xfrm>
        </p:spPr>
        <p:txBody>
          <a:bodyPr lIns="0" tIns="0" rIns="0" bIns="0" anchor="t">
            <a:normAutofit fontScale="92500" lnSpcReduction="10000"/>
          </a:bodyPr>
          <a:lstStyle/>
          <a:p>
            <a:pPr marL="0" indent="0">
              <a:buNone/>
            </a:pPr>
            <a:r>
              <a:rPr lang="en-US" sz="1400" b="1">
                <a:latin typeface="Intel Clear Light"/>
                <a:ea typeface="Intel Clear Light"/>
                <a:cs typeface="Intel Clear Light"/>
              </a:rPr>
              <a:t>Note:</a:t>
            </a:r>
          </a:p>
          <a:p>
            <a:pPr marL="0" indent="0">
              <a:buNone/>
            </a:pPr>
            <a:r>
              <a:rPr lang="en-US" sz="1400" b="1">
                <a:latin typeface="Intel Clear Light"/>
                <a:ea typeface="Intel Clear Light"/>
                <a:cs typeface="Intel Clear Light"/>
              </a:rPr>
              <a:t>Use only NVL deployed BOBCAT AIC, do not use any BOBCAT AIC from ARL/ PTL program.</a:t>
            </a:r>
          </a:p>
          <a:p>
            <a:pPr marL="0" indent="0">
              <a:buNone/>
            </a:pPr>
            <a:r>
              <a:rPr lang="en-US" sz="1400" b="1">
                <a:latin typeface="Intel Clear Light"/>
                <a:ea typeface="Intel Clear Light"/>
                <a:cs typeface="Intel Clear Light"/>
              </a:rPr>
              <a:t>PD AIC - NVL CFP 1.0 w/ SCVR PD AIC</a:t>
            </a:r>
          </a:p>
          <a:p>
            <a:pPr marL="0" indent="0">
              <a:buNone/>
            </a:pPr>
            <a:r>
              <a:rPr lang="en-US" sz="1400" b="1">
                <a:latin typeface="Intel Clear Light"/>
                <a:ea typeface="Intel Clear Light"/>
                <a:cs typeface="Intel Clear Light"/>
              </a:rPr>
              <a:t>RVP02 BOBCAT AIC High level connection block diagram is provided in </a:t>
            </a:r>
            <a:r>
              <a:rPr lang="en-US" sz="1400" b="1">
                <a:latin typeface="Intel Clear Light"/>
                <a:ea typeface="Intel Clear Light"/>
                <a:cs typeface="Intel Clear Light"/>
                <a:hlinkClick r:id="rId5" action="ppaction://hlinksldjump"/>
              </a:rPr>
              <a:t>backup slides</a:t>
            </a:r>
            <a:endParaRPr lang="en-US" sz="1400" b="1"/>
          </a:p>
        </p:txBody>
      </p:sp>
    </p:spTree>
    <p:extLst>
      <p:ext uri="{BB962C8B-B14F-4D97-AF65-F5344CB8AC3E}">
        <p14:creationId xmlns:p14="http://schemas.microsoft.com/office/powerpoint/2010/main" val="18632806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85775" y="3851401"/>
            <a:ext cx="10972800" cy="2173800"/>
          </a:xfrm>
          <a:prstGeom prst="rect">
            <a:avLst/>
          </a:prstGeom>
        </p:spPr>
        <p:txBody>
          <a:bodyPr wrap="square">
            <a:spAutoFit/>
          </a:bodyPr>
          <a:lstStyle/>
          <a:p>
            <a:pPr marL="381154" indent="-380981" algn="just">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June Bridge Retimer (JBR) has an option to share the Flash between 2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Retimers</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for BOM cost saving.</a:t>
            </a:r>
          </a:p>
          <a:p>
            <a:pPr marL="381154" lvl="3" indent="-380981" algn="just">
              <a:spcBef>
                <a:spcPts val="400"/>
              </a:spcBef>
              <a:buFont typeface="Arial" panose="020B0604020202020204" pitchFamily="34" charset="0"/>
              <a:buChar char="•"/>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lgn="just">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At a time only one Retimer have the access for flash. This is controlled by the FLASH Busy signal connected between the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Retimers</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Flash share setting is done in Hardware.</a:t>
            </a:r>
          </a:p>
          <a:p>
            <a:pPr marL="381154" indent="-380981" algn="just">
              <a:spcBef>
                <a:spcPts val="400"/>
              </a:spcBef>
              <a:buFont typeface="Arial" panose="020B0604020202020204" pitchFamily="34" charset="0"/>
              <a:buChar char="•"/>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lgn="just">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Barlow Ridge (BR) has dedicated flash on NVL-HX-UPH RVP01, RVP02.</a:t>
            </a:r>
          </a:p>
          <a:p>
            <a:pPr marL="173" algn="just">
              <a:spcBef>
                <a:spcPts val="400"/>
              </a:spcBef>
            </a:pPr>
            <a:endPar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173" algn="just">
              <a:spcBef>
                <a:spcPts val="400"/>
              </a:spcBef>
            </a:pPr>
            <a:r>
              <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Note: Flash IPN- N25827-001</a:t>
            </a:r>
          </a:p>
        </p:txBody>
      </p:sp>
      <p:graphicFrame>
        <p:nvGraphicFramePr>
          <p:cNvPr id="6" name="Table 5">
            <a:extLst>
              <a:ext uri="{FF2B5EF4-FFF2-40B4-BE49-F238E27FC236}">
                <a16:creationId xmlns:a16="http://schemas.microsoft.com/office/drawing/2014/main" id="{C9066F1D-A978-4A16-B3F5-366791C3F9D3}"/>
              </a:ext>
            </a:extLst>
          </p:cNvPr>
          <p:cNvGraphicFramePr>
            <a:graphicFrameLocks noGrp="1"/>
          </p:cNvGraphicFramePr>
          <p:nvPr>
            <p:extLst>
              <p:ext uri="{D42A27DB-BD31-4B8C-83A1-F6EECF244321}">
                <p14:modId xmlns:p14="http://schemas.microsoft.com/office/powerpoint/2010/main" val="163634195"/>
              </p:ext>
            </p:extLst>
          </p:nvPr>
        </p:nvGraphicFramePr>
        <p:xfrm>
          <a:off x="436245" y="1015248"/>
          <a:ext cx="11071860" cy="2517334"/>
        </p:xfrm>
        <a:graphic>
          <a:graphicData uri="http://schemas.openxmlformats.org/drawingml/2006/table">
            <a:tbl>
              <a:tblPr firstRow="1" firstCol="1" bandRow="1">
                <a:tableStyleId>{5C22544A-7EE6-4342-B048-85BDC9FD1C3A}</a:tableStyleId>
              </a:tblPr>
              <a:tblGrid>
                <a:gridCol w="914979">
                  <a:extLst>
                    <a:ext uri="{9D8B030D-6E8A-4147-A177-3AD203B41FA5}">
                      <a16:colId xmlns:a16="http://schemas.microsoft.com/office/drawing/2014/main" val="3965671910"/>
                    </a:ext>
                  </a:extLst>
                </a:gridCol>
                <a:gridCol w="2279670">
                  <a:extLst>
                    <a:ext uri="{9D8B030D-6E8A-4147-A177-3AD203B41FA5}">
                      <a16:colId xmlns:a16="http://schemas.microsoft.com/office/drawing/2014/main" val="3003904587"/>
                    </a:ext>
                  </a:extLst>
                </a:gridCol>
                <a:gridCol w="2800786">
                  <a:extLst>
                    <a:ext uri="{9D8B030D-6E8A-4147-A177-3AD203B41FA5}">
                      <a16:colId xmlns:a16="http://schemas.microsoft.com/office/drawing/2014/main" val="1092966331"/>
                    </a:ext>
                  </a:extLst>
                </a:gridCol>
                <a:gridCol w="2348576">
                  <a:extLst>
                    <a:ext uri="{9D8B030D-6E8A-4147-A177-3AD203B41FA5}">
                      <a16:colId xmlns:a16="http://schemas.microsoft.com/office/drawing/2014/main" val="595988997"/>
                    </a:ext>
                  </a:extLst>
                </a:gridCol>
                <a:gridCol w="2727849">
                  <a:extLst>
                    <a:ext uri="{9D8B030D-6E8A-4147-A177-3AD203B41FA5}">
                      <a16:colId xmlns:a16="http://schemas.microsoft.com/office/drawing/2014/main" val="2011026761"/>
                    </a:ext>
                  </a:extLst>
                </a:gridCol>
              </a:tblGrid>
              <a:tr h="447595">
                <a:tc>
                  <a:txBody>
                    <a:bodyPr/>
                    <a:lstStyle/>
                    <a:p>
                      <a:pPr marL="0" marR="0" algn="ctr">
                        <a:spcBef>
                          <a:spcPts val="0"/>
                        </a:spcBef>
                        <a:spcAft>
                          <a:spcPts val="0"/>
                        </a:spcAft>
                      </a:pPr>
                      <a:r>
                        <a:rPr lang="en-US" sz="1200">
                          <a:effectLst/>
                          <a:latin typeface="+mn-lt"/>
                          <a:ea typeface="Intel Clear Light" panose="020B0404020203020204" pitchFamily="34" charset="0"/>
                          <a:cs typeface="Intel Clear Light" panose="020B0404020203020204" pitchFamily="34" charset="0"/>
                        </a:rPr>
                        <a:t>TCP  Port</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mn-lt"/>
                          <a:ea typeface="Intel Clear Light" panose="020B0404020203020204" pitchFamily="34" charset="0"/>
                          <a:cs typeface="Intel Clear Light" panose="020B0404020203020204" pitchFamily="34" charset="0"/>
                        </a:rPr>
                        <a:t>RVP01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mn-lt"/>
                          <a:ea typeface="Intel Clear Light" panose="020B0404020203020204" pitchFamily="34" charset="0"/>
                          <a:cs typeface="Intel Clear Light" panose="020B0404020203020204" pitchFamily="34" charset="0"/>
                        </a:rPr>
                        <a:t>RVP02</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mn-lt"/>
                          <a:ea typeface="Intel Clear Light" panose="020B0404020203020204" pitchFamily="34" charset="0"/>
                          <a:cs typeface="Intel Clear Light" panose="020B0404020203020204" pitchFamily="34" charset="0"/>
                          <a:sym typeface="Intel Clear"/>
                        </a:rPr>
                        <a:t>RVP03</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a:effectLst/>
                          <a:latin typeface="+mn-lt"/>
                          <a:ea typeface="Intel Clear Light" panose="020B0404020203020204" pitchFamily="34" charset="0"/>
                          <a:cs typeface="Intel Clear Light" panose="020B0404020203020204" pitchFamily="34" charset="0"/>
                        </a:rPr>
                        <a:t>RVP04</a:t>
                      </a:r>
                      <a:endParaRPr kumimoji="0" lang="en-US" sz="1200" b="1" i="0" u="none" strike="noStrike" kern="0" cap="none" spc="0" normalizeH="0" baseline="0" noProof="0">
                        <a:ln>
                          <a:noFill/>
                        </a:ln>
                        <a:solidFill>
                          <a:srgbClr val="FFFFFF"/>
                        </a:solidFill>
                        <a:effectLst/>
                        <a:uLnTx/>
                        <a:uFillTx/>
                        <a:latin typeface="+mn-lt"/>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9075032"/>
                  </a:ext>
                </a:extLst>
              </a:tr>
              <a:tr h="578505">
                <a:tc>
                  <a:txBody>
                    <a:bodyPr/>
                    <a:lstStyle/>
                    <a:p>
                      <a:pPr marL="0" marR="0" algn="ctr">
                        <a:spcBef>
                          <a:spcPts val="0"/>
                        </a:spcBef>
                        <a:spcAft>
                          <a:spcPts val="0"/>
                        </a:spcAft>
                      </a:pPr>
                      <a:r>
                        <a:rPr lang="en-US" sz="1200">
                          <a:effectLst/>
                          <a:latin typeface="+mn-lt"/>
                          <a:ea typeface="Intel Clear Light" panose="020B0404020203020204" pitchFamily="34" charset="0"/>
                          <a:cs typeface="Intel Clear Light" panose="020B0404020203020204" pitchFamily="34" charset="0"/>
                        </a:rPr>
                        <a:t>TCP0</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1. TCSS 108 - JBR </a:t>
                      </a:r>
                      <a:r>
                        <a:rPr kumimoji="0" lang="en-US" sz="1400" b="1" i="0" u="none" strike="noStrike" kern="0" cap="none" spc="0" normalizeH="0" baseline="0" noProof="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Shared Flash</a:t>
                      </a:r>
                      <a:r>
                        <a:rPr kumimoji="0" lang="en-US" sz="1400" b="0" i="0" u="none" strike="noStrike" kern="0" cap="none" spc="0" normalizeH="0" baseline="0" noProof="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 or </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2. TCSS 107 – Single flash per module </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TCSS 107 – Single flash per module</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TCSS 107 – Single flash per module</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1. TCSS 108 - JBR </a:t>
                      </a:r>
                      <a:r>
                        <a:rPr kumimoji="0" lang="en-US" sz="1400" b="1" i="0" u="none" strike="noStrike" kern="0" cap="none" spc="0" normalizeH="0" baseline="0" noProof="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Shared Flash </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2. TCSS 107 – Single flash per module</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3787026"/>
                  </a:ext>
                </a:extLst>
              </a:tr>
              <a:tr h="148446">
                <a:tc rowSpan="2">
                  <a:txBody>
                    <a:bodyPr/>
                    <a:lstStyle/>
                    <a:p>
                      <a:pPr marL="0" marR="0" algn="ctr">
                        <a:spcBef>
                          <a:spcPts val="0"/>
                        </a:spcBef>
                        <a:spcAft>
                          <a:spcPts val="0"/>
                        </a:spcAft>
                      </a:pPr>
                      <a:r>
                        <a:rPr lang="en-US" sz="1200">
                          <a:effectLst/>
                          <a:latin typeface="+mn-lt"/>
                          <a:ea typeface="Intel Clear Light" panose="020B0404020203020204" pitchFamily="34" charset="0"/>
                          <a:cs typeface="Intel Clear Light" panose="020B0404020203020204" pitchFamily="34" charset="0"/>
                        </a:rPr>
                        <a:t>TCP1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vMerge="1">
                  <a:txBody>
                    <a:bodyPr/>
                    <a:lstStyle/>
                    <a:p>
                      <a:endParaRPr lang="en-US"/>
                    </a:p>
                  </a:txBody>
                  <a:tcPr/>
                </a:tc>
                <a:extLst>
                  <a:ext uri="{0D108BD9-81ED-4DB2-BD59-A6C34878D82A}">
                    <a16:rowId xmlns:a16="http://schemas.microsoft.com/office/drawing/2014/main" val="2634361767"/>
                  </a:ext>
                </a:extLst>
              </a:tr>
              <a:tr h="451577">
                <a:tc vMerge="1">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TCP1</a:t>
                      </a:r>
                    </a:p>
                  </a:txBody>
                  <a:tcPr marL="60936" marR="60936" marT="0"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a:ln>
                          <a:noFill/>
                        </a:ln>
                        <a:solidFill>
                          <a:srgbClr val="000000"/>
                        </a:solidFill>
                        <a:effectLst/>
                        <a:highlight>
                          <a:srgbClr val="FFFF00"/>
                        </a:highlight>
                        <a:uLnTx/>
                        <a:uFillTx/>
                        <a:latin typeface="+mn-lt"/>
                        <a:ea typeface="+mn-ea"/>
                        <a:cs typeface="+mn-cs"/>
                        <a:sym typeface="Intel Clear"/>
                      </a:endParaRPr>
                    </a:p>
                  </a:txBody>
                  <a:tcPr marL="60936" marR="60936" marT="0" marB="0" anchor="ctr"/>
                </a:tc>
                <a:tc row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1. </a:t>
                      </a:r>
                      <a:r>
                        <a:rPr kumimoji="0" lang="en-US" sz="1400" b="1" i="0" u="none" strike="noStrike" kern="0" cap="none" spc="0" normalizeH="0" baseline="0" noProof="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Shared flash</a:t>
                      </a:r>
                      <a:r>
                        <a:rPr kumimoji="0" lang="en-US" sz="1400" b="0" i="0" u="none" strike="noStrike" kern="0" cap="none" spc="0" normalizeH="0" baseline="0" noProof="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 between TCP1 JBR and TCP2 JBR2</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2. Separate flash for TCP2 JBR1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RVP solder down single flash</a:t>
                      </a:r>
                      <a:endParaRPr kumimoji="0" lang="en-US" sz="1400" b="0" i="0" u="none" strike="noStrike" kern="0" cap="none" spc="0" normalizeH="0" baseline="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a:ln>
                          <a:noFill/>
                        </a:ln>
                        <a:solidFill>
                          <a:srgbClr val="000000"/>
                        </a:solidFill>
                        <a:effectLst/>
                        <a:highlight>
                          <a:srgbClr val="FFFF00"/>
                        </a:highlight>
                        <a:uLnTx/>
                        <a:uFillTx/>
                        <a:latin typeface="+mn-lt"/>
                        <a:ea typeface="+mn-ea"/>
                        <a:cs typeface="+mn-cs"/>
                        <a:sym typeface="Intel Clear"/>
                      </a:endParaRPr>
                    </a:p>
                  </a:txBody>
                  <a:tcPr marL="60936" marR="60936" marT="0" marB="0" anchor="ctr"/>
                </a:tc>
                <a:extLst>
                  <a:ext uri="{0D108BD9-81ED-4DB2-BD59-A6C34878D82A}">
                    <a16:rowId xmlns:a16="http://schemas.microsoft.com/office/drawing/2014/main" val="2763859887"/>
                  </a:ext>
                </a:extLst>
              </a:tr>
              <a:tr h="219818">
                <a:tc rowSpan="2">
                  <a:txBody>
                    <a:bodyPr/>
                    <a:lstStyle/>
                    <a:p>
                      <a:pPr marL="0" marR="0" algn="ctr">
                        <a:spcBef>
                          <a:spcPts val="0"/>
                        </a:spcBef>
                        <a:spcAft>
                          <a:spcPts val="0"/>
                        </a:spcAft>
                      </a:pPr>
                      <a:r>
                        <a:rPr lang="en-US" sz="1200">
                          <a:effectLst/>
                          <a:latin typeface="+mn-lt"/>
                          <a:ea typeface="Intel Clear Light" panose="020B0404020203020204" pitchFamily="34" charset="0"/>
                          <a:cs typeface="Intel Clear Light" panose="020B0404020203020204" pitchFamily="34" charset="0"/>
                        </a:rPr>
                        <a:t>TCP2</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TCSS 107 – Single flash per module</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extLst>
                  <a:ext uri="{0D108BD9-81ED-4DB2-BD59-A6C34878D82A}">
                    <a16:rowId xmlns:a16="http://schemas.microsoft.com/office/drawing/2014/main" val="560939695"/>
                  </a:ext>
                </a:extLst>
              </a:tr>
              <a:tr h="671393">
                <a:tc vMerge="1">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TCP2</a:t>
                      </a:r>
                    </a:p>
                  </a:txBody>
                  <a:tcPr marL="60936" marR="60936" marT="0"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TCSS 107 – Single flash per module</a:t>
                      </a:r>
                      <a:endParaRPr kumimoji="0"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vMerge="1">
                  <a:txBody>
                    <a:bodyPr/>
                    <a:lstStyle/>
                    <a:p>
                      <a:endParaRP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TCSS 901 – Single flash</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chemeClr val="bg2"/>
                          </a:solidFill>
                          <a:effectLst/>
                          <a:uLnTx/>
                          <a:uFillTx/>
                          <a:latin typeface="+mn-lt"/>
                          <a:ea typeface="Intel Clear Light" panose="020B0404020203020204" pitchFamily="34" charset="0"/>
                          <a:cs typeface="Intel Clear Light" panose="020B0404020203020204" pitchFamily="34" charset="0"/>
                          <a:sym typeface="Intel Clear"/>
                        </a:rPr>
                        <a:t>TCSS 107 – Single flash per module</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0985034"/>
                  </a:ext>
                </a:extLst>
              </a:tr>
            </a:tbl>
          </a:graphicData>
        </a:graphic>
      </p:graphicFrame>
      <p:sp>
        <p:nvSpPr>
          <p:cNvPr id="7" name="Title 2">
            <a:extLst>
              <a:ext uri="{FF2B5EF4-FFF2-40B4-BE49-F238E27FC236}">
                <a16:creationId xmlns:a16="http://schemas.microsoft.com/office/drawing/2014/main" id="{BFA45A8A-6521-44CF-8241-12B5F7659D11}"/>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NVL-HX Retimer Flash Topology</a:t>
            </a:r>
            <a:endParaRPr lang="en-US" sz="2400"/>
          </a:p>
        </p:txBody>
      </p:sp>
    </p:spTree>
    <p:extLst>
      <p:ext uri="{BB962C8B-B14F-4D97-AF65-F5344CB8AC3E}">
        <p14:creationId xmlns:p14="http://schemas.microsoft.com/office/powerpoint/2010/main" val="34345334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074511"/>
            <a:ext cx="11582399" cy="1934184"/>
          </a:xfrm>
          <a:prstGeom prst="rect">
            <a:avLst/>
          </a:prstGeom>
        </p:spPr>
        <p:txBody>
          <a:bodyPr wrap="square">
            <a:spAutoFit/>
          </a:bodyPr>
          <a:lstStyle/>
          <a:p>
            <a:pPr marL="381154" indent="-380981">
              <a:spcBef>
                <a:spcPts val="400"/>
              </a:spcBef>
              <a:buFont typeface="Arial" panose="020B0604020202020204" pitchFamily="34" charset="0"/>
              <a:buChar char="•"/>
            </a:pP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Below is the list of Flash and FW programming header details across NVL-HX-UPH SKUs. </a:t>
            </a:r>
          </a:p>
          <a:p>
            <a:pPr marL="381154" indent="-380981">
              <a:spcBef>
                <a:spcPts val="400"/>
              </a:spcBef>
              <a:buFont typeface="Arial" panose="020B0604020202020204" pitchFamily="34" charset="0"/>
              <a:buChar char="•"/>
            </a:pP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Note: Retimer Flash will be factory programmed by default. Only FW upgrade is required through </a:t>
            </a:r>
            <a:r>
              <a:rPr lang="en-US" sz="18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t>
            </a:r>
          </a:p>
          <a:p>
            <a:pPr marL="173">
              <a:spcBef>
                <a:spcPts val="400"/>
              </a:spcBef>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46" indent="-380973">
              <a:spcBef>
                <a:spcPts val="400"/>
              </a:spcBef>
              <a:buFont typeface="Arial" panose="020B0604020202020204" pitchFamily="34" charset="0"/>
              <a:buChar char="•"/>
            </a:pP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46" indent="-380973">
              <a:spcBef>
                <a:spcPts val="400"/>
              </a:spcBef>
              <a:buFont typeface="Arial" panose="020B0604020202020204" pitchFamily="34" charset="0"/>
              <a:buChar char="•"/>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990526" lvl="1" indent="-380973">
              <a:spcBef>
                <a:spcPts val="800"/>
              </a:spcBef>
              <a:buFont typeface="Arial" panose="020B0604020202020204" pitchFamily="34" charset="0"/>
              <a:buChar char="•"/>
            </a:pP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5" name="Rectangle 1"/>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graphicFrame>
        <p:nvGraphicFramePr>
          <p:cNvPr id="8" name="Table 7">
            <a:extLst>
              <a:ext uri="{FF2B5EF4-FFF2-40B4-BE49-F238E27FC236}">
                <a16:creationId xmlns:a16="http://schemas.microsoft.com/office/drawing/2014/main" id="{73FD6CA3-34BD-4FEE-8A22-DC13726071DE}"/>
              </a:ext>
            </a:extLst>
          </p:cNvPr>
          <p:cNvGraphicFramePr>
            <a:graphicFrameLocks noGrp="1"/>
          </p:cNvGraphicFramePr>
          <p:nvPr>
            <p:extLst>
              <p:ext uri="{D42A27DB-BD31-4B8C-83A1-F6EECF244321}">
                <p14:modId xmlns:p14="http://schemas.microsoft.com/office/powerpoint/2010/main" val="119159253"/>
              </p:ext>
            </p:extLst>
          </p:nvPr>
        </p:nvGraphicFramePr>
        <p:xfrm>
          <a:off x="360162" y="1980063"/>
          <a:ext cx="11140150" cy="3415366"/>
        </p:xfrm>
        <a:graphic>
          <a:graphicData uri="http://schemas.openxmlformats.org/drawingml/2006/table">
            <a:tbl>
              <a:tblPr firstRow="1" firstCol="1" bandRow="1">
                <a:tableStyleId>{5C22544A-7EE6-4342-B048-85BDC9FD1C3A}</a:tableStyleId>
              </a:tblPr>
              <a:tblGrid>
                <a:gridCol w="629661">
                  <a:extLst>
                    <a:ext uri="{9D8B030D-6E8A-4147-A177-3AD203B41FA5}">
                      <a16:colId xmlns:a16="http://schemas.microsoft.com/office/drawing/2014/main" val="3965671910"/>
                    </a:ext>
                  </a:extLst>
                </a:gridCol>
                <a:gridCol w="1017144">
                  <a:extLst>
                    <a:ext uri="{9D8B030D-6E8A-4147-A177-3AD203B41FA5}">
                      <a16:colId xmlns:a16="http://schemas.microsoft.com/office/drawing/2014/main" val="1506444476"/>
                    </a:ext>
                  </a:extLst>
                </a:gridCol>
                <a:gridCol w="1454447">
                  <a:extLst>
                    <a:ext uri="{9D8B030D-6E8A-4147-A177-3AD203B41FA5}">
                      <a16:colId xmlns:a16="http://schemas.microsoft.com/office/drawing/2014/main" val="3303479301"/>
                    </a:ext>
                  </a:extLst>
                </a:gridCol>
                <a:gridCol w="996386">
                  <a:extLst>
                    <a:ext uri="{9D8B030D-6E8A-4147-A177-3AD203B41FA5}">
                      <a16:colId xmlns:a16="http://schemas.microsoft.com/office/drawing/2014/main" val="3003904587"/>
                    </a:ext>
                  </a:extLst>
                </a:gridCol>
                <a:gridCol w="1007457">
                  <a:extLst>
                    <a:ext uri="{9D8B030D-6E8A-4147-A177-3AD203B41FA5}">
                      <a16:colId xmlns:a16="http://schemas.microsoft.com/office/drawing/2014/main" val="1055040931"/>
                    </a:ext>
                  </a:extLst>
                </a:gridCol>
                <a:gridCol w="1317444">
                  <a:extLst>
                    <a:ext uri="{9D8B030D-6E8A-4147-A177-3AD203B41FA5}">
                      <a16:colId xmlns:a16="http://schemas.microsoft.com/office/drawing/2014/main" val="1112049170"/>
                    </a:ext>
                  </a:extLst>
                </a:gridCol>
                <a:gridCol w="1230260">
                  <a:extLst>
                    <a:ext uri="{9D8B030D-6E8A-4147-A177-3AD203B41FA5}">
                      <a16:colId xmlns:a16="http://schemas.microsoft.com/office/drawing/2014/main" val="1092966331"/>
                    </a:ext>
                  </a:extLst>
                </a:gridCol>
                <a:gridCol w="949335">
                  <a:extLst>
                    <a:ext uri="{9D8B030D-6E8A-4147-A177-3AD203B41FA5}">
                      <a16:colId xmlns:a16="http://schemas.microsoft.com/office/drawing/2014/main" val="2011026761"/>
                    </a:ext>
                  </a:extLst>
                </a:gridCol>
                <a:gridCol w="1482124">
                  <a:extLst>
                    <a:ext uri="{9D8B030D-6E8A-4147-A177-3AD203B41FA5}">
                      <a16:colId xmlns:a16="http://schemas.microsoft.com/office/drawing/2014/main" val="1061093508"/>
                    </a:ext>
                  </a:extLst>
                </a:gridCol>
                <a:gridCol w="1055892">
                  <a:extLst>
                    <a:ext uri="{9D8B030D-6E8A-4147-A177-3AD203B41FA5}">
                      <a16:colId xmlns:a16="http://schemas.microsoft.com/office/drawing/2014/main" val="1564525094"/>
                    </a:ext>
                  </a:extLst>
                </a:gridCol>
              </a:tblGrid>
              <a:tr h="337549">
                <a:tc rowSpan="2">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       Port</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NVL-HX-UPH RVP 01 and RVP04</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l">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0936" marR="60936" marT="0" marB="0" anchor="ctr"/>
                </a:tc>
                <a:tc hMerge="1">
                  <a:txBody>
                    <a:bodyPr/>
                    <a:lstStyle/>
                    <a:p>
                      <a:pPr marL="0" marR="0" algn="l">
                        <a:spcBef>
                          <a:spcPts val="0"/>
                        </a:spcBef>
                        <a:spcAft>
                          <a:spcPts val="0"/>
                        </a:spcAft>
                      </a:pPr>
                      <a:r>
                        <a:rPr lang="en-US" sz="1100">
                          <a:effectLst/>
                        </a:rPr>
                        <a:t>MTL-P DDR5 SBS</a:t>
                      </a:r>
                      <a:endParaRPr lang="en-US" sz="1100">
                        <a:effectLst/>
                        <a:latin typeface="Calibri" panose="020F0502020204030204" pitchFamily="34" charset="0"/>
                        <a:ea typeface="Calibri" panose="020F0502020204030204" pitchFamily="34" charset="0"/>
                      </a:endParaRPr>
                    </a:p>
                  </a:txBody>
                  <a:tcPr marL="60936" marR="60936" marT="0" marB="0" anchor="ctr"/>
                </a:tc>
                <a:tc grid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NVL-HX-UPH </a:t>
                      </a: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RVP 02</a:t>
                      </a:r>
                      <a:endPar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l">
                        <a:spcBef>
                          <a:spcPts val="0"/>
                        </a:spcBef>
                        <a:spcAft>
                          <a:spcPts val="0"/>
                        </a:spcAft>
                      </a:pPr>
                      <a:endParaRPr lang="en-US" sz="1100" b="1" i="0" u="none" strike="noStrike" cap="none" spc="0" baseline="0">
                        <a:solidFill>
                          <a:schemeClr val="lt1"/>
                        </a:solidFill>
                        <a:effectLst/>
                        <a:uFillTx/>
                        <a:latin typeface="+mn-lt"/>
                        <a:ea typeface="+mn-ea"/>
                        <a:cs typeface="+mn-cs"/>
                        <a:sym typeface="Intel Clear"/>
                      </a:endParaRPr>
                    </a:p>
                  </a:txBody>
                  <a:tcPr marL="60936" marR="60936" marT="0" marB="0" anchor="ctr"/>
                </a:tc>
                <a:tc hMerge="1">
                  <a:txBody>
                    <a:bodyPr/>
                    <a:lstStyle/>
                    <a:p>
                      <a:pPr marL="0" marR="0" algn="l">
                        <a:spcBef>
                          <a:spcPts val="0"/>
                        </a:spcBef>
                        <a:spcAft>
                          <a:spcPts val="0"/>
                        </a:spcAft>
                      </a:pPr>
                      <a:r>
                        <a:rPr lang="en-US" sz="1100" b="1" i="0" u="none" strike="noStrike" cap="none" spc="0" baseline="0">
                          <a:solidFill>
                            <a:schemeClr val="lt1"/>
                          </a:solidFill>
                          <a:effectLst/>
                          <a:uFillTx/>
                          <a:latin typeface="+mn-lt"/>
                          <a:ea typeface="+mn-ea"/>
                          <a:cs typeface="+mn-cs"/>
                          <a:sym typeface="Intel Clear"/>
                        </a:rPr>
                        <a:t>MTL-P LP5x T3 RVP</a:t>
                      </a:r>
                    </a:p>
                  </a:txBody>
                  <a:tcPr marL="60936" marR="60936" marT="0" marB="0" anchor="ctr"/>
                </a:tc>
                <a:tc grid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NVL-HX-UPH </a:t>
                      </a: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RVP 03</a:t>
                      </a:r>
                      <a:endPar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ctr">
                        <a:spcBef>
                          <a:spcPts val="0"/>
                        </a:spcBef>
                        <a:spcAft>
                          <a:spcPts val="0"/>
                        </a:spcAft>
                      </a:pPr>
                      <a:endPar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hMerge="1">
                  <a:txBody>
                    <a:bodyPr/>
                    <a:lstStyle/>
                    <a:p>
                      <a:pPr marL="0" marR="0" algn="ctr">
                        <a:spcBef>
                          <a:spcPts val="0"/>
                        </a:spcBef>
                        <a:spcAft>
                          <a:spcPts val="0"/>
                        </a:spcAft>
                      </a:pPr>
                      <a:endPar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extLst>
                  <a:ext uri="{0D108BD9-81ED-4DB2-BD59-A6C34878D82A}">
                    <a16:rowId xmlns:a16="http://schemas.microsoft.com/office/drawing/2014/main" val="3449075032"/>
                  </a:ext>
                </a:extLst>
              </a:tr>
              <a:tr h="479693">
                <a:tc vMerge="1">
                  <a:txBody>
                    <a:bodyPr/>
                    <a:lstStyle/>
                    <a:p>
                      <a:pPr marL="0" marR="0" algn="l">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0936" marR="60936" marT="0" marB="0" anchor="ctr"/>
                </a:tc>
                <a:tc>
                  <a:txBody>
                    <a:bodyPr/>
                    <a:lstStyle/>
                    <a:p>
                      <a:pPr marL="0" marR="0" algn="ctr">
                        <a:spcBef>
                          <a:spcPts val="0"/>
                        </a:spcBef>
                        <a:spcAft>
                          <a:spcPts val="0"/>
                        </a:spcAft>
                      </a:pPr>
                      <a:r>
                        <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Flash option</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Programming Header </a:t>
                      </a:r>
                      <a:r>
                        <a:rPr lang="en-US" sz="1050" err="1">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SPI Flash device </a:t>
                      </a:r>
                      <a:r>
                        <a:rPr lang="en-US" sz="1050" err="1">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Flash option</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Programming Header </a:t>
                      </a:r>
                      <a:r>
                        <a:rPr lang="en-US" sz="1050" err="1">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SPI Flash device </a:t>
                      </a:r>
                      <a:r>
                        <a:rPr lang="en-US" sz="1050" err="1">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Flash option</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Programming Header </a:t>
                      </a:r>
                      <a:r>
                        <a:rPr lang="en-US" sz="1050" err="1">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spcBef>
                          <a:spcPts val="0"/>
                        </a:spcBef>
                        <a:spcAft>
                          <a:spcPts val="0"/>
                        </a:spcAft>
                      </a:pPr>
                      <a:r>
                        <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SPI Flash device </a:t>
                      </a:r>
                      <a:r>
                        <a:rPr lang="en-US" sz="1050" err="1">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38071514"/>
                  </a:ext>
                </a:extLst>
              </a:tr>
              <a:tr h="819002">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TCP0</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kumimoji="0" lang="en-US" sz="110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Flash on TCSS module</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107 - J9F1</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uFillTx/>
                          <a:latin typeface="+mn-lt"/>
                          <a:ea typeface="+mn-ea"/>
                          <a:cs typeface="+mn-cs"/>
                          <a:sym typeface="Intel Clear"/>
                        </a:rPr>
                        <a:t>TCSS 108 – J1G1</a:t>
                      </a:r>
                      <a:endParaRPr kumimoji="0" lang="en-US" sz="1400" b="0" i="0" u="none" strike="noStrike" kern="0" cap="none" spc="0" normalizeH="0" baseline="0">
                        <a:ln>
                          <a:noFill/>
                        </a:ln>
                        <a:solidFill>
                          <a:schemeClr val="tx1"/>
                        </a:solidFill>
                        <a:effectLst/>
                        <a:highlight>
                          <a:srgbClr val="FFFF00"/>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107 – U9T1</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uFillTx/>
                          <a:latin typeface="+mn-lt"/>
                          <a:ea typeface="+mn-ea"/>
                          <a:cs typeface="+mn-cs"/>
                          <a:sym typeface="Intel Clear"/>
                        </a:rPr>
                        <a:t>TCSS 108 –</a:t>
                      </a:r>
                      <a:r>
                        <a:rPr lang="en-US" sz="1000" b="0" i="0" u="none" strike="noStrike" cap="none" spc="0" baseline="0">
                          <a:solidFill>
                            <a:schemeClr val="tx1"/>
                          </a:solidFill>
                          <a:uFillTx/>
                          <a:latin typeface="+mn-lt"/>
                          <a:ea typeface="+mn-ea"/>
                          <a:cs typeface="+mn-cs"/>
                          <a:sym typeface="Intel Clear"/>
                        </a:rPr>
                        <a:t>U1U1</a:t>
                      </a:r>
                      <a:endParaRPr kumimoji="0" lang="en-US" sz="1100" b="0" i="0" u="none" strike="noStrike" kern="0" cap="none" spc="0" normalizeH="0" baseline="0">
                        <a:ln>
                          <a:noFill/>
                        </a:ln>
                        <a:solidFill>
                          <a:schemeClr val="tx1"/>
                        </a:solidFill>
                        <a:effectLst/>
                        <a:highlight>
                          <a:srgbClr val="FFFF00"/>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Flash on TCSS module</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107 - J9F1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107 – U9T1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Flash on TCSS module</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107 - J9F1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107 – U9T1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3787026"/>
                  </a:ext>
                </a:extLst>
              </a:tr>
              <a:tr h="819002">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Flash on TCSS module</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107 - J9F1</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uFillTx/>
                          <a:latin typeface="+mn-lt"/>
                          <a:ea typeface="+mn-ea"/>
                          <a:cs typeface="+mn-cs"/>
                          <a:sym typeface="Intel Clear"/>
                        </a:rPr>
                        <a:t>TCSS 108 – J1G1</a:t>
                      </a:r>
                      <a:endParaRPr kumimoji="0" lang="en-US" sz="1400" b="0" i="0" u="none" strike="noStrike" kern="0" cap="none" spc="0" normalizeH="0" baseline="0">
                        <a:ln>
                          <a:noFill/>
                        </a:ln>
                        <a:solidFill>
                          <a:schemeClr val="tx1"/>
                        </a:solidFill>
                        <a:effectLst/>
                        <a:highlight>
                          <a:srgbClr val="FFFF00"/>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107 – U9T1</a:t>
                      </a:r>
                    </a:p>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uFillTx/>
                          <a:latin typeface="+mn-lt"/>
                          <a:ea typeface="+mn-ea"/>
                          <a:cs typeface="+mn-cs"/>
                          <a:sym typeface="Intel Clear"/>
                        </a:rPr>
                        <a:t>TCSS 108 –</a:t>
                      </a:r>
                      <a:r>
                        <a:rPr lang="en-US" sz="1000" b="0" i="0" u="none" strike="noStrike" cap="none" spc="0" baseline="0">
                          <a:solidFill>
                            <a:schemeClr val="tx1"/>
                          </a:solidFill>
                          <a:uFillTx/>
                          <a:latin typeface="+mn-lt"/>
                          <a:ea typeface="+mn-ea"/>
                          <a:cs typeface="+mn-cs"/>
                          <a:sym typeface="Intel Clear"/>
                        </a:rPr>
                        <a:t>U1U1</a:t>
                      </a:r>
                      <a:endParaRPr kumimoji="0" lang="en-US" sz="1100" b="0" i="0" u="none" strike="noStrike" kern="0" cap="none" spc="0" normalizeH="0" baseline="0">
                        <a:ln>
                          <a:noFill/>
                        </a:ln>
                        <a:solidFill>
                          <a:schemeClr val="tx1"/>
                        </a:solidFill>
                        <a:effectLst/>
                        <a:highlight>
                          <a:srgbClr val="FFFF00"/>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Shared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JBR</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a:solidFill>
                            <a:schemeClr val="tx1"/>
                          </a:solidFill>
                          <a:uFillTx/>
                          <a:latin typeface="+mn-lt"/>
                          <a:ea typeface="+mn-ea"/>
                          <a:cs typeface="+mn-cs"/>
                          <a:sym typeface="Intel Clear"/>
                        </a:rPr>
                        <a:t>U9T1</a:t>
                      </a:r>
                      <a:endParaRPr kumimoji="0" lang="en-US" sz="1050" b="0" i="0" u="none" strike="noStrike" kern="0" cap="none" spc="0" normalizeH="0" baseline="0" noProof="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a:solidFill>
                            <a:schemeClr val="tx1"/>
                          </a:solidFill>
                          <a:uFillTx/>
                          <a:latin typeface="+mn-lt"/>
                          <a:ea typeface="+mn-ea"/>
                          <a:cs typeface="+mn-cs"/>
                          <a:sym typeface="Intel Clear"/>
                        </a:rPr>
                        <a:t>J9F3</a:t>
                      </a:r>
                      <a:endParaRPr kumimoji="0" lang="en-US" sz="1050" b="0" i="0" u="none" strike="noStrike" kern="0" cap="none" spc="0" normalizeH="0" baseline="0" noProof="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JBR</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J8G4</a:t>
                      </a:r>
                      <a:endParaRPr kumimoji="0" lang="en-US" sz="110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U8U1</a:t>
                      </a:r>
                      <a:endParaRPr kumimoji="0" lang="en-US" sz="110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2585724"/>
                  </a:ext>
                </a:extLst>
              </a:tr>
              <a:tr h="819002">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TCP2</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Flash on TCSS module</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107 - J9F1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107 – U9T1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JBR1</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Shared flash JBR2</a:t>
                      </a:r>
                    </a:p>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a:solidFill>
                            <a:schemeClr val="tx1"/>
                          </a:solidFill>
                          <a:uFillTx/>
                          <a:latin typeface="+mn-lt"/>
                          <a:ea typeface="+mn-ea"/>
                          <a:cs typeface="+mn-cs"/>
                          <a:sym typeface="Intel Clear"/>
                        </a:rPr>
                        <a:t>JBR1 - U6E4</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solidFill>
                          <a:effectLst/>
                          <a:uLnTx/>
                          <a:uFillTx/>
                          <a:latin typeface="+mn-lt"/>
                          <a:ea typeface="+mn-ea"/>
                          <a:cs typeface="+mn-cs"/>
                          <a:sym typeface="Intel Clear"/>
                        </a:rPr>
                        <a:t>JBR2 - </a:t>
                      </a:r>
                      <a:r>
                        <a:rPr lang="en-US" sz="1050" b="0" i="0" u="none" strike="noStrike" cap="none" spc="0" baseline="0">
                          <a:solidFill>
                            <a:schemeClr val="tx1"/>
                          </a:solidFill>
                          <a:uFillTx/>
                          <a:latin typeface="+mn-lt"/>
                          <a:ea typeface="+mn-ea"/>
                          <a:cs typeface="+mn-cs"/>
                          <a:sym typeface="Intel Clear"/>
                        </a:rPr>
                        <a:t>U9T1</a:t>
                      </a:r>
                      <a:endParaRPr kumimoji="0" lang="en-US" sz="1100" b="0" i="0" u="none" strike="noStrike" kern="0" cap="none" spc="0" normalizeH="0" baseline="0" noProof="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a:solidFill>
                            <a:schemeClr val="tx1"/>
                          </a:solidFill>
                          <a:uFillTx/>
                          <a:latin typeface="+mn-lt"/>
                          <a:ea typeface="+mn-ea"/>
                          <a:cs typeface="+mn-cs"/>
                          <a:sym typeface="Intel Clear"/>
                        </a:rPr>
                        <a:t>JBR1 - J6F1</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solidFill>
                          <a:effectLst/>
                          <a:uLnTx/>
                          <a:uFillTx/>
                          <a:latin typeface="+mn-lt"/>
                          <a:ea typeface="+mn-ea"/>
                          <a:cs typeface="+mn-cs"/>
                          <a:sym typeface="Intel Clear"/>
                        </a:rPr>
                        <a:t>JBR2 - </a:t>
                      </a:r>
                      <a:r>
                        <a:rPr lang="en-US" sz="1050" b="0" i="0" u="none" strike="noStrike" cap="none" spc="0" baseline="0">
                          <a:solidFill>
                            <a:schemeClr val="tx1"/>
                          </a:solidFill>
                          <a:uFillTx/>
                          <a:latin typeface="+mn-lt"/>
                          <a:ea typeface="+mn-ea"/>
                          <a:cs typeface="+mn-cs"/>
                          <a:sym typeface="Intel Clear"/>
                        </a:rPr>
                        <a:t>J9F3</a:t>
                      </a:r>
                      <a:endParaRPr kumimoji="0" lang="en-US" sz="1100" b="0" i="0" u="none" strike="noStrike" kern="0" cap="none" spc="0" normalizeH="0" baseline="0" noProof="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Flash on TCSS module</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901 - J9F1</a:t>
                      </a:r>
                      <a:endParaRPr kumimoji="0" lang="en-US" sz="110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tx1"/>
                          </a:solidFill>
                          <a:uFillTx/>
                          <a:latin typeface="+mn-lt"/>
                          <a:ea typeface="+mn-ea"/>
                          <a:cs typeface="+mn-cs"/>
                          <a:sym typeface="Intel Clear"/>
                        </a:rPr>
                        <a:t>TCSS 901 - U9T1</a:t>
                      </a:r>
                      <a:endParaRPr kumimoji="0" lang="en-US" sz="1100" b="0" i="0" u="none" strike="noStrike" kern="0" cap="none" spc="0" normalizeH="0" baseline="0">
                        <a:ln>
                          <a:noFill/>
                        </a:ln>
                        <a:solidFill>
                          <a:schemeClr val="tx1"/>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743918"/>
                  </a:ext>
                </a:extLst>
              </a:tr>
            </a:tbl>
          </a:graphicData>
        </a:graphic>
      </p:graphicFrame>
      <p:sp>
        <p:nvSpPr>
          <p:cNvPr id="9" name="Title 2">
            <a:extLst>
              <a:ext uri="{FF2B5EF4-FFF2-40B4-BE49-F238E27FC236}">
                <a16:creationId xmlns:a16="http://schemas.microsoft.com/office/drawing/2014/main" id="{D7344A79-3C92-4F33-9BB0-220486729C82}"/>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Retimer Flash Programing  -  </a:t>
            </a:r>
            <a:r>
              <a:rPr lang="en-US" err="1"/>
              <a:t>Contd</a:t>
            </a:r>
            <a:r>
              <a:rPr lang="en-US"/>
              <a:t> </a:t>
            </a:r>
            <a:endParaRPr lang="en-US" sz="2400"/>
          </a:p>
        </p:txBody>
      </p:sp>
    </p:spTree>
    <p:extLst>
      <p:ext uri="{BB962C8B-B14F-4D97-AF65-F5344CB8AC3E}">
        <p14:creationId xmlns:p14="http://schemas.microsoft.com/office/powerpoint/2010/main" val="3364866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255792" y="1015412"/>
            <a:ext cx="10872584" cy="2952235"/>
          </a:xfrm>
        </p:spPr>
        <p:txBody>
          <a:bodyPr/>
          <a:lstStyle/>
          <a:p>
            <a:pPr lvl="1" algn="just"/>
            <a:r>
              <a:rPr lang="en-US" sz="1467"/>
              <a:t>TI </a:t>
            </a:r>
            <a:r>
              <a:rPr lang="en-US" sz="1467" b="1"/>
              <a:t>CFP2.0 (</a:t>
            </a:r>
            <a:r>
              <a:rPr lang="en-US" sz="1467" b="1" err="1"/>
              <a:t>Skywarrier</a:t>
            </a:r>
            <a:r>
              <a:rPr lang="en-US" sz="1467" b="1"/>
              <a:t>) </a:t>
            </a:r>
            <a:r>
              <a:rPr lang="en-US" sz="1467"/>
              <a:t>PD Controller will be supported over TCSS modules by default. (Note: To use/validate different PD Controller, appropriate switch setting must be selected on NVL RVP).</a:t>
            </a:r>
          </a:p>
          <a:p>
            <a:pPr lvl="1" algn="just"/>
            <a:r>
              <a:rPr lang="en-US" sz="1467"/>
              <a:t>RVP-02, RVP-03 RVP SKUs, we have TI </a:t>
            </a:r>
            <a:r>
              <a:rPr lang="en-US" sz="1467" b="1"/>
              <a:t>CFP1.0 (TOMCAT) </a:t>
            </a:r>
            <a:r>
              <a:rPr lang="en-US" sz="1467"/>
              <a:t>PD Controller motherboard down solution.</a:t>
            </a:r>
          </a:p>
          <a:p>
            <a:pPr lvl="1" algn="just"/>
            <a:r>
              <a:rPr lang="en-US" sz="1467"/>
              <a:t>NVL </a:t>
            </a:r>
            <a:r>
              <a:rPr lang="en-US" sz="1467" err="1"/>
              <a:t>Hx</a:t>
            </a:r>
            <a:r>
              <a:rPr lang="en-US" sz="1467"/>
              <a:t>-UPH supports - BR AIC V2.1+NVL CFP 1.0 w/ SCVR PD AIC.</a:t>
            </a:r>
          </a:p>
          <a:p>
            <a:pPr lvl="1" algn="just"/>
            <a:r>
              <a:rPr lang="en-US" sz="1467"/>
              <a:t>Below table provides details for CFP based PD Controllers from multiple PD vendors</a:t>
            </a:r>
          </a:p>
          <a:p>
            <a:pPr lvl="1" algn="just"/>
            <a:endParaRPr lang="en-US" sz="1467"/>
          </a:p>
          <a:p>
            <a:pPr lvl="1" algn="just"/>
            <a:endParaRPr lang="en-US" sz="1467"/>
          </a:p>
        </p:txBody>
      </p:sp>
      <p:sp>
        <p:nvSpPr>
          <p:cNvPr id="6" name="Title 2">
            <a:extLst>
              <a:ext uri="{FF2B5EF4-FFF2-40B4-BE49-F238E27FC236}">
                <a16:creationId xmlns:a16="http://schemas.microsoft.com/office/drawing/2014/main" id="{90399A90-17C1-4B25-BD6E-827376008E7D}"/>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PD controller Details</a:t>
            </a:r>
            <a:endParaRPr lang="en-US" sz="2400"/>
          </a:p>
        </p:txBody>
      </p:sp>
      <p:graphicFrame>
        <p:nvGraphicFramePr>
          <p:cNvPr id="9" name="Content Placeholder 3">
            <a:extLst>
              <a:ext uri="{FF2B5EF4-FFF2-40B4-BE49-F238E27FC236}">
                <a16:creationId xmlns:a16="http://schemas.microsoft.com/office/drawing/2014/main" id="{B0EEA1ED-C692-10C5-FCB3-F3B5E5772E1B}"/>
              </a:ext>
            </a:extLst>
          </p:cNvPr>
          <p:cNvGraphicFramePr>
            <a:graphicFrameLocks/>
          </p:cNvGraphicFramePr>
          <p:nvPr>
            <p:extLst>
              <p:ext uri="{D42A27DB-BD31-4B8C-83A1-F6EECF244321}">
                <p14:modId xmlns:p14="http://schemas.microsoft.com/office/powerpoint/2010/main" val="261532179"/>
              </p:ext>
            </p:extLst>
          </p:nvPr>
        </p:nvGraphicFramePr>
        <p:xfrm>
          <a:off x="555624" y="2928954"/>
          <a:ext cx="11080751" cy="1167544"/>
        </p:xfrm>
        <a:graphic>
          <a:graphicData uri="http://schemas.openxmlformats.org/drawingml/2006/table">
            <a:tbl>
              <a:tblPr firstRow="1" bandRow="1">
                <a:tableStyleId>{3C2FFA5D-87B4-456A-9821-1D502468CF0F}</a:tableStyleId>
              </a:tblPr>
              <a:tblGrid>
                <a:gridCol w="688495">
                  <a:extLst>
                    <a:ext uri="{9D8B030D-6E8A-4147-A177-3AD203B41FA5}">
                      <a16:colId xmlns:a16="http://schemas.microsoft.com/office/drawing/2014/main" val="3620744125"/>
                    </a:ext>
                  </a:extLst>
                </a:gridCol>
                <a:gridCol w="3600117">
                  <a:extLst>
                    <a:ext uri="{9D8B030D-6E8A-4147-A177-3AD203B41FA5}">
                      <a16:colId xmlns:a16="http://schemas.microsoft.com/office/drawing/2014/main" val="1030501309"/>
                    </a:ext>
                  </a:extLst>
                </a:gridCol>
                <a:gridCol w="2856930">
                  <a:extLst>
                    <a:ext uri="{9D8B030D-6E8A-4147-A177-3AD203B41FA5}">
                      <a16:colId xmlns:a16="http://schemas.microsoft.com/office/drawing/2014/main" val="4271567482"/>
                    </a:ext>
                  </a:extLst>
                </a:gridCol>
                <a:gridCol w="1524982">
                  <a:extLst>
                    <a:ext uri="{9D8B030D-6E8A-4147-A177-3AD203B41FA5}">
                      <a16:colId xmlns:a16="http://schemas.microsoft.com/office/drawing/2014/main" val="3795673064"/>
                    </a:ext>
                  </a:extLst>
                </a:gridCol>
                <a:gridCol w="2410227">
                  <a:extLst>
                    <a:ext uri="{9D8B030D-6E8A-4147-A177-3AD203B41FA5}">
                      <a16:colId xmlns:a16="http://schemas.microsoft.com/office/drawing/2014/main" val="658929960"/>
                    </a:ext>
                  </a:extLst>
                </a:gridCol>
              </a:tblGrid>
              <a:tr h="278921">
                <a:tc>
                  <a:txBody>
                    <a:bodyPr/>
                    <a:lstStyle/>
                    <a:p>
                      <a:pPr algn="ctr"/>
                      <a:r>
                        <a:rPr lang="en-US" sz="1100"/>
                        <a:t>Sr 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fontAlgn="b" latinLnBrk="0">
                        <a:lnSpc>
                          <a:spcPct val="100000"/>
                        </a:lnSpc>
                        <a:spcBef>
                          <a:spcPts val="0"/>
                        </a:spcBef>
                        <a:spcAft>
                          <a:spcPts val="0"/>
                        </a:spcAft>
                        <a:buClrTx/>
                        <a:buSzTx/>
                        <a:buFontTx/>
                        <a:buNone/>
                        <a:tabLst/>
                      </a:pPr>
                      <a:r>
                        <a:rPr lang="en-US" sz="1100" b="1" i="0" u="none" strike="noStrike" cap="none" spc="0" baseline="0">
                          <a:solidFill>
                            <a:schemeClr val="lt1"/>
                          </a:solidFill>
                          <a:uFillTx/>
                          <a:latin typeface="+mn-lt"/>
                          <a:ea typeface="+mn-ea"/>
                          <a:cs typeface="+mn-cs"/>
                          <a:sym typeface="Intel Clear"/>
                        </a:rPr>
                        <a:t>MPN</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fontAlgn="b" latinLnBrk="0">
                        <a:lnSpc>
                          <a:spcPct val="100000"/>
                        </a:lnSpc>
                        <a:spcBef>
                          <a:spcPts val="0"/>
                        </a:spcBef>
                        <a:spcAft>
                          <a:spcPts val="0"/>
                        </a:spcAft>
                        <a:buClrTx/>
                        <a:buSzTx/>
                        <a:buFontTx/>
                        <a:buNone/>
                        <a:tabLst/>
                      </a:pPr>
                      <a:r>
                        <a:rPr lang="en-US" sz="1100" b="1" i="0" u="none" strike="noStrike" cap="none" spc="0" baseline="0">
                          <a:solidFill>
                            <a:schemeClr val="lt1"/>
                          </a:solidFill>
                          <a:uFillTx/>
                          <a:latin typeface="+mn-lt"/>
                          <a:ea typeface="+mn-ea"/>
                          <a:cs typeface="+mn-cs"/>
                          <a:sym typeface="Intel Clear"/>
                        </a:rPr>
                        <a:t>IPN</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600" fontAlgn="b" latinLnBrk="0">
                        <a:lnSpc>
                          <a:spcPct val="100000"/>
                        </a:lnSpc>
                        <a:spcBef>
                          <a:spcPts val="0"/>
                        </a:spcBef>
                        <a:spcAft>
                          <a:spcPts val="0"/>
                        </a:spcAft>
                        <a:buClrTx/>
                        <a:buSzTx/>
                        <a:buFontTx/>
                        <a:buNone/>
                        <a:tabLst/>
                      </a:pPr>
                      <a:r>
                        <a:rPr lang="en-US" sz="1100" b="1" i="0" u="none" strike="noStrike" cap="none" spc="0" baseline="0">
                          <a:solidFill>
                            <a:schemeClr val="lt1"/>
                          </a:solidFill>
                          <a:uFillTx/>
                          <a:latin typeface="+mn-lt"/>
                          <a:ea typeface="+mn-ea"/>
                          <a:cs typeface="+mn-cs"/>
                          <a:sym typeface="Intel Clear"/>
                        </a:rPr>
                        <a:t>Used in</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1764414"/>
                  </a:ext>
                </a:extLst>
              </a:tr>
              <a:tr h="262514">
                <a:tc>
                  <a:txBody>
                    <a:bodyPr/>
                    <a:lstStyle/>
                    <a:p>
                      <a:pPr marL="0" marR="0" indent="0" algn="ctr" defTabSz="609600" latinLnBrk="0">
                        <a:lnSpc>
                          <a:spcPct val="100000"/>
                        </a:lnSpc>
                        <a:spcBef>
                          <a:spcPts val="0"/>
                        </a:spcBef>
                        <a:spcAft>
                          <a:spcPts val="0"/>
                        </a:spcAft>
                        <a:buClrTx/>
                        <a:buSzTx/>
                        <a:buFontTx/>
                        <a:buNone/>
                        <a:tabLst/>
                      </a:pPr>
                      <a:r>
                        <a:rPr lang="en-US" sz="1000" b="0" i="0" u="none" strike="noStrike" cap="none" spc="0" baseline="0">
                          <a:solidFill>
                            <a:srgbClr val="575757"/>
                          </a:solidFill>
                          <a:uFillTx/>
                          <a:latin typeface="+mn-lt"/>
                          <a:ea typeface="+mn-ea"/>
                          <a:cs typeface="+mn-cs"/>
                          <a:sym typeface="Intel Clear"/>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3" indent="0" algn="l" defTabSz="609600" fontAlgn="b" latinLnBrk="0">
                        <a:lnSpc>
                          <a:spcPct val="100000"/>
                        </a:lnSpc>
                        <a:spcBef>
                          <a:spcPts val="0"/>
                        </a:spcBef>
                        <a:spcAft>
                          <a:spcPts val="0"/>
                        </a:spcAft>
                        <a:buClrTx/>
                        <a:buSzTx/>
                        <a:buFontTx/>
                        <a:buNone/>
                        <a:tabLst/>
                      </a:pPr>
                      <a:r>
                        <a:rPr lang="en-US" sz="1000" b="0" i="0" u="none" strike="noStrike" cap="none" spc="0" baseline="0">
                          <a:solidFill>
                            <a:srgbClr val="575757"/>
                          </a:solidFill>
                          <a:uFillTx/>
                          <a:latin typeface="+mn-lt"/>
                          <a:ea typeface="+mn-ea"/>
                          <a:cs typeface="+mn-cs"/>
                          <a:sym typeface="Intel Clear"/>
                        </a:rPr>
                        <a:t>  Dual port CFP2.0 SPR 20V PD Controller (Skywarrior)</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a:solidFill>
                            <a:srgbClr val="575757"/>
                          </a:solidFill>
                          <a:uFillTx/>
                          <a:latin typeface="+mn-lt"/>
                          <a:ea typeface="+mn-ea"/>
                          <a:cs typeface="+mn-cs"/>
                          <a:sym typeface="Intel Clear"/>
                        </a:rPr>
                        <a:t>PTPS669982CAZBJTR</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a:solidFill>
                            <a:srgbClr val="575757"/>
                          </a:solidFill>
                          <a:uFillTx/>
                          <a:latin typeface="+mn-lt"/>
                          <a:ea typeface="+mn-ea"/>
                          <a:cs typeface="+mn-cs"/>
                          <a:sym typeface="Intel Clear"/>
                        </a:rPr>
                        <a:t>N79123-001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a:solidFill>
                            <a:srgbClr val="575757"/>
                          </a:solidFill>
                          <a:uFillTx/>
                          <a:latin typeface="+mn-lt"/>
                          <a:ea typeface="+mn-ea"/>
                          <a:cs typeface="+mn-cs"/>
                          <a:sym typeface="Intel Clear"/>
                        </a:rPr>
                        <a:t>TCSS107, 108, 901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98875775"/>
                  </a:ext>
                </a:extLst>
              </a:tr>
              <a:tr h="361865">
                <a:tc>
                  <a:txBody>
                    <a:bodyPr/>
                    <a:lstStyle/>
                    <a:p>
                      <a:pPr marL="0" marR="0" indent="0" algn="ctr" defTabSz="609600" latinLnBrk="0">
                        <a:lnSpc>
                          <a:spcPct val="100000"/>
                        </a:lnSpc>
                        <a:spcBef>
                          <a:spcPts val="0"/>
                        </a:spcBef>
                        <a:spcAft>
                          <a:spcPts val="0"/>
                        </a:spcAft>
                        <a:buClrTx/>
                        <a:buSzTx/>
                        <a:buFontTx/>
                        <a:buNone/>
                        <a:tabLst/>
                      </a:pPr>
                      <a:r>
                        <a:rPr lang="en-US" sz="1000" b="0" i="0" u="none" strike="noStrike" cap="none" spc="0" baseline="0">
                          <a:solidFill>
                            <a:srgbClr val="575757"/>
                          </a:solidFill>
                          <a:uFillTx/>
                          <a:latin typeface="+mn-lt"/>
                          <a:ea typeface="+mn-ea"/>
                          <a:cs typeface="+mn-cs"/>
                          <a:sym typeface="Intel Clear"/>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3" indent="0" algn="l" defTabSz="609600" latinLnBrk="0">
                        <a:lnSpc>
                          <a:spcPct val="100000"/>
                        </a:lnSpc>
                        <a:spcBef>
                          <a:spcPts val="0"/>
                        </a:spcBef>
                        <a:spcAft>
                          <a:spcPts val="0"/>
                        </a:spcAft>
                        <a:buClrTx/>
                        <a:buSzTx/>
                        <a:buFontTx/>
                        <a:buNone/>
                        <a:tabLst/>
                      </a:pPr>
                      <a:r>
                        <a:rPr lang="fr-FR" sz="1000" b="0" i="0" u="none" strike="noStrike" cap="none" spc="0" baseline="0">
                          <a:solidFill>
                            <a:srgbClr val="575757"/>
                          </a:solidFill>
                          <a:uFillTx/>
                          <a:latin typeface="+mn-lt"/>
                          <a:ea typeface="+mn-ea"/>
                          <a:cs typeface="+mn-cs"/>
                          <a:sym typeface="Intel Clear"/>
                        </a:rPr>
                        <a:t>Dual port CFP1.0 SPR 20V PD Controller (TOMCAT)	</a:t>
                      </a:r>
                      <a:endParaRPr lang="en-US" sz="1000" b="0" i="0" u="none" strike="noStrike" cap="none" spc="0" baseline="0">
                        <a:solidFill>
                          <a:srgbClr val="575757"/>
                        </a:solidFill>
                        <a:uFillTx/>
                        <a:latin typeface="+mn-lt"/>
                        <a:ea typeface="+mn-ea"/>
                        <a:cs typeface="+mn-cs"/>
                        <a:sym typeface="Intel Cle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ctr" defTabSz="609600" latinLnBrk="0">
                        <a:lnSpc>
                          <a:spcPct val="100000"/>
                        </a:lnSpc>
                        <a:spcBef>
                          <a:spcPts val="0"/>
                        </a:spcBef>
                        <a:spcAft>
                          <a:spcPts val="0"/>
                        </a:spcAft>
                        <a:buClrTx/>
                        <a:buSzTx/>
                        <a:buFontTx/>
                        <a:buNone/>
                        <a:tabLst/>
                      </a:pPr>
                      <a:r>
                        <a:rPr lang="fr-FR" sz="1000" b="0" i="0" u="none" strike="noStrike" cap="none" spc="0" baseline="0">
                          <a:solidFill>
                            <a:srgbClr val="575757"/>
                          </a:solidFill>
                          <a:uFillTx/>
                          <a:latin typeface="+mn-lt"/>
                          <a:ea typeface="+mn-ea"/>
                          <a:cs typeface="+mn-cs"/>
                          <a:sym typeface="Intel Clear"/>
                        </a:rPr>
                        <a:t>PTPS66994CAREPR</a:t>
                      </a:r>
                      <a:endParaRPr lang="en-US" sz="1000" b="0" i="0" u="none" strike="noStrike" cap="none" spc="0" baseline="0">
                        <a:solidFill>
                          <a:srgbClr val="575757"/>
                        </a:solidFill>
                        <a:uFillTx/>
                        <a:latin typeface="+mn-lt"/>
                        <a:ea typeface="+mn-ea"/>
                        <a:cs typeface="+mn-cs"/>
                        <a:sym typeface="Intel Cle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ctr" defTabSz="609600" latinLnBrk="0">
                        <a:lnSpc>
                          <a:spcPct val="100000"/>
                        </a:lnSpc>
                        <a:spcBef>
                          <a:spcPts val="0"/>
                        </a:spcBef>
                        <a:spcAft>
                          <a:spcPts val="0"/>
                        </a:spcAft>
                        <a:buClrTx/>
                        <a:buSzTx/>
                        <a:buFontTx/>
                        <a:buNone/>
                        <a:tabLst/>
                      </a:pPr>
                      <a:r>
                        <a:rPr lang="fr-FR" sz="1000" b="0" i="0" u="none" strike="noStrike" cap="none" spc="0" baseline="0">
                          <a:solidFill>
                            <a:srgbClr val="575757"/>
                          </a:solidFill>
                          <a:uFillTx/>
                          <a:latin typeface="+mn-lt"/>
                          <a:ea typeface="+mn-ea"/>
                          <a:cs typeface="+mn-cs"/>
                          <a:sym typeface="Intel Clear"/>
                        </a:rPr>
                        <a:t>N78079-001</a:t>
                      </a:r>
                      <a:endParaRPr lang="en-US" sz="1000" b="0" i="0" u="none" strike="noStrike" cap="none" spc="0" baseline="0">
                        <a:solidFill>
                          <a:srgbClr val="575757"/>
                        </a:solidFill>
                        <a:uFillTx/>
                        <a:latin typeface="+mn-lt"/>
                        <a:ea typeface="+mn-ea"/>
                        <a:cs typeface="+mn-cs"/>
                        <a:sym typeface="Intel Cle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fr-FR" sz="1000" b="0" i="0" u="none" strike="noStrike" cap="none" spc="0" baseline="0">
                          <a:solidFill>
                            <a:srgbClr val="575757"/>
                          </a:solidFill>
                          <a:uFillTx/>
                          <a:latin typeface="+mn-lt"/>
                          <a:ea typeface="+mn-ea"/>
                          <a:cs typeface="+mn-cs"/>
                          <a:sym typeface="Intel Clear"/>
                        </a:rPr>
                        <a:t>RVP02, RVP03 Motherboard down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5482602"/>
                  </a:ext>
                </a:extLst>
              </a:tr>
              <a:tr h="264244">
                <a:tc>
                  <a:txBody>
                    <a:bodyPr/>
                    <a:lstStyle/>
                    <a:p>
                      <a:pPr marL="0" marR="0" indent="0" algn="ctr" defTabSz="609600" latinLnBrk="0">
                        <a:lnSpc>
                          <a:spcPct val="100000"/>
                        </a:lnSpc>
                        <a:spcBef>
                          <a:spcPts val="0"/>
                        </a:spcBef>
                        <a:spcAft>
                          <a:spcPts val="0"/>
                        </a:spcAft>
                        <a:buClrTx/>
                        <a:buSzTx/>
                        <a:buFontTx/>
                        <a:buNone/>
                        <a:tabLst/>
                      </a:pPr>
                      <a:r>
                        <a:rPr lang="en-US" sz="1000" b="0" i="0" u="none" strike="noStrike" cap="none" spc="0" baseline="0">
                          <a:solidFill>
                            <a:srgbClr val="575757"/>
                          </a:solidFill>
                          <a:uFillTx/>
                          <a:latin typeface="+mn-lt"/>
                          <a:ea typeface="+mn-ea"/>
                          <a:cs typeface="+mn-cs"/>
                          <a:sym typeface="Intel Clear"/>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3" indent="0" algn="l" defTabSz="609600" latinLnBrk="0">
                        <a:lnSpc>
                          <a:spcPct val="100000"/>
                        </a:lnSpc>
                        <a:spcBef>
                          <a:spcPts val="0"/>
                        </a:spcBef>
                        <a:spcAft>
                          <a:spcPts val="0"/>
                        </a:spcAft>
                        <a:buClrTx/>
                        <a:buSzTx/>
                        <a:buFontTx/>
                        <a:buNone/>
                        <a:tabLst/>
                      </a:pPr>
                      <a:r>
                        <a:rPr lang="fr-FR" sz="1000" b="0" i="0" u="none" strike="noStrike" cap="none" spc="0" baseline="0">
                          <a:solidFill>
                            <a:srgbClr val="575757"/>
                          </a:solidFill>
                          <a:uFillTx/>
                          <a:latin typeface="+mn-lt"/>
                          <a:ea typeface="+mn-ea"/>
                          <a:cs typeface="+mn-cs"/>
                          <a:sym typeface="Intel Clear"/>
                        </a:rPr>
                        <a:t>Dual port CFP1.0 SPR 20V PD Controller (TOMCAT)</a:t>
                      </a:r>
                      <a:endParaRPr lang="en-US" sz="1000" b="0" i="0" u="none" strike="noStrike" cap="none" spc="0" baseline="0">
                        <a:solidFill>
                          <a:srgbClr val="575757"/>
                        </a:solidFill>
                        <a:uFillTx/>
                        <a:latin typeface="+mn-lt"/>
                        <a:ea typeface="+mn-ea"/>
                        <a:cs typeface="+mn-cs"/>
                        <a:sym typeface="Intel Cle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ctr" defTabSz="609600" latinLnBrk="0">
                        <a:lnSpc>
                          <a:spcPct val="100000"/>
                        </a:lnSpc>
                        <a:spcBef>
                          <a:spcPts val="0"/>
                        </a:spcBef>
                        <a:spcAft>
                          <a:spcPts val="0"/>
                        </a:spcAft>
                        <a:buClrTx/>
                        <a:buSzTx/>
                        <a:buFontTx/>
                        <a:buNone/>
                        <a:tabLst/>
                      </a:pPr>
                      <a:r>
                        <a:rPr lang="en-US" sz="1000" b="0" i="0" u="none" strike="noStrike" cap="none" spc="0" baseline="0">
                          <a:solidFill>
                            <a:srgbClr val="575757"/>
                          </a:solidFill>
                          <a:uFillTx/>
                          <a:latin typeface="+mn-lt"/>
                          <a:ea typeface="+mn-ea"/>
                          <a:cs typeface="+mn-cs"/>
                          <a:sym typeface="Intel Clear"/>
                        </a:rPr>
                        <a:t>PTPS66994AAREPR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ctr" defTabSz="609600" latinLnBrk="0">
                        <a:lnSpc>
                          <a:spcPct val="100000"/>
                        </a:lnSpc>
                        <a:spcBef>
                          <a:spcPts val="0"/>
                        </a:spcBef>
                        <a:spcAft>
                          <a:spcPts val="0"/>
                        </a:spcAft>
                        <a:buClrTx/>
                        <a:buSzTx/>
                        <a:buFontTx/>
                        <a:buNone/>
                        <a:tabLst/>
                      </a:pPr>
                      <a:r>
                        <a:rPr lang="en-US" sz="1000" b="0" i="0" u="none" strike="noStrike" cap="none" spc="0" baseline="0">
                          <a:solidFill>
                            <a:srgbClr val="575757"/>
                          </a:solidFill>
                          <a:uFillTx/>
                          <a:latin typeface="+mn-lt"/>
                          <a:ea typeface="+mn-ea"/>
                          <a:cs typeface="+mn-cs"/>
                          <a:sym typeface="Intel Clear"/>
                        </a:rPr>
                        <a:t>N13673-001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fr-FR" sz="1000" b="0" i="0" u="none" strike="noStrike" cap="none" spc="0" baseline="0">
                          <a:solidFill>
                            <a:srgbClr val="575757"/>
                          </a:solidFill>
                          <a:uFillTx/>
                          <a:latin typeface="+mn-lt"/>
                          <a:ea typeface="+mn-ea"/>
                          <a:cs typeface="+mn-cs"/>
                          <a:sym typeface="Intel Clear"/>
                        </a:rPr>
                        <a:t>BOBCAT PD AIC</a:t>
                      </a:r>
                      <a:endParaRPr lang="en-US" sz="1000" b="0" i="0" u="none" strike="noStrike" cap="none" spc="0" baseline="0">
                        <a:solidFill>
                          <a:srgbClr val="575757"/>
                        </a:solidFill>
                        <a:uFillTx/>
                        <a:latin typeface="+mn-lt"/>
                        <a:ea typeface="+mn-ea"/>
                        <a:cs typeface="+mn-cs"/>
                        <a:sym typeface="Intel Cle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81069406"/>
                  </a:ext>
                </a:extLst>
              </a:tr>
            </a:tbl>
          </a:graphicData>
        </a:graphic>
      </p:graphicFrame>
    </p:spTree>
    <p:extLst>
      <p:ext uri="{BB962C8B-B14F-4D97-AF65-F5344CB8AC3E}">
        <p14:creationId xmlns:p14="http://schemas.microsoft.com/office/powerpoint/2010/main" val="1945357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5D53-83B1-D620-5C05-C64319B3E6A1}"/>
              </a:ext>
            </a:extLst>
          </p:cNvPr>
          <p:cNvSpPr>
            <a:spLocks noGrp="1"/>
          </p:cNvSpPr>
          <p:nvPr>
            <p:ph type="title"/>
          </p:nvPr>
        </p:nvSpPr>
        <p:spPr>
          <a:xfrm>
            <a:off x="277284" y="103268"/>
            <a:ext cx="10972801" cy="505846"/>
          </a:xfrm>
        </p:spPr>
        <p:txBody>
          <a:bodyPr/>
          <a:lstStyle/>
          <a:p>
            <a:r>
              <a:rPr lang="en-US"/>
              <a:t>PD Controller Programming</a:t>
            </a:r>
          </a:p>
        </p:txBody>
      </p:sp>
      <p:sp>
        <p:nvSpPr>
          <p:cNvPr id="3" name="Content Placeholder 2">
            <a:extLst>
              <a:ext uri="{FF2B5EF4-FFF2-40B4-BE49-F238E27FC236}">
                <a16:creationId xmlns:a16="http://schemas.microsoft.com/office/drawing/2014/main" id="{7DBD8EBE-92AF-78A4-35D5-B5BC51D9D1DF}"/>
              </a:ext>
            </a:extLst>
          </p:cNvPr>
          <p:cNvSpPr>
            <a:spLocks noGrp="1"/>
          </p:cNvSpPr>
          <p:nvPr>
            <p:ph sz="quarter" idx="13"/>
          </p:nvPr>
        </p:nvSpPr>
        <p:spPr>
          <a:xfrm>
            <a:off x="279402" y="702056"/>
            <a:ext cx="10970683" cy="5266945"/>
          </a:xfrm>
        </p:spPr>
        <p:txBody>
          <a:bodyPr lIns="0" tIns="0" rIns="0" bIns="0" anchor="t">
            <a:normAutofit/>
          </a:bodyPr>
          <a:lstStyle/>
          <a:p>
            <a:pPr>
              <a:buFont typeface="Arial" panose="020B0604020202020204" pitchFamily="34" charset="0"/>
              <a:buChar char="•"/>
            </a:pPr>
            <a:r>
              <a:rPr lang="en-US" sz="1400">
                <a:latin typeface="Intel Clear Light"/>
                <a:ea typeface="Intel Clear Light"/>
                <a:cs typeface="Intel Clear Light"/>
              </a:rPr>
              <a:t>PD controller can be programmed in two ways,</a:t>
            </a:r>
          </a:p>
          <a:p>
            <a:pPr marL="571500" lvl="1" indent="-342900">
              <a:spcBef>
                <a:spcPts val="0"/>
              </a:spcBef>
              <a:buFont typeface="+mj-lt"/>
              <a:buAutoNum type="arabicPeriod"/>
            </a:pPr>
            <a:r>
              <a:rPr lang="en-US" sz="1400">
                <a:latin typeface="Intel Clear Light"/>
                <a:ea typeface="Intel Clear Light"/>
                <a:cs typeface="Intel Clear Light"/>
              </a:rPr>
              <a:t>Through 2x4 header on RVP using Aardvark programmer</a:t>
            </a:r>
          </a:p>
          <a:p>
            <a:pPr marL="571500" lvl="1" indent="-342900">
              <a:spcBef>
                <a:spcPts val="0"/>
              </a:spcBef>
              <a:buFont typeface="+mj-lt"/>
              <a:buAutoNum type="arabicPeriod"/>
            </a:pPr>
            <a:r>
              <a:rPr lang="en-US" sz="1400">
                <a:latin typeface="Intel Clear Light"/>
                <a:ea typeface="Intel Clear Light"/>
                <a:cs typeface="Intel Clear Light"/>
              </a:rPr>
              <a:t>Capsule update via BIOS</a:t>
            </a:r>
          </a:p>
          <a:p>
            <a:pPr>
              <a:spcBef>
                <a:spcPts val="0"/>
              </a:spcBef>
              <a:buFont typeface="Arial" panose="020B0604020202020204" pitchFamily="34" charset="0"/>
              <a:buChar char="•"/>
            </a:pPr>
            <a:r>
              <a:rPr lang="en-US" sz="1400">
                <a:latin typeface="Intel Clear Light"/>
                <a:ea typeface="Intel Clear Light"/>
                <a:cs typeface="Intel Clear Light"/>
              </a:rPr>
              <a:t>Please refer below link for PD controller programming guide </a:t>
            </a:r>
            <a:r>
              <a:rPr lang="en-US" sz="1400">
                <a:solidFill>
                  <a:srgbClr val="525252"/>
                </a:solidFill>
                <a:latin typeface="Intel Clear Light"/>
                <a:ea typeface="Intel Clear Light"/>
                <a:cs typeface="Intel Clear Light"/>
                <a:hlinkClick r:id="rId3"/>
              </a:rPr>
              <a:t>PD FW flashing guide</a:t>
            </a:r>
            <a:endParaRPr lang="en-US" sz="1400">
              <a:solidFill>
                <a:srgbClr val="525252"/>
              </a:solidFill>
              <a:latin typeface="Intel Clear Light"/>
              <a:ea typeface="Intel Clear Light"/>
              <a:cs typeface="Intel Clear Light"/>
              <a:hlinkClick r:id="rId4"/>
            </a:endParaRPr>
          </a:p>
          <a:p>
            <a:pPr marL="228600" lvl="1" indent="0">
              <a:buNone/>
            </a:pPr>
            <a:endParaRPr lang="en-US" sz="1400"/>
          </a:p>
          <a:p>
            <a:pPr lvl="1"/>
            <a:endParaRPr lang="en-US" sz="1400"/>
          </a:p>
          <a:p>
            <a:pPr lvl="1"/>
            <a:endParaRPr lang="en-US" sz="1400"/>
          </a:p>
          <a:p>
            <a:endParaRPr lang="en-US" sz="1800"/>
          </a:p>
          <a:p>
            <a:endParaRPr lang="en-US" sz="1800"/>
          </a:p>
          <a:p>
            <a:endParaRPr lang="en-US" sz="1800"/>
          </a:p>
          <a:p>
            <a:pPr algn="just"/>
            <a:endParaRPr lang="en-US" sz="1867"/>
          </a:p>
          <a:p>
            <a:pPr marL="0" indent="0">
              <a:buNone/>
            </a:pPr>
            <a:endParaRPr lang="en-US" sz="1800"/>
          </a:p>
          <a:p>
            <a:pPr lvl="1"/>
            <a:endParaRPr lang="en-US"/>
          </a:p>
        </p:txBody>
      </p:sp>
      <p:sp>
        <p:nvSpPr>
          <p:cNvPr id="15" name="TextBox 14">
            <a:extLst>
              <a:ext uri="{FF2B5EF4-FFF2-40B4-BE49-F238E27FC236}">
                <a16:creationId xmlns:a16="http://schemas.microsoft.com/office/drawing/2014/main" id="{452E5F6A-BAAB-4C83-8E86-53D3E8BAAB45}"/>
              </a:ext>
            </a:extLst>
          </p:cNvPr>
          <p:cNvSpPr txBox="1"/>
          <p:nvPr/>
        </p:nvSpPr>
        <p:spPr>
          <a:xfrm>
            <a:off x="9540240" y="2492497"/>
            <a:ext cx="2651760" cy="204095"/>
          </a:xfrm>
          <a:prstGeom prst="rect">
            <a:avLst/>
          </a:prstGeom>
          <a:noFill/>
        </p:spPr>
        <p:txBody>
          <a:bodyPr vert="horz" wrap="square" lIns="0" tIns="0" rIns="0" bIns="0" rtlCol="0">
            <a:spAutoFit/>
          </a:bodyPr>
          <a:lstStyle/>
          <a:p>
            <a:r>
              <a:rPr lang="en-US" sz="1467">
                <a:solidFill>
                  <a:srgbClr val="003C71"/>
                </a:solidFill>
              </a:rPr>
              <a:t>TOP (NVL-HX-UPH RVP)</a:t>
            </a:r>
          </a:p>
        </p:txBody>
      </p:sp>
      <p:sp>
        <p:nvSpPr>
          <p:cNvPr id="5" name="Arrow: Right 4">
            <a:extLst>
              <a:ext uri="{FF2B5EF4-FFF2-40B4-BE49-F238E27FC236}">
                <a16:creationId xmlns:a16="http://schemas.microsoft.com/office/drawing/2014/main" id="{47803D57-950B-4AEB-948B-BFDC26663D32}"/>
              </a:ext>
            </a:extLst>
          </p:cNvPr>
          <p:cNvSpPr/>
          <p:nvPr/>
        </p:nvSpPr>
        <p:spPr>
          <a:xfrm>
            <a:off x="8105637" y="2933646"/>
            <a:ext cx="673652" cy="223508"/>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9" name="Group 8">
            <a:extLst>
              <a:ext uri="{FF2B5EF4-FFF2-40B4-BE49-F238E27FC236}">
                <a16:creationId xmlns:a16="http://schemas.microsoft.com/office/drawing/2014/main" id="{61D6647E-E41E-BFA2-1B93-F68D1D201053}"/>
              </a:ext>
            </a:extLst>
          </p:cNvPr>
          <p:cNvGrpSpPr/>
          <p:nvPr/>
        </p:nvGrpSpPr>
        <p:grpSpPr>
          <a:xfrm>
            <a:off x="4409238" y="1656571"/>
            <a:ext cx="3229297" cy="2638188"/>
            <a:chOff x="607485" y="2122369"/>
            <a:chExt cx="3528288" cy="2809032"/>
          </a:xfrm>
        </p:grpSpPr>
        <p:pic>
          <p:nvPicPr>
            <p:cNvPr id="6" name="Picture 5">
              <a:extLst>
                <a:ext uri="{FF2B5EF4-FFF2-40B4-BE49-F238E27FC236}">
                  <a16:creationId xmlns:a16="http://schemas.microsoft.com/office/drawing/2014/main" id="{A757FB1A-D4FF-A9EC-8D54-D7C76B8E15BE}"/>
                </a:ext>
              </a:extLst>
            </p:cNvPr>
            <p:cNvPicPr>
              <a:picLocks noChangeAspect="1"/>
            </p:cNvPicPr>
            <p:nvPr/>
          </p:nvPicPr>
          <p:blipFill>
            <a:blip r:embed="rId5"/>
            <a:stretch>
              <a:fillRect/>
            </a:stretch>
          </p:blipFill>
          <p:spPr>
            <a:xfrm>
              <a:off x="607485" y="2122369"/>
              <a:ext cx="3528288" cy="2809032"/>
            </a:xfrm>
            <a:prstGeom prst="rect">
              <a:avLst/>
            </a:prstGeom>
            <a:ln>
              <a:solidFill>
                <a:schemeClr val="accent1"/>
              </a:solidFill>
            </a:ln>
          </p:spPr>
        </p:pic>
        <p:sp>
          <p:nvSpPr>
            <p:cNvPr id="10" name="Rectangle: Rounded Corners 9">
              <a:extLst>
                <a:ext uri="{FF2B5EF4-FFF2-40B4-BE49-F238E27FC236}">
                  <a16:creationId xmlns:a16="http://schemas.microsoft.com/office/drawing/2014/main" id="{9ECBCD8B-A271-68B3-CB41-EAD7270C8DA8}"/>
                </a:ext>
              </a:extLst>
            </p:cNvPr>
            <p:cNvSpPr/>
            <p:nvPr/>
          </p:nvSpPr>
          <p:spPr>
            <a:xfrm>
              <a:off x="3707934" y="3156349"/>
              <a:ext cx="209726" cy="291168"/>
            </a:xfrm>
            <a:prstGeom prst="roundRect">
              <a:avLst/>
            </a:prstGeom>
            <a:noFill/>
            <a:ln w="28575"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noFill/>
                <a:effectLst/>
                <a:uFillTx/>
                <a:latin typeface="Helvetica Neue Medium"/>
                <a:ea typeface="Helvetica Neue Medium"/>
                <a:cs typeface="Helvetica Neue Medium"/>
                <a:sym typeface="Helvetica Neue Medium"/>
              </a:endParaRPr>
            </a:p>
          </p:txBody>
        </p:sp>
      </p:grpSp>
      <p:pic>
        <p:nvPicPr>
          <p:cNvPr id="7" name="Picture 6">
            <a:extLst>
              <a:ext uri="{FF2B5EF4-FFF2-40B4-BE49-F238E27FC236}">
                <a16:creationId xmlns:a16="http://schemas.microsoft.com/office/drawing/2014/main" id="{14E0FCC7-281C-5941-50F0-650B8840DE68}"/>
              </a:ext>
            </a:extLst>
          </p:cNvPr>
          <p:cNvPicPr>
            <a:picLocks noChangeAspect="1"/>
          </p:cNvPicPr>
          <p:nvPr/>
        </p:nvPicPr>
        <p:blipFill>
          <a:blip r:embed="rId6"/>
          <a:stretch>
            <a:fillRect/>
          </a:stretch>
        </p:blipFill>
        <p:spPr>
          <a:xfrm>
            <a:off x="149206" y="2500066"/>
            <a:ext cx="3170869" cy="842987"/>
          </a:xfrm>
          <a:prstGeom prst="rect">
            <a:avLst/>
          </a:prstGeom>
          <a:ln>
            <a:solidFill>
              <a:schemeClr val="accent1"/>
            </a:solidFill>
          </a:ln>
        </p:spPr>
      </p:pic>
      <p:grpSp>
        <p:nvGrpSpPr>
          <p:cNvPr id="11" name="Group 10">
            <a:extLst>
              <a:ext uri="{FF2B5EF4-FFF2-40B4-BE49-F238E27FC236}">
                <a16:creationId xmlns:a16="http://schemas.microsoft.com/office/drawing/2014/main" id="{C3DA6272-581D-CF90-9A39-CEA64C2AD6EC}"/>
              </a:ext>
            </a:extLst>
          </p:cNvPr>
          <p:cNvGrpSpPr/>
          <p:nvPr/>
        </p:nvGrpSpPr>
        <p:grpSpPr>
          <a:xfrm>
            <a:off x="9056296" y="1779914"/>
            <a:ext cx="2551091" cy="2348021"/>
            <a:chOff x="7630160" y="2761502"/>
            <a:chExt cx="3322336" cy="2735059"/>
          </a:xfrm>
        </p:grpSpPr>
        <p:pic>
          <p:nvPicPr>
            <p:cNvPr id="4" name="Picture 3" descr="A close up of a circuit board&#10;&#10;AI-generated content may be incorrect.">
              <a:extLst>
                <a:ext uri="{FF2B5EF4-FFF2-40B4-BE49-F238E27FC236}">
                  <a16:creationId xmlns:a16="http://schemas.microsoft.com/office/drawing/2014/main" id="{FC1042EF-E3BF-3EFB-EDF9-91BEFE141F86}"/>
                </a:ext>
              </a:extLst>
            </p:cNvPr>
            <p:cNvPicPr>
              <a:picLocks noChangeAspect="1"/>
            </p:cNvPicPr>
            <p:nvPr/>
          </p:nvPicPr>
          <p:blipFill>
            <a:blip r:embed="rId7"/>
            <a:srcRect l="9917" t="21600" r="35417"/>
            <a:stretch>
              <a:fillRect/>
            </a:stretch>
          </p:blipFill>
          <p:spPr>
            <a:xfrm>
              <a:off x="7630160" y="2761502"/>
              <a:ext cx="3322336" cy="2735059"/>
            </a:xfrm>
            <a:prstGeom prst="rect">
              <a:avLst/>
            </a:prstGeom>
            <a:ln>
              <a:solidFill>
                <a:schemeClr val="accent1"/>
              </a:solidFill>
            </a:ln>
          </p:spPr>
        </p:pic>
        <p:sp>
          <p:nvSpPr>
            <p:cNvPr id="8" name="Rectangle: Rounded Corners 7">
              <a:extLst>
                <a:ext uri="{FF2B5EF4-FFF2-40B4-BE49-F238E27FC236}">
                  <a16:creationId xmlns:a16="http://schemas.microsoft.com/office/drawing/2014/main" id="{D3590223-2B81-F183-C4DE-14FF1492286D}"/>
                </a:ext>
              </a:extLst>
            </p:cNvPr>
            <p:cNvSpPr/>
            <p:nvPr/>
          </p:nvSpPr>
          <p:spPr>
            <a:xfrm>
              <a:off x="9306093" y="3986845"/>
              <a:ext cx="534846" cy="707728"/>
            </a:xfrm>
            <a:prstGeom prst="roundRect">
              <a:avLst/>
            </a:prstGeom>
            <a:noFill/>
            <a:ln w="28575"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noFill/>
                <a:effectLst/>
                <a:uFillTx/>
                <a:latin typeface="Helvetica Neue Medium"/>
                <a:ea typeface="Helvetica Neue Medium"/>
                <a:cs typeface="Helvetica Neue Medium"/>
                <a:sym typeface="Helvetica Neue Medium"/>
              </a:endParaRPr>
            </a:p>
          </p:txBody>
        </p:sp>
      </p:grpSp>
      <p:sp>
        <p:nvSpPr>
          <p:cNvPr id="12" name="Arrow: Right 11">
            <a:extLst>
              <a:ext uri="{FF2B5EF4-FFF2-40B4-BE49-F238E27FC236}">
                <a16:creationId xmlns:a16="http://schemas.microsoft.com/office/drawing/2014/main" id="{60ECDA18-F386-EB9E-4988-0BFC52A096EB}"/>
              </a:ext>
            </a:extLst>
          </p:cNvPr>
          <p:cNvSpPr/>
          <p:nvPr/>
        </p:nvSpPr>
        <p:spPr>
          <a:xfrm>
            <a:off x="3458579" y="2842171"/>
            <a:ext cx="673652" cy="223508"/>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aphicFrame>
        <p:nvGraphicFramePr>
          <p:cNvPr id="13" name="Table 12">
            <a:extLst>
              <a:ext uri="{FF2B5EF4-FFF2-40B4-BE49-F238E27FC236}">
                <a16:creationId xmlns:a16="http://schemas.microsoft.com/office/drawing/2014/main" id="{7BB743C6-4CB2-DDE4-84D8-139834982714}"/>
              </a:ext>
            </a:extLst>
          </p:cNvPr>
          <p:cNvGraphicFramePr>
            <a:graphicFrameLocks noGrp="1"/>
          </p:cNvGraphicFramePr>
          <p:nvPr>
            <p:extLst>
              <p:ext uri="{D42A27DB-BD31-4B8C-83A1-F6EECF244321}">
                <p14:modId xmlns:p14="http://schemas.microsoft.com/office/powerpoint/2010/main" val="2447187431"/>
              </p:ext>
            </p:extLst>
          </p:nvPr>
        </p:nvGraphicFramePr>
        <p:xfrm>
          <a:off x="584527" y="4654296"/>
          <a:ext cx="10970680" cy="1718237"/>
        </p:xfrm>
        <a:graphic>
          <a:graphicData uri="http://schemas.openxmlformats.org/drawingml/2006/table">
            <a:tbl>
              <a:tblPr firstRow="1" firstCol="1" bandRow="1">
                <a:tableStyleId>{5C22544A-7EE6-4342-B048-85BDC9FD1C3A}</a:tableStyleId>
              </a:tblPr>
              <a:tblGrid>
                <a:gridCol w="1344430">
                  <a:extLst>
                    <a:ext uri="{9D8B030D-6E8A-4147-A177-3AD203B41FA5}">
                      <a16:colId xmlns:a16="http://schemas.microsoft.com/office/drawing/2014/main" val="3965671910"/>
                    </a:ext>
                  </a:extLst>
                </a:gridCol>
                <a:gridCol w="1152367">
                  <a:extLst>
                    <a:ext uri="{9D8B030D-6E8A-4147-A177-3AD203B41FA5}">
                      <a16:colId xmlns:a16="http://schemas.microsoft.com/office/drawing/2014/main" val="3003904587"/>
                    </a:ext>
                  </a:extLst>
                </a:gridCol>
                <a:gridCol w="1152367">
                  <a:extLst>
                    <a:ext uri="{9D8B030D-6E8A-4147-A177-3AD203B41FA5}">
                      <a16:colId xmlns:a16="http://schemas.microsoft.com/office/drawing/2014/main" val="904089867"/>
                    </a:ext>
                  </a:extLst>
                </a:gridCol>
                <a:gridCol w="1296414">
                  <a:extLst>
                    <a:ext uri="{9D8B030D-6E8A-4147-A177-3AD203B41FA5}">
                      <a16:colId xmlns:a16="http://schemas.microsoft.com/office/drawing/2014/main" val="1112049170"/>
                    </a:ext>
                  </a:extLst>
                </a:gridCol>
                <a:gridCol w="1296414">
                  <a:extLst>
                    <a:ext uri="{9D8B030D-6E8A-4147-A177-3AD203B41FA5}">
                      <a16:colId xmlns:a16="http://schemas.microsoft.com/office/drawing/2014/main" val="2167513424"/>
                    </a:ext>
                  </a:extLst>
                </a:gridCol>
                <a:gridCol w="1182172">
                  <a:extLst>
                    <a:ext uri="{9D8B030D-6E8A-4147-A177-3AD203B41FA5}">
                      <a16:colId xmlns:a16="http://schemas.microsoft.com/office/drawing/2014/main" val="1092966331"/>
                    </a:ext>
                  </a:extLst>
                </a:gridCol>
                <a:gridCol w="1182172">
                  <a:extLst>
                    <a:ext uri="{9D8B030D-6E8A-4147-A177-3AD203B41FA5}">
                      <a16:colId xmlns:a16="http://schemas.microsoft.com/office/drawing/2014/main" val="1015757412"/>
                    </a:ext>
                  </a:extLst>
                </a:gridCol>
                <a:gridCol w="1182172">
                  <a:extLst>
                    <a:ext uri="{9D8B030D-6E8A-4147-A177-3AD203B41FA5}">
                      <a16:colId xmlns:a16="http://schemas.microsoft.com/office/drawing/2014/main" val="3001290546"/>
                    </a:ext>
                  </a:extLst>
                </a:gridCol>
                <a:gridCol w="1182172">
                  <a:extLst>
                    <a:ext uri="{9D8B030D-6E8A-4147-A177-3AD203B41FA5}">
                      <a16:colId xmlns:a16="http://schemas.microsoft.com/office/drawing/2014/main" val="2119091250"/>
                    </a:ext>
                  </a:extLst>
                </a:gridCol>
              </a:tblGrid>
              <a:tr h="332711">
                <a:tc rowSpan="2">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  Port</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NVL-HX-UPH RVP01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marR="0" algn="ctr">
                        <a:spcBef>
                          <a:spcPts val="0"/>
                        </a:spcBef>
                        <a:spcAft>
                          <a:spcPts val="0"/>
                        </a:spcAft>
                      </a:pP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NVL-HX-UPH RVP02</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marR="0" algn="ctr">
                        <a:spcBef>
                          <a:spcPts val="0"/>
                        </a:spcBef>
                        <a:spcAft>
                          <a:spcPts val="0"/>
                        </a:spcAft>
                      </a:pP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NVL-HX-UPH RVP03</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ctr">
                        <a:spcBef>
                          <a:spcPts val="0"/>
                        </a:spcBef>
                        <a:spcAft>
                          <a:spcPts val="0"/>
                        </a:spcAft>
                      </a:pPr>
                      <a:endPar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gridSpan="2">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NVL-HX-UPH RVP04</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49075032"/>
                  </a:ext>
                </a:extLst>
              </a:tr>
              <a:tr h="480808">
                <a:tc vMerge="1">
                  <a:txBody>
                    <a:bodyPr/>
                    <a:lstStyle/>
                    <a:p>
                      <a:endParaRPr lang="en-US"/>
                    </a:p>
                  </a:txBody>
                  <a:tcPr/>
                </a:tc>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TCSS Module/ </a:t>
                      </a:r>
                      <a:r>
                        <a:rPr lang="en-US" sz="1100" err="1">
                          <a:effectLst/>
                          <a:latin typeface="Intel Clear Light" panose="020B0404020203020204" pitchFamily="34" charset="0"/>
                          <a:ea typeface="Intel Clear Light" panose="020B0404020203020204" pitchFamily="34" charset="0"/>
                          <a:cs typeface="Intel Clear Light" panose="020B0404020203020204" pitchFamily="34" charset="0"/>
                        </a:rPr>
                        <a:t>Solderdown</a:t>
                      </a:r>
                      <a:endParaRPr lang="en-US" sz="110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PD FW programming header</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TCSS Module/ </a:t>
                      </a:r>
                      <a:r>
                        <a:rPr lang="en-US" sz="1100" err="1">
                          <a:effectLst/>
                          <a:latin typeface="Intel Clear Light" panose="020B0404020203020204" pitchFamily="34" charset="0"/>
                          <a:ea typeface="Intel Clear Light" panose="020B0404020203020204" pitchFamily="34" charset="0"/>
                          <a:cs typeface="Intel Clear Light" panose="020B0404020203020204" pitchFamily="34" charset="0"/>
                        </a:rPr>
                        <a:t>Solderdown</a:t>
                      </a:r>
                      <a:endParaRPr lang="en-US" sz="110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PD FW programming header</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TCSS Module/ </a:t>
                      </a:r>
                      <a:r>
                        <a:rPr lang="en-US" sz="1100" err="1">
                          <a:effectLst/>
                          <a:latin typeface="Intel Clear Light" panose="020B0404020203020204" pitchFamily="34" charset="0"/>
                          <a:ea typeface="Intel Clear Light" panose="020B0404020203020204" pitchFamily="34" charset="0"/>
                          <a:cs typeface="Intel Clear Light" panose="020B0404020203020204" pitchFamily="34" charset="0"/>
                        </a:rPr>
                        <a:t>Solderdown</a:t>
                      </a:r>
                      <a:endParaRPr lang="en-US" sz="110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PD FW programming header</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TCSS Module/ </a:t>
                      </a:r>
                      <a:r>
                        <a:rPr lang="en-US" sz="1100" err="1">
                          <a:effectLst/>
                          <a:latin typeface="Intel Clear Light" panose="020B0404020203020204" pitchFamily="34" charset="0"/>
                          <a:ea typeface="Intel Clear Light" panose="020B0404020203020204" pitchFamily="34" charset="0"/>
                          <a:cs typeface="Intel Clear Light" panose="020B0404020203020204" pitchFamily="34" charset="0"/>
                        </a:rPr>
                        <a:t>Solderdown</a:t>
                      </a:r>
                      <a:endParaRPr lang="en-US" sz="110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PD FW programming header</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25104486"/>
                  </a:ext>
                </a:extLst>
              </a:tr>
              <a:tr h="235670">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TCP0</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000" b="0" i="0" u="none" strike="noStrike" cap="none" spc="0" baseline="0">
                          <a:solidFill>
                            <a:schemeClr val="dk1"/>
                          </a:solidFill>
                          <a:uFillTx/>
                          <a:latin typeface="+mn-lt"/>
                          <a:ea typeface="+mn-ea"/>
                          <a:cs typeface="+mn-cs"/>
                          <a:sym typeface="Intel Clear"/>
                        </a:rPr>
                        <a:t>J1D1</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algn="ctr">
                        <a:spcBef>
                          <a:spcPts val="0"/>
                        </a:spcBef>
                        <a:spcAft>
                          <a:spcPts val="0"/>
                        </a:spcAft>
                      </a:pPr>
                      <a:r>
                        <a:rPr lang="en-US" sz="1000" b="0" i="0" u="none" strike="noStrike" cap="none" spc="0" baseline="0">
                          <a:solidFill>
                            <a:schemeClr val="dk1"/>
                          </a:solidFill>
                          <a:uFillTx/>
                          <a:latin typeface="+mn-lt"/>
                          <a:ea typeface="+mn-ea"/>
                          <a:cs typeface="+mn-cs"/>
                          <a:sym typeface="Intel Clear"/>
                        </a:rPr>
                        <a:t>J1D2</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dk1"/>
                          </a:solidFill>
                          <a:uFillTx/>
                          <a:latin typeface="+mn-lt"/>
                          <a:ea typeface="+mn-ea"/>
                          <a:cs typeface="+mn-cs"/>
                          <a:sym typeface="Intel Clear"/>
                        </a:rPr>
                        <a:t>J2B2</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algn="ctr">
                        <a:spcBef>
                          <a:spcPts val="0"/>
                        </a:spcBef>
                        <a:spcAft>
                          <a:spcPts val="0"/>
                        </a:spcAft>
                      </a:pPr>
                      <a:r>
                        <a:rPr lang="en-US" sz="1000" b="0" i="0" u="none" strike="noStrike" cap="none" spc="0" baseline="0">
                          <a:solidFill>
                            <a:schemeClr val="dk1"/>
                          </a:solidFill>
                          <a:uFillTx/>
                          <a:latin typeface="+mn-lt"/>
                          <a:ea typeface="+mn-ea"/>
                          <a:cs typeface="+mn-cs"/>
                          <a:sym typeface="Intel Clear"/>
                        </a:rPr>
                        <a:t>J1D2</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dk1"/>
                          </a:solidFill>
                          <a:uFillTx/>
                          <a:latin typeface="+mn-lt"/>
                          <a:ea typeface="+mn-ea"/>
                          <a:cs typeface="+mn-cs"/>
                          <a:sym typeface="Intel Clear"/>
                        </a:rPr>
                        <a:t>J2B2</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indent="0" algn="ctr" defTabSz="609600" latinLnBrk="0">
                        <a:lnSpc>
                          <a:spcPct val="100000"/>
                        </a:lnSpc>
                        <a:spcBef>
                          <a:spcPts val="0"/>
                        </a:spcBef>
                        <a:spcAft>
                          <a:spcPts val="0"/>
                        </a:spcAft>
                        <a:buClrTx/>
                        <a:buSzTx/>
                        <a:buFontTx/>
                        <a:buNone/>
                        <a:tabLst/>
                      </a:pPr>
                      <a:r>
                        <a:rPr lang="en-US" sz="1000" b="0" i="0" u="none" strike="noStrike" cap="none" spc="0" baseline="0">
                          <a:solidFill>
                            <a:schemeClr val="dk1"/>
                          </a:solidFill>
                          <a:uFillTx/>
                          <a:latin typeface="+mn-lt"/>
                          <a:ea typeface="+mn-ea"/>
                          <a:cs typeface="+mn-cs"/>
                          <a:sym typeface="Intel Clear"/>
                        </a:rPr>
                        <a:t>J1D2</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000" b="0" i="0" u="none" strike="noStrike" cap="none" spc="0" baseline="0">
                          <a:solidFill>
                            <a:schemeClr val="dk1"/>
                          </a:solidFill>
                          <a:uFillTx/>
                          <a:latin typeface="+mn-lt"/>
                          <a:ea typeface="+mn-ea"/>
                          <a:cs typeface="+mn-cs"/>
                          <a:sym typeface="Intel Clear"/>
                        </a:rPr>
                        <a:t>J1D1</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algn="ctr">
                        <a:spcBef>
                          <a:spcPts val="0"/>
                        </a:spcBef>
                        <a:spcAft>
                          <a:spcPts val="0"/>
                        </a:spcAft>
                      </a:pPr>
                      <a:r>
                        <a:rPr lang="en-US" sz="1000" b="0" i="0" u="none" strike="noStrike" cap="none" spc="0" baseline="0">
                          <a:solidFill>
                            <a:schemeClr val="dk1"/>
                          </a:solidFill>
                          <a:uFillTx/>
                          <a:latin typeface="+mn-lt"/>
                          <a:ea typeface="+mn-ea"/>
                          <a:cs typeface="+mn-cs"/>
                          <a:sym typeface="Intel Clear"/>
                        </a:rPr>
                        <a:t>J1D2</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3787026"/>
                  </a:ext>
                </a:extLst>
              </a:tr>
              <a:tr h="357259">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000" b="0" i="0" u="none" strike="noStrike" cap="none" spc="0" baseline="0">
                          <a:solidFill>
                            <a:schemeClr val="dk1"/>
                          </a:solidFill>
                          <a:uFillTx/>
                          <a:latin typeface="+mn-lt"/>
                          <a:ea typeface="+mn-ea"/>
                          <a:cs typeface="+mn-cs"/>
                          <a:sym typeface="Intel Clear"/>
                        </a:rPr>
                        <a:t>J1C1</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a:solidFill>
                            <a:schemeClr val="dk1"/>
                          </a:solidFill>
                          <a:uFillTx/>
                          <a:latin typeface="+mn-lt"/>
                          <a:ea typeface="+mn-ea"/>
                          <a:cs typeface="+mn-cs"/>
                          <a:sym typeface="Intel Clear"/>
                        </a:rPr>
                        <a:t>EU9G1</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rowSpan="2">
                  <a:txBody>
                    <a:bodyPr/>
                    <a:lstStyle/>
                    <a:p>
                      <a:pPr marL="0" marR="0" indent="0" algn="ctr" defTabSz="609600" latinLnBrk="0">
                        <a:lnSpc>
                          <a:spcPct val="100000"/>
                        </a:lnSpc>
                        <a:spcBef>
                          <a:spcPts val="0"/>
                        </a:spcBef>
                        <a:spcAft>
                          <a:spcPts val="0"/>
                        </a:spcAft>
                        <a:buClrTx/>
                        <a:buSzTx/>
                        <a:buFontTx/>
                        <a:buNone/>
                        <a:tabLst/>
                      </a:pPr>
                      <a:r>
                        <a:rPr lang="en-US" sz="1000" b="0" i="0" u="none" strike="noStrike" cap="none" spc="0" baseline="0">
                          <a:solidFill>
                            <a:schemeClr val="dk1"/>
                          </a:solidFill>
                          <a:uFillTx/>
                          <a:latin typeface="+mn-lt"/>
                          <a:ea typeface="+mn-ea"/>
                          <a:cs typeface="+mn-cs"/>
                          <a:sym typeface="Intel Clear"/>
                        </a:rPr>
                        <a:t>EU9G1</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a:txBody>
                    <a:bodyPr/>
                    <a:lstStyle/>
                    <a:p>
                      <a:pPr marL="0" marR="0" algn="ctr">
                        <a:spcBef>
                          <a:spcPts val="0"/>
                        </a:spcBef>
                        <a:spcAft>
                          <a:spcPts val="0"/>
                        </a:spcAft>
                      </a:pPr>
                      <a:r>
                        <a:rPr lang="en-US" sz="1000" b="0" i="0" u="none" strike="noStrike" cap="none" spc="0" baseline="0">
                          <a:solidFill>
                            <a:schemeClr val="dk1"/>
                          </a:solidFill>
                          <a:uFillTx/>
                          <a:latin typeface="+mn-lt"/>
                          <a:ea typeface="+mn-ea"/>
                          <a:cs typeface="+mn-cs"/>
                          <a:sym typeface="Intel Clear"/>
                        </a:rPr>
                        <a:t>J1C1</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extLst>
                  <a:ext uri="{0D108BD9-81ED-4DB2-BD59-A6C34878D82A}">
                    <a16:rowId xmlns:a16="http://schemas.microsoft.com/office/drawing/2014/main" val="2763859887"/>
                  </a:ext>
                </a:extLst>
              </a:tr>
              <a:tr h="289677">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TCP2</a:t>
                      </a: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000" b="0" i="0" u="none" strike="noStrike" cap="none" spc="0" baseline="0">
                          <a:solidFill>
                            <a:schemeClr val="dk1"/>
                          </a:solidFill>
                          <a:uFillTx/>
                          <a:latin typeface="+mn-lt"/>
                          <a:ea typeface="+mn-ea"/>
                          <a:cs typeface="+mn-cs"/>
                          <a:sym typeface="Intel Clear"/>
                        </a:rPr>
                        <a:t>J2B2</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T w="12700" cap="flat" cmpd="sng" algn="ctr">
                      <a:solidFill>
                        <a:schemeClr val="tx1"/>
                      </a:solidFill>
                      <a:prstDash val="solid"/>
                      <a:round/>
                      <a:headEnd type="none" w="med" len="med"/>
                      <a:tailEnd type="none" w="med" len="med"/>
                    </a:lnT>
                  </a:tcP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T w="12700" cap="flat" cmpd="sng" algn="ctr">
                      <a:solidFill>
                        <a:schemeClr val="tx1"/>
                      </a:solidFill>
                      <a:prstDash val="solid"/>
                      <a:round/>
                      <a:headEnd type="none" w="med" len="med"/>
                      <a:tailEnd type="none" w="med" len="med"/>
                    </a:lnT>
                  </a:tcP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T w="12700" cap="flat" cmpd="sng" algn="ctr">
                      <a:solidFill>
                        <a:schemeClr val="tx1"/>
                      </a:solidFill>
                      <a:prstDash val="solid"/>
                      <a:round/>
                      <a:headEnd type="none" w="med" len="med"/>
                      <a:tailEnd type="none" w="med" len="med"/>
                    </a:lnT>
                  </a:tcP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000" b="0" i="0" u="none" strike="noStrike" cap="none" spc="0" baseline="0">
                          <a:solidFill>
                            <a:schemeClr val="dk1"/>
                          </a:solidFill>
                          <a:uFillTx/>
                          <a:latin typeface="+mn-lt"/>
                          <a:ea typeface="+mn-ea"/>
                          <a:cs typeface="+mn-cs"/>
                          <a:sym typeface="Intel Clear"/>
                        </a:rPr>
                        <a:t>J2B2</a:t>
                      </a: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2782853"/>
                  </a:ext>
                </a:extLst>
              </a:tr>
            </a:tbl>
          </a:graphicData>
        </a:graphic>
      </p:graphicFrame>
      <p:sp>
        <p:nvSpPr>
          <p:cNvPr id="14" name="TextBox 13">
            <a:extLst>
              <a:ext uri="{FF2B5EF4-FFF2-40B4-BE49-F238E27FC236}">
                <a16:creationId xmlns:a16="http://schemas.microsoft.com/office/drawing/2014/main" id="{AEB0DE3E-7313-5027-1416-2AD49B3D735D}"/>
              </a:ext>
            </a:extLst>
          </p:cNvPr>
          <p:cNvSpPr txBox="1"/>
          <p:nvPr/>
        </p:nvSpPr>
        <p:spPr>
          <a:xfrm>
            <a:off x="0" y="4355885"/>
            <a:ext cx="8660861" cy="318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31800" marR="0" lvl="1" indent="-203200" algn="just" defTabSz="60960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Below table provides details for PD FW programming headers</a:t>
            </a:r>
          </a:p>
        </p:txBody>
      </p:sp>
    </p:spTree>
    <p:extLst>
      <p:ext uri="{BB962C8B-B14F-4D97-AF65-F5344CB8AC3E}">
        <p14:creationId xmlns:p14="http://schemas.microsoft.com/office/powerpoint/2010/main" val="29105356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4918B3-B61C-111E-05FA-9A142F47D840}"/>
              </a:ext>
            </a:extLst>
          </p:cNvPr>
          <p:cNvPicPr>
            <a:picLocks noChangeAspect="1"/>
          </p:cNvPicPr>
          <p:nvPr/>
        </p:nvPicPr>
        <p:blipFill>
          <a:blip r:embed="rId2"/>
          <a:srcRect l="11107" t="13578" r="16289"/>
          <a:stretch>
            <a:fillRect/>
          </a:stretch>
        </p:blipFill>
        <p:spPr>
          <a:xfrm>
            <a:off x="502381" y="1211269"/>
            <a:ext cx="5392581" cy="1921233"/>
          </a:xfrm>
          <a:prstGeom prst="rect">
            <a:avLst/>
          </a:prstGeom>
          <a:ln>
            <a:solidFill>
              <a:schemeClr val="accent1"/>
            </a:solidFill>
          </a:ln>
        </p:spPr>
      </p:pic>
      <p:pic>
        <p:nvPicPr>
          <p:cNvPr id="11" name="Picture 10">
            <a:extLst>
              <a:ext uri="{FF2B5EF4-FFF2-40B4-BE49-F238E27FC236}">
                <a16:creationId xmlns:a16="http://schemas.microsoft.com/office/drawing/2014/main" id="{2616A16F-BCE0-864E-521F-AB37A2A8BCB5}"/>
              </a:ext>
            </a:extLst>
          </p:cNvPr>
          <p:cNvPicPr>
            <a:picLocks noChangeAspect="1"/>
          </p:cNvPicPr>
          <p:nvPr/>
        </p:nvPicPr>
        <p:blipFill>
          <a:blip r:embed="rId3"/>
          <a:srcRect l="12277" t="25955" r="14205"/>
          <a:stretch>
            <a:fillRect/>
          </a:stretch>
        </p:blipFill>
        <p:spPr>
          <a:xfrm>
            <a:off x="6007446" y="1211269"/>
            <a:ext cx="5481136" cy="1921233"/>
          </a:xfrm>
          <a:prstGeom prst="rect">
            <a:avLst/>
          </a:prstGeom>
          <a:ln>
            <a:solidFill>
              <a:schemeClr val="accent1"/>
            </a:solidFill>
          </a:ln>
        </p:spPr>
      </p:pic>
      <p:pic>
        <p:nvPicPr>
          <p:cNvPr id="13" name="Picture 12">
            <a:extLst>
              <a:ext uri="{FF2B5EF4-FFF2-40B4-BE49-F238E27FC236}">
                <a16:creationId xmlns:a16="http://schemas.microsoft.com/office/drawing/2014/main" id="{3CCC5430-5C8B-F193-62B7-804C2E6E9401}"/>
              </a:ext>
            </a:extLst>
          </p:cNvPr>
          <p:cNvPicPr>
            <a:picLocks noChangeAspect="1"/>
          </p:cNvPicPr>
          <p:nvPr/>
        </p:nvPicPr>
        <p:blipFill>
          <a:blip r:embed="rId4"/>
          <a:stretch>
            <a:fillRect/>
          </a:stretch>
        </p:blipFill>
        <p:spPr>
          <a:xfrm>
            <a:off x="3604260" y="3621042"/>
            <a:ext cx="5286888" cy="1924776"/>
          </a:xfrm>
          <a:prstGeom prst="rect">
            <a:avLst/>
          </a:prstGeom>
          <a:ln>
            <a:solidFill>
              <a:schemeClr val="accent1"/>
            </a:solidFill>
          </a:ln>
        </p:spPr>
      </p:pic>
      <p:sp>
        <p:nvSpPr>
          <p:cNvPr id="14" name="Content Placeholder 2">
            <a:extLst>
              <a:ext uri="{FF2B5EF4-FFF2-40B4-BE49-F238E27FC236}">
                <a16:creationId xmlns:a16="http://schemas.microsoft.com/office/drawing/2014/main" id="{D8840344-D765-4CF2-9E8E-0F230A700C11}"/>
              </a:ext>
            </a:extLst>
          </p:cNvPr>
          <p:cNvSpPr>
            <a:spLocks noGrp="1"/>
          </p:cNvSpPr>
          <p:nvPr>
            <p:ph sz="quarter" idx="13"/>
          </p:nvPr>
        </p:nvSpPr>
        <p:spPr>
          <a:xfrm>
            <a:off x="2636522" y="1011808"/>
            <a:ext cx="1574530" cy="303702"/>
          </a:xfrm>
        </p:spPr>
        <p:txBody>
          <a:bodyPr lIns="0" tIns="0" rIns="0" bIns="0" anchor="t">
            <a:normAutofit/>
          </a:bodyPr>
          <a:lstStyle/>
          <a:p>
            <a:pPr marL="0" indent="0">
              <a:buNone/>
            </a:pPr>
            <a:r>
              <a:rPr lang="en-US" sz="1200">
                <a:latin typeface="Intel Clear Light"/>
                <a:ea typeface="Intel Clear Light"/>
                <a:cs typeface="Intel Clear Light"/>
              </a:rPr>
              <a:t>TCP0 Vendor Switch</a:t>
            </a:r>
            <a:endParaRPr lang="en-US" sz="1200"/>
          </a:p>
          <a:p>
            <a:pPr lvl="1"/>
            <a:endParaRPr lang="en-US"/>
          </a:p>
        </p:txBody>
      </p:sp>
      <p:sp>
        <p:nvSpPr>
          <p:cNvPr id="15" name="Content Placeholder 2">
            <a:extLst>
              <a:ext uri="{FF2B5EF4-FFF2-40B4-BE49-F238E27FC236}">
                <a16:creationId xmlns:a16="http://schemas.microsoft.com/office/drawing/2014/main" id="{C3D26544-2E86-EE4A-25D2-61E1363AAE9F}"/>
              </a:ext>
            </a:extLst>
          </p:cNvPr>
          <p:cNvSpPr txBox="1">
            <a:spLocks/>
          </p:cNvSpPr>
          <p:nvPr/>
        </p:nvSpPr>
        <p:spPr>
          <a:xfrm>
            <a:off x="8230142" y="1025613"/>
            <a:ext cx="1574530" cy="3086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buFont typeface="Wingdings" pitchFamily="2" charset="2"/>
              <a:buNone/>
            </a:pPr>
            <a:r>
              <a:rPr lang="en-US" sz="1200">
                <a:latin typeface="Intel Clear Light"/>
                <a:ea typeface="Intel Clear Light"/>
                <a:cs typeface="Intel Clear Light"/>
              </a:rPr>
              <a:t>TCP1 Vendor Switch</a:t>
            </a:r>
            <a:endParaRPr lang="en-US" sz="1200"/>
          </a:p>
          <a:p>
            <a:pPr lvl="1" hangingPunct="1"/>
            <a:endParaRPr lang="en-US"/>
          </a:p>
        </p:txBody>
      </p:sp>
      <p:sp>
        <p:nvSpPr>
          <p:cNvPr id="16" name="Content Placeholder 2">
            <a:extLst>
              <a:ext uri="{FF2B5EF4-FFF2-40B4-BE49-F238E27FC236}">
                <a16:creationId xmlns:a16="http://schemas.microsoft.com/office/drawing/2014/main" id="{D60256BC-530F-33BA-1679-95DFA7FE9E01}"/>
              </a:ext>
            </a:extLst>
          </p:cNvPr>
          <p:cNvSpPr txBox="1">
            <a:spLocks/>
          </p:cNvSpPr>
          <p:nvPr/>
        </p:nvSpPr>
        <p:spPr>
          <a:xfrm>
            <a:off x="5837799" y="3425124"/>
            <a:ext cx="1574530" cy="3037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buFont typeface="Wingdings" pitchFamily="2" charset="2"/>
              <a:buNone/>
            </a:pPr>
            <a:r>
              <a:rPr lang="en-US" sz="1200">
                <a:latin typeface="Intel Clear Light"/>
                <a:ea typeface="Intel Clear Light"/>
                <a:cs typeface="Intel Clear Light"/>
              </a:rPr>
              <a:t>TCP2 Vendor Switch</a:t>
            </a:r>
            <a:endParaRPr lang="en-US" sz="1200"/>
          </a:p>
          <a:p>
            <a:pPr lvl="1" hangingPunct="1"/>
            <a:endParaRPr lang="en-US"/>
          </a:p>
        </p:txBody>
      </p:sp>
      <p:sp>
        <p:nvSpPr>
          <p:cNvPr id="17" name="Title 1">
            <a:extLst>
              <a:ext uri="{FF2B5EF4-FFF2-40B4-BE49-F238E27FC236}">
                <a16:creationId xmlns:a16="http://schemas.microsoft.com/office/drawing/2014/main" id="{55BC617A-55E5-508D-57F7-AFF617B927A9}"/>
              </a:ext>
            </a:extLst>
          </p:cNvPr>
          <p:cNvSpPr>
            <a:spLocks noGrp="1"/>
          </p:cNvSpPr>
          <p:nvPr>
            <p:ph type="title"/>
          </p:nvPr>
        </p:nvSpPr>
        <p:spPr>
          <a:xfrm>
            <a:off x="607484" y="243963"/>
            <a:ext cx="10972801" cy="505846"/>
          </a:xfrm>
        </p:spPr>
        <p:txBody>
          <a:bodyPr/>
          <a:lstStyle/>
          <a:p>
            <a:r>
              <a:rPr lang="en-US"/>
              <a:t>PD controller – Vendor Select Switch</a:t>
            </a:r>
          </a:p>
        </p:txBody>
      </p:sp>
    </p:spTree>
    <p:extLst>
      <p:ext uri="{BB962C8B-B14F-4D97-AF65-F5344CB8AC3E}">
        <p14:creationId xmlns:p14="http://schemas.microsoft.com/office/powerpoint/2010/main" val="3814525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4500" b="1"/>
              <a:t>eUSB2 &amp; USB3</a:t>
            </a:r>
          </a:p>
        </p:txBody>
      </p:sp>
      <p:sp>
        <p:nvSpPr>
          <p:cNvPr id="7" name="TextBox 6">
            <a:extLst>
              <a:ext uri="{FF2B5EF4-FFF2-40B4-BE49-F238E27FC236}">
                <a16:creationId xmlns:a16="http://schemas.microsoft.com/office/drawing/2014/main" id="{EC1D63CD-54A3-1953-F9C8-4252FC0217EC}"/>
              </a:ext>
            </a:extLst>
          </p:cNvPr>
          <p:cNvSpPr txBox="1"/>
          <p:nvPr/>
        </p:nvSpPr>
        <p:spPr>
          <a:xfrm>
            <a:off x="7797085" y="4764596"/>
            <a:ext cx="3605735" cy="9244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spcBef>
                <a:spcPts val="0"/>
              </a:spcBef>
            </a:pPr>
            <a:r>
              <a:rPr lang="en-US" sz="2000">
                <a:solidFill>
                  <a:schemeClr val="bg1"/>
                </a:solidFill>
              </a:rPr>
              <a:t>Harshali</a:t>
            </a:r>
          </a:p>
          <a:p>
            <a:pPr algn="r">
              <a:spcBef>
                <a:spcPts val="0"/>
              </a:spcBef>
            </a:pPr>
            <a:r>
              <a:rPr lang="en-US" sz="2000">
                <a:solidFill>
                  <a:schemeClr val="bg1"/>
                </a:solidFill>
              </a:rPr>
              <a:t>Naseef</a:t>
            </a:r>
          </a:p>
          <a:p>
            <a:pPr algn="r">
              <a:spcBef>
                <a:spcPts val="0"/>
              </a:spcBef>
            </a:pPr>
            <a:r>
              <a:rPr lang="en-US" sz="2000">
                <a:solidFill>
                  <a:schemeClr val="bg1"/>
                </a:solidFill>
              </a:rPr>
              <a:t>Shubham Kumar</a:t>
            </a:r>
          </a:p>
        </p:txBody>
      </p:sp>
    </p:spTree>
    <p:extLst>
      <p:ext uri="{BB962C8B-B14F-4D97-AF65-F5344CB8AC3E}">
        <p14:creationId xmlns:p14="http://schemas.microsoft.com/office/powerpoint/2010/main" val="421810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51D7B-145B-3E4F-F23C-D5D2DB702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1F069-828D-2FEB-BF12-A777954AA393}"/>
              </a:ext>
            </a:extLst>
          </p:cNvPr>
          <p:cNvSpPr>
            <a:spLocks noGrp="1"/>
          </p:cNvSpPr>
          <p:nvPr>
            <p:ph type="title"/>
          </p:nvPr>
        </p:nvSpPr>
        <p:spPr>
          <a:xfrm>
            <a:off x="0" y="79198"/>
            <a:ext cx="10972801" cy="883673"/>
          </a:xfrm>
        </p:spPr>
        <p:txBody>
          <a:bodyPr/>
          <a:lstStyle/>
          <a:p>
            <a:r>
              <a:rPr lang="en-US"/>
              <a:t>eUSB2</a:t>
            </a:r>
          </a:p>
        </p:txBody>
      </p:sp>
      <p:sp>
        <p:nvSpPr>
          <p:cNvPr id="5" name="Content Placeholder 3">
            <a:extLst>
              <a:ext uri="{FF2B5EF4-FFF2-40B4-BE49-F238E27FC236}">
                <a16:creationId xmlns:a16="http://schemas.microsoft.com/office/drawing/2014/main" id="{F349F964-ED3D-8AC5-7AF4-63001E58160C}"/>
              </a:ext>
            </a:extLst>
          </p:cNvPr>
          <p:cNvSpPr txBox="1">
            <a:spLocks/>
          </p:cNvSpPr>
          <p:nvPr/>
        </p:nvSpPr>
        <p:spPr>
          <a:xfrm>
            <a:off x="592799" y="962871"/>
            <a:ext cx="10872584" cy="2349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US" sz="1400"/>
              <a:t>NVL </a:t>
            </a:r>
            <a:r>
              <a:rPr lang="en-US" sz="1400" err="1"/>
              <a:t>Hx</a:t>
            </a:r>
            <a:r>
              <a:rPr lang="en-US" sz="1400"/>
              <a:t>-UPH-UL PCD die supports 8 eUSB2 ports and NVL PCH IOE supports 14 USB2.0 Ports. </a:t>
            </a:r>
          </a:p>
          <a:p>
            <a:r>
              <a:rPr lang="en-US" sz="1400" b="1"/>
              <a:t>eUSB2</a:t>
            </a:r>
            <a:r>
              <a:rPr lang="en-US" sz="1400"/>
              <a:t> is introduced newly in NVL. </a:t>
            </a:r>
          </a:p>
          <a:p>
            <a:r>
              <a:rPr lang="en-US" sz="1400"/>
              <a:t>The embedded USB2 (eUSB2) specification is a supplement to the USB 2.0 specification that addresses issues related to interface controller integration with advanced system-on-chip (SoC) process nodes by enabling USB 2.0 interfaces to operate at I/O voltages of 1 V or 1.2 V instead of 3.3 V. </a:t>
            </a:r>
          </a:p>
          <a:p>
            <a:r>
              <a:rPr lang="en-US" sz="1400"/>
              <a:t>The eUSB2 technology is developed to offload the USB 2.0 PHY and serves as a repeater to bridge between and eUSB2 PHY that is 1.2V based and the 3.3V USB 2.0 PHY off the </a:t>
            </a:r>
            <a:r>
              <a:rPr lang="en-US" sz="1400" err="1"/>
              <a:t>SoC.</a:t>
            </a:r>
            <a:endParaRPr lang="en-US" sz="1400"/>
          </a:p>
        </p:txBody>
      </p:sp>
      <p:graphicFrame>
        <p:nvGraphicFramePr>
          <p:cNvPr id="7" name="Table 6">
            <a:extLst>
              <a:ext uri="{FF2B5EF4-FFF2-40B4-BE49-F238E27FC236}">
                <a16:creationId xmlns:a16="http://schemas.microsoft.com/office/drawing/2014/main" id="{5B2C3EE0-652B-9EFE-397E-4C679ABBF485}"/>
              </a:ext>
            </a:extLst>
          </p:cNvPr>
          <p:cNvGraphicFramePr>
            <a:graphicFrameLocks noGrp="1"/>
          </p:cNvGraphicFramePr>
          <p:nvPr>
            <p:extLst>
              <p:ext uri="{D42A27DB-BD31-4B8C-83A1-F6EECF244321}">
                <p14:modId xmlns:p14="http://schemas.microsoft.com/office/powerpoint/2010/main" val="3318040347"/>
              </p:ext>
            </p:extLst>
          </p:nvPr>
        </p:nvGraphicFramePr>
        <p:xfrm>
          <a:off x="1248586" y="4906170"/>
          <a:ext cx="8908874" cy="952513"/>
        </p:xfrm>
        <a:graphic>
          <a:graphicData uri="http://schemas.openxmlformats.org/drawingml/2006/table">
            <a:tbl>
              <a:tblPr firstRow="1" firstCol="1" bandRow="1"/>
              <a:tblGrid>
                <a:gridCol w="805196">
                  <a:extLst>
                    <a:ext uri="{9D8B030D-6E8A-4147-A177-3AD203B41FA5}">
                      <a16:colId xmlns:a16="http://schemas.microsoft.com/office/drawing/2014/main" val="2101490199"/>
                    </a:ext>
                  </a:extLst>
                </a:gridCol>
                <a:gridCol w="2915183">
                  <a:extLst>
                    <a:ext uri="{9D8B030D-6E8A-4147-A177-3AD203B41FA5}">
                      <a16:colId xmlns:a16="http://schemas.microsoft.com/office/drawing/2014/main" val="2233160303"/>
                    </a:ext>
                  </a:extLst>
                </a:gridCol>
                <a:gridCol w="3693586">
                  <a:extLst>
                    <a:ext uri="{9D8B030D-6E8A-4147-A177-3AD203B41FA5}">
                      <a16:colId xmlns:a16="http://schemas.microsoft.com/office/drawing/2014/main" val="2168810840"/>
                    </a:ext>
                  </a:extLst>
                </a:gridCol>
                <a:gridCol w="1494909">
                  <a:extLst>
                    <a:ext uri="{9D8B030D-6E8A-4147-A177-3AD203B41FA5}">
                      <a16:colId xmlns:a16="http://schemas.microsoft.com/office/drawing/2014/main" val="2489649871"/>
                    </a:ext>
                  </a:extLst>
                </a:gridCol>
              </a:tblGrid>
              <a:tr h="255481">
                <a:tc>
                  <a:txBody>
                    <a:bodyPr/>
                    <a:lstStyle/>
                    <a:p>
                      <a:pPr algn="ctr">
                        <a:lnSpc>
                          <a:spcPct val="107000"/>
                        </a:lnSpc>
                        <a:spcBef>
                          <a:spcPts val="400"/>
                        </a:spcBef>
                        <a:spcAft>
                          <a:spcPts val="400"/>
                        </a:spcAft>
                        <a:buNone/>
                      </a:pPr>
                      <a:r>
                        <a:rPr lang="en-US" sz="1400" b="1">
                          <a:solidFill>
                            <a:srgbClr val="FFFFFF"/>
                          </a:solidFill>
                          <a:effectLst/>
                          <a:latin typeface="+mn-lt"/>
                          <a:ea typeface="Times New Roman" panose="02020603050405020304" pitchFamily="18" charset="0"/>
                          <a:cs typeface="Calibri" panose="020F0502020204030204" pitchFamily="34" charset="0"/>
                        </a:rPr>
                        <a:t>Si#</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400" b="1">
                          <a:solidFill>
                            <a:srgbClr val="FFFFFF"/>
                          </a:solidFill>
                          <a:effectLst/>
                          <a:latin typeface="+mn-lt"/>
                          <a:ea typeface="Times New Roman" panose="02020603050405020304" pitchFamily="18" charset="0"/>
                          <a:cs typeface="Calibri" panose="020F0502020204030204" pitchFamily="34" charset="0"/>
                        </a:rPr>
                        <a:t>HW BOM Description</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400" b="1">
                          <a:solidFill>
                            <a:srgbClr val="FFFFFF"/>
                          </a:solidFill>
                          <a:effectLst/>
                          <a:latin typeface="+mn-lt"/>
                          <a:ea typeface="Times New Roman" panose="02020603050405020304" pitchFamily="18" charset="0"/>
                          <a:cs typeface="Calibri" panose="020F0502020204030204" pitchFamily="34" charset="0"/>
                        </a:rPr>
                        <a:t>Part#/ IPN</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400" b="1">
                          <a:solidFill>
                            <a:srgbClr val="FFFFFF"/>
                          </a:solidFill>
                          <a:effectLst/>
                          <a:latin typeface="+mn-lt"/>
                          <a:ea typeface="Times New Roman" panose="02020603050405020304" pitchFamily="18" charset="0"/>
                          <a:cs typeface="Calibri" panose="020F0502020204030204" pitchFamily="34" charset="0"/>
                        </a:rPr>
                        <a:t>Vendor</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952899850"/>
                  </a:ext>
                </a:extLst>
              </a:tr>
              <a:tr h="297599">
                <a:tc>
                  <a:txBody>
                    <a:bodyPr/>
                    <a:lstStyle/>
                    <a:p>
                      <a:pPr algn="ctr">
                        <a:lnSpc>
                          <a:spcPct val="107000"/>
                        </a:lnSpc>
                        <a:spcBef>
                          <a:spcPts val="400"/>
                        </a:spcBef>
                        <a:spcAft>
                          <a:spcPts val="400"/>
                        </a:spcAft>
                        <a:buNone/>
                      </a:pPr>
                      <a:r>
                        <a:rPr lang="en-US" sz="1400">
                          <a:solidFill>
                            <a:srgbClr val="000000"/>
                          </a:solidFill>
                          <a:effectLst/>
                          <a:latin typeface="+mn-lt"/>
                          <a:ea typeface="Times New Roman" panose="02020603050405020304" pitchFamily="18" charset="0"/>
                          <a:cs typeface="Calibri" panose="020F0502020204030204" pitchFamily="34" charset="0"/>
                        </a:rPr>
                        <a:t>1</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400" b="0">
                          <a:solidFill>
                            <a:srgbClr val="000000"/>
                          </a:solidFill>
                          <a:effectLst/>
                          <a:latin typeface="+mn-lt"/>
                          <a:ea typeface="Times New Roman" panose="02020603050405020304" pitchFamily="18" charset="0"/>
                          <a:cs typeface="Calibri" panose="020F0502020204030204" pitchFamily="34" charset="0"/>
                        </a:rPr>
                        <a:t>eUSB2 repeater - single port</a:t>
                      </a:r>
                      <a:endParaRPr lang="en-US" sz="1400" b="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400">
                          <a:solidFill>
                            <a:srgbClr val="000000"/>
                          </a:solidFill>
                          <a:effectLst/>
                          <a:latin typeface="+mn-lt"/>
                          <a:ea typeface="Times New Roman" panose="02020603050405020304" pitchFamily="18" charset="0"/>
                          <a:cs typeface="Calibri" panose="020F0502020204030204" pitchFamily="34" charset="0"/>
                        </a:rPr>
                        <a:t>PTN3222HMJ (</a:t>
                      </a:r>
                      <a:r>
                        <a:rPr lang="en-US" sz="1400" b="1">
                          <a:solidFill>
                            <a:srgbClr val="000000"/>
                          </a:solidFill>
                          <a:effectLst/>
                          <a:latin typeface="+mn-lt"/>
                          <a:ea typeface="Times New Roman" panose="02020603050405020304" pitchFamily="18" charset="0"/>
                          <a:cs typeface="Calibri" panose="020F0502020204030204" pitchFamily="34" charset="0"/>
                        </a:rPr>
                        <a:t>N78817-001</a:t>
                      </a:r>
                      <a:r>
                        <a:rPr lang="en-US" sz="1400">
                          <a:solidFill>
                            <a:srgbClr val="000000"/>
                          </a:solidFill>
                          <a:effectLst/>
                          <a:latin typeface="+mn-lt"/>
                          <a:ea typeface="Times New Roman" panose="02020603050405020304" pitchFamily="18" charset="0"/>
                          <a:cs typeface="Calibri" panose="020F0502020204030204" pitchFamily="34" charset="0"/>
                        </a:rPr>
                        <a:t>)</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400">
                          <a:solidFill>
                            <a:srgbClr val="000000"/>
                          </a:solidFill>
                          <a:effectLst/>
                          <a:latin typeface="+mn-lt"/>
                          <a:ea typeface="Times New Roman" panose="02020603050405020304" pitchFamily="18" charset="0"/>
                          <a:cs typeface="Calibri" panose="020F0502020204030204" pitchFamily="34" charset="0"/>
                        </a:rPr>
                        <a:t>NXP</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4118943"/>
                  </a:ext>
                </a:extLst>
              </a:tr>
              <a:tr h="399433">
                <a:tc>
                  <a:txBody>
                    <a:bodyPr/>
                    <a:lstStyle/>
                    <a:p>
                      <a:pPr algn="ctr">
                        <a:lnSpc>
                          <a:spcPct val="107000"/>
                        </a:lnSpc>
                        <a:spcBef>
                          <a:spcPts val="400"/>
                        </a:spcBef>
                        <a:spcAft>
                          <a:spcPts val="400"/>
                        </a:spcAft>
                        <a:buNone/>
                      </a:pPr>
                      <a:r>
                        <a:rPr lang="en-US" sz="1400">
                          <a:solidFill>
                            <a:srgbClr val="000000"/>
                          </a:solidFill>
                          <a:effectLst/>
                          <a:latin typeface="+mn-lt"/>
                          <a:ea typeface="Times New Roman" panose="02020603050405020304" pitchFamily="18" charset="0"/>
                          <a:cs typeface="Calibri" panose="020F0502020204030204" pitchFamily="34" charset="0"/>
                        </a:rPr>
                        <a:t>2</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400" b="0">
                          <a:solidFill>
                            <a:srgbClr val="000000"/>
                          </a:solidFill>
                          <a:effectLst/>
                          <a:latin typeface="+mn-lt"/>
                          <a:ea typeface="Times New Roman" panose="02020603050405020304" pitchFamily="18" charset="0"/>
                          <a:cs typeface="Calibri" panose="020F0502020204030204" pitchFamily="34" charset="0"/>
                        </a:rPr>
                        <a:t>eUSB2 repeater - dual port</a:t>
                      </a:r>
                      <a:endParaRPr lang="en-US" sz="1400" b="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Bef>
                          <a:spcPts val="400"/>
                        </a:spcBef>
                        <a:spcAft>
                          <a:spcPts val="400"/>
                        </a:spcAft>
                        <a:buNone/>
                      </a:pPr>
                      <a:r>
                        <a:rPr lang="en-US" sz="1400">
                          <a:solidFill>
                            <a:srgbClr val="000000"/>
                          </a:solidFill>
                          <a:effectLst/>
                          <a:latin typeface="+mn-lt"/>
                          <a:ea typeface="Times New Roman" panose="02020603050405020304" pitchFamily="18" charset="0"/>
                          <a:cs typeface="Times New Roman" panose="02020603050405020304" pitchFamily="18" charset="0"/>
                        </a:rPr>
                        <a:t>TUSB2E2211005VBWR (</a:t>
                      </a:r>
                      <a:r>
                        <a:rPr lang="en-US" sz="1400" b="1">
                          <a:solidFill>
                            <a:srgbClr val="000000"/>
                          </a:solidFill>
                          <a:effectLst/>
                          <a:latin typeface="+mn-lt"/>
                          <a:ea typeface="Times New Roman" panose="02020603050405020304" pitchFamily="18" charset="0"/>
                          <a:cs typeface="Times New Roman" panose="02020603050405020304" pitchFamily="18" charset="0"/>
                        </a:rPr>
                        <a:t>N80025-001</a:t>
                      </a:r>
                      <a:r>
                        <a:rPr lang="en-US" sz="1400">
                          <a:solidFill>
                            <a:srgbClr val="000000"/>
                          </a:solidFill>
                          <a:effectLst/>
                          <a:latin typeface="+mn-lt"/>
                          <a:ea typeface="Times New Roman" panose="02020603050405020304" pitchFamily="18" charset="0"/>
                          <a:cs typeface="Times New Roman" panose="02020603050405020304" pitchFamily="18" charset="0"/>
                        </a:rPr>
                        <a:t>)</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400">
                          <a:solidFill>
                            <a:srgbClr val="000000"/>
                          </a:solidFill>
                          <a:effectLst/>
                          <a:latin typeface="+mn-lt"/>
                          <a:ea typeface="Times New Roman" panose="02020603050405020304" pitchFamily="18" charset="0"/>
                          <a:cs typeface="Calibri" panose="020F0502020204030204" pitchFamily="34" charset="0"/>
                        </a:rPr>
                        <a:t>TI</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6501015"/>
                  </a:ext>
                </a:extLst>
              </a:tr>
            </a:tbl>
          </a:graphicData>
        </a:graphic>
      </p:graphicFrame>
      <p:pic>
        <p:nvPicPr>
          <p:cNvPr id="4" name="Picture 3">
            <a:extLst>
              <a:ext uri="{FF2B5EF4-FFF2-40B4-BE49-F238E27FC236}">
                <a16:creationId xmlns:a16="http://schemas.microsoft.com/office/drawing/2014/main" id="{D1E56A25-FF39-8003-2D1F-4E819CF27A9D}"/>
              </a:ext>
            </a:extLst>
          </p:cNvPr>
          <p:cNvPicPr>
            <a:picLocks noChangeAspect="1"/>
          </p:cNvPicPr>
          <p:nvPr/>
        </p:nvPicPr>
        <p:blipFill>
          <a:blip r:embed="rId3"/>
          <a:stretch>
            <a:fillRect/>
          </a:stretch>
        </p:blipFill>
        <p:spPr>
          <a:xfrm>
            <a:off x="2100288" y="3312160"/>
            <a:ext cx="7205471" cy="1063440"/>
          </a:xfrm>
          <a:prstGeom prst="rect">
            <a:avLst/>
          </a:prstGeom>
        </p:spPr>
      </p:pic>
    </p:spTree>
    <p:extLst>
      <p:ext uri="{BB962C8B-B14F-4D97-AF65-F5344CB8AC3E}">
        <p14:creationId xmlns:p14="http://schemas.microsoft.com/office/powerpoint/2010/main" val="6876314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3C6B03D-BC52-474D-8A99-8091AA3B34B9}"/>
              </a:ext>
            </a:extLst>
          </p:cNvPr>
          <p:cNvSpPr txBox="1">
            <a:spLocks/>
          </p:cNvSpPr>
          <p:nvPr/>
        </p:nvSpPr>
        <p:spPr>
          <a:xfrm>
            <a:off x="115596" y="68689"/>
            <a:ext cx="11960807" cy="472085"/>
          </a:xfrm>
          <a:prstGeom prst="rect">
            <a:avLst/>
          </a:prstGeom>
        </p:spPr>
        <p:txBody>
          <a:bodyPr anchor="ctr">
            <a:normAutofit fontScale="82500" lnSpcReduction="2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a:t>
            </a:r>
            <a:r>
              <a:rPr lang="en-US" err="1"/>
              <a:t>Hx</a:t>
            </a:r>
            <a:r>
              <a:rPr lang="en-US"/>
              <a:t>-UPH RVP – eUSB2.0 Modphy mapping</a:t>
            </a:r>
          </a:p>
        </p:txBody>
      </p:sp>
      <p:graphicFrame>
        <p:nvGraphicFramePr>
          <p:cNvPr id="4" name="Table 3">
            <a:extLst>
              <a:ext uri="{FF2B5EF4-FFF2-40B4-BE49-F238E27FC236}">
                <a16:creationId xmlns:a16="http://schemas.microsoft.com/office/drawing/2014/main" id="{A8476F1E-A97A-5793-58CB-5C5603581CA5}"/>
              </a:ext>
            </a:extLst>
          </p:cNvPr>
          <p:cNvGraphicFramePr>
            <a:graphicFrameLocks noGrp="1"/>
          </p:cNvGraphicFramePr>
          <p:nvPr>
            <p:extLst>
              <p:ext uri="{D42A27DB-BD31-4B8C-83A1-F6EECF244321}">
                <p14:modId xmlns:p14="http://schemas.microsoft.com/office/powerpoint/2010/main" val="408807038"/>
              </p:ext>
            </p:extLst>
          </p:nvPr>
        </p:nvGraphicFramePr>
        <p:xfrm>
          <a:off x="279909" y="849821"/>
          <a:ext cx="11375800" cy="5331035"/>
        </p:xfrm>
        <a:graphic>
          <a:graphicData uri="http://schemas.openxmlformats.org/drawingml/2006/table">
            <a:tbl>
              <a:tblPr firstRow="1" firstCol="1" bandRow="1"/>
              <a:tblGrid>
                <a:gridCol w="1235222">
                  <a:extLst>
                    <a:ext uri="{9D8B030D-6E8A-4147-A177-3AD203B41FA5}">
                      <a16:colId xmlns:a16="http://schemas.microsoft.com/office/drawing/2014/main" val="1728341377"/>
                    </a:ext>
                  </a:extLst>
                </a:gridCol>
                <a:gridCol w="1235222">
                  <a:extLst>
                    <a:ext uri="{9D8B030D-6E8A-4147-A177-3AD203B41FA5}">
                      <a16:colId xmlns:a16="http://schemas.microsoft.com/office/drawing/2014/main" val="184545958"/>
                    </a:ext>
                  </a:extLst>
                </a:gridCol>
                <a:gridCol w="1235222">
                  <a:extLst>
                    <a:ext uri="{9D8B030D-6E8A-4147-A177-3AD203B41FA5}">
                      <a16:colId xmlns:a16="http://schemas.microsoft.com/office/drawing/2014/main" val="288352945"/>
                    </a:ext>
                  </a:extLst>
                </a:gridCol>
                <a:gridCol w="1235222">
                  <a:extLst>
                    <a:ext uri="{9D8B030D-6E8A-4147-A177-3AD203B41FA5}">
                      <a16:colId xmlns:a16="http://schemas.microsoft.com/office/drawing/2014/main" val="3779829671"/>
                    </a:ext>
                  </a:extLst>
                </a:gridCol>
                <a:gridCol w="1364623">
                  <a:extLst>
                    <a:ext uri="{9D8B030D-6E8A-4147-A177-3AD203B41FA5}">
                      <a16:colId xmlns:a16="http://schemas.microsoft.com/office/drawing/2014/main" val="310055258"/>
                    </a:ext>
                  </a:extLst>
                </a:gridCol>
                <a:gridCol w="1364623">
                  <a:extLst>
                    <a:ext uri="{9D8B030D-6E8A-4147-A177-3AD203B41FA5}">
                      <a16:colId xmlns:a16="http://schemas.microsoft.com/office/drawing/2014/main" val="292824898"/>
                    </a:ext>
                  </a:extLst>
                </a:gridCol>
                <a:gridCol w="1235222">
                  <a:extLst>
                    <a:ext uri="{9D8B030D-6E8A-4147-A177-3AD203B41FA5}">
                      <a16:colId xmlns:a16="http://schemas.microsoft.com/office/drawing/2014/main" val="1394219980"/>
                    </a:ext>
                  </a:extLst>
                </a:gridCol>
                <a:gridCol w="1235222">
                  <a:extLst>
                    <a:ext uri="{9D8B030D-6E8A-4147-A177-3AD203B41FA5}">
                      <a16:colId xmlns:a16="http://schemas.microsoft.com/office/drawing/2014/main" val="2949474797"/>
                    </a:ext>
                  </a:extLst>
                </a:gridCol>
                <a:gridCol w="1235222">
                  <a:extLst>
                    <a:ext uri="{9D8B030D-6E8A-4147-A177-3AD203B41FA5}">
                      <a16:colId xmlns:a16="http://schemas.microsoft.com/office/drawing/2014/main" val="968869861"/>
                    </a:ext>
                  </a:extLst>
                </a:gridCol>
              </a:tblGrid>
              <a:tr h="420236">
                <a:tc rowSpan="2">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eUSB2 Port #</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gridSpan="2">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RVP 01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gridSpan="2">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RVP 02</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gridSpan="2">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RVP 03</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gridSpan="2">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RVP 04</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extLst>
                  <a:ext uri="{0D108BD9-81ED-4DB2-BD59-A6C34878D82A}">
                    <a16:rowId xmlns:a16="http://schemas.microsoft.com/office/drawing/2014/main" val="518134734"/>
                  </a:ext>
                </a:extLst>
              </a:tr>
              <a:tr h="460420">
                <a:tc vMerge="1">
                  <a:txBody>
                    <a:bodyPr/>
                    <a:lstStyle/>
                    <a:p>
                      <a:endParaRPr lang="en-US"/>
                    </a:p>
                  </a:txBody>
                  <a:tcPr/>
                </a:tc>
                <a:tc>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Default</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Rework #</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Default</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Rework #</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Default</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Default</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Default</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Bef>
                          <a:spcPts val="400"/>
                        </a:spcBef>
                        <a:spcAft>
                          <a:spcPts val="400"/>
                        </a:spcAft>
                        <a:buNone/>
                      </a:pPr>
                      <a:r>
                        <a:rPr lang="en-US" sz="1100" b="1">
                          <a:solidFill>
                            <a:srgbClr val="FFFFFF"/>
                          </a:solidFill>
                          <a:effectLst/>
                          <a:latin typeface="+mn-lt"/>
                          <a:ea typeface="Times New Roman" panose="02020603050405020304" pitchFamily="18" charset="0"/>
                          <a:cs typeface="Calibri" panose="020F0502020204030204" pitchFamily="34" charset="0"/>
                        </a:rPr>
                        <a:t>Rework #</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915851024"/>
                  </a:ext>
                </a:extLst>
              </a:tr>
              <a:tr h="533485">
                <a:tc>
                  <a:txBody>
                    <a:bodyPr/>
                    <a:lstStyle/>
                    <a:p>
                      <a:pPr algn="ctr">
                        <a:lnSpc>
                          <a:spcPct val="107000"/>
                        </a:lnSpc>
                        <a:spcBef>
                          <a:spcPts val="400"/>
                        </a:spcBef>
                        <a:spcAft>
                          <a:spcPts val="400"/>
                        </a:spcAft>
                        <a:buNone/>
                      </a:pPr>
                      <a:r>
                        <a:rPr lang="en-US" sz="1100" b="1">
                          <a:solidFill>
                            <a:srgbClr val="000000"/>
                          </a:solidFill>
                          <a:effectLst/>
                          <a:latin typeface="+mn-lt"/>
                          <a:ea typeface="Times New Roman" panose="02020603050405020304" pitchFamily="18" charset="0"/>
                          <a:cs typeface="Calibri" panose="020F0502020204030204" pitchFamily="34" charset="0"/>
                        </a:rPr>
                        <a:t>eUSB2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#0</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2x5 USB PPV HDR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#0</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#0</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#0</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2x5 USB PPV HDR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8918515"/>
                  </a:ext>
                </a:extLst>
              </a:tr>
              <a:tr h="197518">
                <a:tc>
                  <a:txBody>
                    <a:bodyPr/>
                    <a:lstStyle/>
                    <a:p>
                      <a:pPr algn="ctr">
                        <a:lnSpc>
                          <a:spcPct val="107000"/>
                        </a:lnSpc>
                        <a:spcBef>
                          <a:spcPts val="400"/>
                        </a:spcBef>
                        <a:spcAft>
                          <a:spcPts val="400"/>
                        </a:spcAft>
                        <a:buNone/>
                      </a:pPr>
                      <a:r>
                        <a:rPr lang="en-US" sz="1100" b="1">
                          <a:solidFill>
                            <a:srgbClr val="000000"/>
                          </a:solidFill>
                          <a:effectLst/>
                          <a:latin typeface="+mn-lt"/>
                          <a:ea typeface="Times New Roman" panose="02020603050405020304" pitchFamily="18" charset="0"/>
                          <a:cs typeface="Calibri" panose="020F0502020204030204" pitchFamily="34" charset="0"/>
                        </a:rPr>
                        <a:t>eUSB2 #2</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0439873"/>
                  </a:ext>
                </a:extLst>
              </a:tr>
              <a:tr h="197518">
                <a:tc>
                  <a:txBody>
                    <a:bodyPr/>
                    <a:lstStyle/>
                    <a:p>
                      <a:pPr algn="ctr">
                        <a:lnSpc>
                          <a:spcPct val="107000"/>
                        </a:lnSpc>
                        <a:spcBef>
                          <a:spcPts val="400"/>
                        </a:spcBef>
                        <a:spcAft>
                          <a:spcPts val="400"/>
                        </a:spcAft>
                        <a:buNone/>
                      </a:pPr>
                      <a:r>
                        <a:rPr lang="en-US" sz="1100" b="1">
                          <a:solidFill>
                            <a:srgbClr val="000000"/>
                          </a:solidFill>
                          <a:effectLst/>
                          <a:latin typeface="+mn-lt"/>
                          <a:ea typeface="Times New Roman" panose="02020603050405020304" pitchFamily="18" charset="0"/>
                          <a:cs typeface="Calibri" panose="020F0502020204030204" pitchFamily="34" charset="0"/>
                        </a:rPr>
                        <a:t>eUSB2 #3</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#2</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#2</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#2</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Type-C Port #2</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5108100"/>
                  </a:ext>
                </a:extLst>
              </a:tr>
              <a:tr h="300512">
                <a:tc>
                  <a:txBody>
                    <a:bodyPr/>
                    <a:lstStyle/>
                    <a:p>
                      <a:pPr algn="ctr">
                        <a:lnSpc>
                          <a:spcPct val="107000"/>
                        </a:lnSpc>
                        <a:spcBef>
                          <a:spcPts val="400"/>
                        </a:spcBef>
                        <a:spcAft>
                          <a:spcPts val="400"/>
                        </a:spcAft>
                        <a:buNone/>
                      </a:pPr>
                      <a:r>
                        <a:rPr lang="en-US" sz="1100" b="1">
                          <a:solidFill>
                            <a:srgbClr val="000000"/>
                          </a:solidFill>
                          <a:effectLst/>
                          <a:latin typeface="+mn-lt"/>
                          <a:ea typeface="Times New Roman" panose="02020603050405020304" pitchFamily="18" charset="0"/>
                          <a:cs typeface="Calibri" panose="020F0502020204030204" pitchFamily="34" charset="0"/>
                        </a:rPr>
                        <a:t>eUSB2 #4</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M.2 WLAN</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fr-FR" sz="1100">
                          <a:solidFill>
                            <a:srgbClr val="000000"/>
                          </a:solidFill>
                          <a:effectLst/>
                          <a:latin typeface="+mn-lt"/>
                          <a:cs typeface="Calibri" panose="020F0502020204030204" pitchFamily="34" charset="0"/>
                        </a:rPr>
                        <a:t>Type-C Port #0</a:t>
                      </a:r>
                      <a:endParaRPr lang="en-US" sz="1100">
                        <a:effectLst/>
                        <a:latin typeface="+mn-lt"/>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M.2 WLAN</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M.2 WWAN</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M.2 WLAN</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M.2 WLAN</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M.2 WWAN</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3318742"/>
                  </a:ext>
                </a:extLst>
              </a:tr>
              <a:tr h="610843">
                <a:tc>
                  <a:txBody>
                    <a:bodyPr/>
                    <a:lstStyle/>
                    <a:p>
                      <a:pPr algn="ctr">
                        <a:lnSpc>
                          <a:spcPct val="107000"/>
                        </a:lnSpc>
                        <a:spcBef>
                          <a:spcPts val="400"/>
                        </a:spcBef>
                        <a:spcAft>
                          <a:spcPts val="400"/>
                        </a:spcAft>
                        <a:buNone/>
                      </a:pPr>
                      <a:r>
                        <a:rPr lang="en-US" sz="1100" b="1">
                          <a:solidFill>
                            <a:srgbClr val="000000"/>
                          </a:solidFill>
                          <a:effectLst/>
                          <a:latin typeface="+mn-lt"/>
                          <a:ea typeface="Times New Roman" panose="02020603050405020304" pitchFamily="18" charset="0"/>
                          <a:cs typeface="Calibri" panose="020F0502020204030204" pitchFamily="34" charset="0"/>
                        </a:rPr>
                        <a:t>eUSB2 #5</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USB3.2 Gen2 w/ redriver Type-A WP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USB3.2 Gen2 w/ redriver Type-A WP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USB3.2 Gen2 redriverless Type-A WP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USB3.2 Gen2 w/ redriver Type-A WP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0850397"/>
                  </a:ext>
                </a:extLst>
              </a:tr>
              <a:tr h="610843">
                <a:tc>
                  <a:txBody>
                    <a:bodyPr/>
                    <a:lstStyle/>
                    <a:p>
                      <a:pPr algn="ctr">
                        <a:lnSpc>
                          <a:spcPct val="107000"/>
                        </a:lnSpc>
                        <a:spcBef>
                          <a:spcPts val="400"/>
                        </a:spcBef>
                        <a:spcAft>
                          <a:spcPts val="400"/>
                        </a:spcAft>
                        <a:buNone/>
                      </a:pPr>
                      <a:r>
                        <a:rPr lang="en-US" sz="1100" b="1">
                          <a:solidFill>
                            <a:srgbClr val="000000"/>
                          </a:solidFill>
                          <a:effectLst/>
                          <a:latin typeface="+mn-lt"/>
                          <a:ea typeface="Times New Roman" panose="02020603050405020304" pitchFamily="18" charset="0"/>
                          <a:cs typeface="Calibri" panose="020F0502020204030204" pitchFamily="34" charset="0"/>
                        </a:rPr>
                        <a:t>eUSB2 #6</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USB3.2 Gen2 w/ redriver Type-A WP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USB3.2 Gen2 w/ redriver Type-A WP #2</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USB3.2 Gen2 w/ redriver Type-A WP #2</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USB3.2 Gen2 w/ redriver Type-A WP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3244285"/>
                  </a:ext>
                </a:extLst>
              </a:tr>
              <a:tr h="451168">
                <a:tc rowSpan="2">
                  <a:txBody>
                    <a:bodyPr/>
                    <a:lstStyle/>
                    <a:p>
                      <a:pPr algn="ctr">
                        <a:lnSpc>
                          <a:spcPct val="107000"/>
                        </a:lnSpc>
                        <a:spcBef>
                          <a:spcPts val="400"/>
                        </a:spcBef>
                        <a:spcAft>
                          <a:spcPts val="400"/>
                        </a:spcAft>
                        <a:buNone/>
                      </a:pPr>
                      <a:r>
                        <a:rPr lang="en-US" sz="1100" b="1">
                          <a:solidFill>
                            <a:srgbClr val="000000"/>
                          </a:solidFill>
                          <a:effectLst/>
                          <a:latin typeface="+mn-lt"/>
                          <a:ea typeface="Times New Roman" panose="02020603050405020304" pitchFamily="18" charset="0"/>
                          <a:cs typeface="Calibri" panose="020F0502020204030204" pitchFamily="34" charset="0"/>
                        </a:rPr>
                        <a:t>eUSB2 #7</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USB2 FPS</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1. eUSB2 FPS</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rowSpan="2">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USB2 FPS</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eUSB2 FPS</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USB2 FPS</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eUSB2 FPS</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USB2 FPS </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1. eUSB2 FPS</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706568620"/>
                  </a:ext>
                </a:extLst>
              </a:tr>
              <a:tr h="404181">
                <a:tc vMerge="1">
                  <a:txBody>
                    <a:bodyPr/>
                    <a:lstStyle/>
                    <a:p>
                      <a:endParaRPr lang="en-US"/>
                    </a:p>
                  </a:txBody>
                  <a:tcPr/>
                </a:tc>
                <a:tc vMerge="1">
                  <a:txBody>
                    <a:bodyPr/>
                    <a:lstStyle/>
                    <a:p>
                      <a:endParaRPr lang="en-US"/>
                    </a:p>
                  </a:txBody>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2. 2x5 USB PPV HDR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2. 2x5 USB PPV HDR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3580409"/>
                  </a:ext>
                </a:extLst>
              </a:tr>
              <a:tr h="404181">
                <a:tc rowSpan="2">
                  <a:txBody>
                    <a:bodyPr/>
                    <a:lstStyle/>
                    <a:p>
                      <a:pPr algn="ctr">
                        <a:lnSpc>
                          <a:spcPct val="107000"/>
                        </a:lnSpc>
                        <a:spcBef>
                          <a:spcPts val="400"/>
                        </a:spcBef>
                        <a:spcAft>
                          <a:spcPts val="400"/>
                        </a:spcAft>
                        <a:buNone/>
                      </a:pPr>
                      <a:r>
                        <a:rPr lang="en-US" sz="1100" b="1">
                          <a:solidFill>
                            <a:srgbClr val="000000"/>
                          </a:solidFill>
                          <a:effectLst/>
                          <a:latin typeface="+mn-lt"/>
                          <a:ea typeface="Times New Roman" panose="02020603050405020304" pitchFamily="18" charset="0"/>
                          <a:cs typeface="Calibri" panose="020F0502020204030204" pitchFamily="34" charset="0"/>
                        </a:rPr>
                        <a:t>eUSB2 #8</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CRD CPHY-DHY Connector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1. CRD CPHY-DHY Connector </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rowSpan="2">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CRD DPHY Connector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CRD DPHY Connector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nSpc>
                          <a:spcPct val="107000"/>
                        </a:lnSpc>
                        <a:buNone/>
                      </a:pPr>
                      <a:endParaRPr lang="en-US" sz="1100">
                        <a:effectLst/>
                        <a:latin typeface="+mn-lt"/>
                        <a:cs typeface="Arial" panose="020B0604020202020204" pitchFamily="34"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CRD CPHY-DHY Connector 1</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1. CRD CPHY-DHY Connector </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07137910"/>
                  </a:ext>
                </a:extLst>
              </a:tr>
              <a:tr h="740130">
                <a:tc vMerge="1">
                  <a:txBody>
                    <a:bodyPr/>
                    <a:lstStyle/>
                    <a:p>
                      <a:endParaRPr lang="en-US"/>
                    </a:p>
                  </a:txBody>
                  <a:tcPr/>
                </a:tc>
                <a:tc vMerge="1">
                  <a:txBody>
                    <a:bodyPr/>
                    <a:lstStyle/>
                    <a:p>
                      <a:endParaRPr lang="en-US"/>
                    </a:p>
                  </a:txBody>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2. 2x5 USB PPV HDR #2</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lnSpc>
                          <a:spcPct val="107000"/>
                        </a:lnSpc>
                        <a:spcBef>
                          <a:spcPts val="400"/>
                        </a:spcBef>
                        <a:spcAft>
                          <a:spcPts val="400"/>
                        </a:spcAft>
                        <a:buNone/>
                      </a:pPr>
                      <a:r>
                        <a:rPr lang="en-US" sz="1100">
                          <a:solidFill>
                            <a:srgbClr val="000000"/>
                          </a:solidFill>
                          <a:effectLst/>
                          <a:latin typeface="+mn-lt"/>
                          <a:ea typeface="Times New Roman" panose="02020603050405020304" pitchFamily="18" charset="0"/>
                          <a:cs typeface="Calibri" panose="020F0502020204030204" pitchFamily="34" charset="0"/>
                        </a:rPr>
                        <a:t>2. 2x5 USB PPV HDR #2</a:t>
                      </a:r>
                      <a:endParaRPr lang="en-US" sz="1100">
                        <a:effectLst/>
                        <a:latin typeface="+mn-lt"/>
                        <a:ea typeface="Times New Roman" panose="02020603050405020304" pitchFamily="18" charset="0"/>
                        <a:cs typeface="Times New Roman" panose="02020603050405020304" pitchFamily="18" charset="0"/>
                      </a:endParaRPr>
                    </a:p>
                  </a:txBody>
                  <a:tcPr marL="10929" marR="109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4268679"/>
                  </a:ext>
                </a:extLst>
              </a:tr>
            </a:tbl>
          </a:graphicData>
        </a:graphic>
      </p:graphicFrame>
    </p:spTree>
    <p:extLst>
      <p:ext uri="{BB962C8B-B14F-4D97-AF65-F5344CB8AC3E}">
        <p14:creationId xmlns:p14="http://schemas.microsoft.com/office/powerpoint/2010/main" val="37719168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01A4C-D0F4-7E2F-3FB7-E46E1932819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4A29898-D68C-FDE6-CE80-61C0D4B0F752}"/>
              </a:ext>
            </a:extLst>
          </p:cNvPr>
          <p:cNvPicPr>
            <a:picLocks noChangeAspect="1"/>
          </p:cNvPicPr>
          <p:nvPr/>
        </p:nvPicPr>
        <p:blipFill>
          <a:blip r:embed="rId3"/>
          <a:stretch>
            <a:fillRect/>
          </a:stretch>
        </p:blipFill>
        <p:spPr>
          <a:xfrm>
            <a:off x="461080" y="-8216"/>
            <a:ext cx="5044985" cy="6395509"/>
          </a:xfrm>
          <a:prstGeom prst="rect">
            <a:avLst/>
          </a:prstGeom>
        </p:spPr>
      </p:pic>
      <p:pic>
        <p:nvPicPr>
          <p:cNvPr id="8" name="Picture 7">
            <a:extLst>
              <a:ext uri="{FF2B5EF4-FFF2-40B4-BE49-F238E27FC236}">
                <a16:creationId xmlns:a16="http://schemas.microsoft.com/office/drawing/2014/main" id="{419DE8B1-F288-9B9E-8A88-1C696E536636}"/>
              </a:ext>
            </a:extLst>
          </p:cNvPr>
          <p:cNvPicPr>
            <a:picLocks noChangeAspect="1"/>
          </p:cNvPicPr>
          <p:nvPr/>
        </p:nvPicPr>
        <p:blipFill>
          <a:blip r:embed="rId4"/>
          <a:stretch>
            <a:fillRect/>
          </a:stretch>
        </p:blipFill>
        <p:spPr>
          <a:xfrm>
            <a:off x="5867123" y="8214"/>
            <a:ext cx="5455883" cy="6379079"/>
          </a:xfrm>
          <a:prstGeom prst="rect">
            <a:avLst/>
          </a:prstGeom>
        </p:spPr>
      </p:pic>
      <p:sp>
        <p:nvSpPr>
          <p:cNvPr id="10" name="Rectangle 9">
            <a:extLst>
              <a:ext uri="{FF2B5EF4-FFF2-40B4-BE49-F238E27FC236}">
                <a16:creationId xmlns:a16="http://schemas.microsoft.com/office/drawing/2014/main" id="{5619C51E-C36D-CC7B-8373-EEC2ABC13BAA}"/>
              </a:ext>
            </a:extLst>
          </p:cNvPr>
          <p:cNvSpPr/>
          <p:nvPr/>
        </p:nvSpPr>
        <p:spPr>
          <a:xfrm>
            <a:off x="10203181" y="1605915"/>
            <a:ext cx="987552" cy="2966085"/>
          </a:xfrm>
          <a:prstGeom prst="rect">
            <a:avLst/>
          </a:prstGeom>
          <a:noFill/>
          <a:ln w="31750" cap="flat">
            <a:solidFill>
              <a:srgbClr val="9F5FCF"/>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77A5B5B-4E7E-7DEC-0733-74AD5E1EEB16}"/>
              </a:ext>
            </a:extLst>
          </p:cNvPr>
          <p:cNvSpPr/>
          <p:nvPr/>
        </p:nvSpPr>
        <p:spPr>
          <a:xfrm>
            <a:off x="10203180" y="4798102"/>
            <a:ext cx="987552" cy="1455214"/>
          </a:xfrm>
          <a:prstGeom prst="rect">
            <a:avLst/>
          </a:prstGeom>
          <a:noFill/>
          <a:ln w="31750" cap="flat">
            <a:solidFill>
              <a:srgbClr val="9F5FCF"/>
            </a:solidFill>
            <a:prstDash val="lg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390960878"/>
      </p:ext>
    </p:extLst>
  </p:cSld>
  <p:clrMapOvr>
    <a:masterClrMapping/>
  </p:clrMapOvr>
</p:sld>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intel16x9-lookinside2">
  <a:themeElements>
    <a:clrScheme name="intel2014-whitebackground">
      <a:dk1>
        <a:srgbClr val="FFFFFF"/>
      </a:dk1>
      <a:lt1>
        <a:srgbClr val="000000"/>
      </a:lt1>
      <a:dk2>
        <a:srgbClr val="0071C5"/>
      </a:dk2>
      <a:lt2>
        <a:srgbClr val="7ED3F7"/>
      </a:lt2>
      <a:accent1>
        <a:srgbClr val="00AEEF"/>
      </a:accent1>
      <a:accent2>
        <a:srgbClr val="A6CE39"/>
      </a:accent2>
      <a:accent3>
        <a:srgbClr val="FFDA00"/>
      </a:accent3>
      <a:accent4>
        <a:srgbClr val="FDBB13"/>
      </a:accent4>
      <a:accent5>
        <a:srgbClr val="ED1C24"/>
      </a:accent5>
      <a:accent6>
        <a:srgbClr val="004280"/>
      </a:accent6>
      <a:hlink>
        <a:srgbClr val="7ED3F7"/>
      </a:hlink>
      <a:folHlink>
        <a:srgbClr val="939598"/>
      </a:folHlink>
    </a:clrScheme>
    <a:fontScheme name="IntelClear">
      <a:majorFont>
        <a:latin typeface="Intel Clear Light"/>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372" tIns="45688" rIns="91372" bIns="45688" numCol="1" rtlCol="0" anchor="t" anchorCtr="1" compatLnSpc="1">
        <a:prstTxWarp prst="textNoShape">
          <a:avLst/>
        </a:prstTxWarp>
        <a:no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lnDef>
    <a:txDef>
      <a:spPr>
        <a:noFill/>
      </a:spPr>
      <a:bodyPr wrap="none" rtlCol="0">
        <a:spAutoFit/>
      </a:bodyPr>
      <a:lstStyle>
        <a:defPPr>
          <a:defRPr sz="3200" dirty="0"/>
        </a:defPPr>
      </a:lstStyle>
    </a:txDef>
  </a:objectDefaults>
  <a:extraClrSchemeLst>
    <a:extraClrScheme>
      <a:clrScheme name="2_Architectu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rchitectu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Architectu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rchitectu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rchitectu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rchitectu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Architectu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Architectur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2_Architectur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2_Architectur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2_Architectur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2_Architectur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2_Architectur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2_Architectur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3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tel_Internal_PPT_Template_White_Intel_Internal _PPT_Template_Final" id="{C3456016-2AA3-D34E-86BF-A1D609CAAC0C}" vid="{9A918FA0-80F6-F84A-9634-3248CA2F271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2199AAF6C57D41B8DEC3111EC6F0C9" ma:contentTypeVersion="3" ma:contentTypeDescription="Create a new document." ma:contentTypeScope="" ma:versionID="2abc8166e29904bbcb2951dc8df3d64c">
  <xsd:schema xmlns:xsd="http://www.w3.org/2001/XMLSchema" xmlns:xs="http://www.w3.org/2001/XMLSchema" xmlns:p="http://schemas.microsoft.com/office/2006/metadata/properties" xmlns:ns2="18b538a9-f304-438f-8b78-3a6041ca0d15" targetNamespace="http://schemas.microsoft.com/office/2006/metadata/properties" ma:root="true" ma:fieldsID="a0e5811c38a56dc0c286d276ae927556" ns2:_="">
    <xsd:import namespace="18b538a9-f304-438f-8b78-3a6041ca0d1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b538a9-f304-438f-8b78-3a6041ca0d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C69EF6-6A5D-4891-9EAD-DC049DF922E3}"/>
</file>

<file path=customXml/itemProps2.xml><?xml version="1.0" encoding="utf-8"?>
<ds:datastoreItem xmlns:ds="http://schemas.openxmlformats.org/officeDocument/2006/customXml" ds:itemID="{201C66F3-FBD8-4B0F-98D9-445FE3649D01}">
  <ds:schemaRefs>
    <ds:schemaRef ds:uri="http://schemas.microsoft.com/sharepoint/v3/contenttype/forms"/>
  </ds:schemaRefs>
</ds:datastoreItem>
</file>

<file path=customXml/itemProps3.xml><?xml version="1.0" encoding="utf-8"?>
<ds:datastoreItem xmlns:ds="http://schemas.openxmlformats.org/officeDocument/2006/customXml" ds:itemID="{724B8A99-8161-4D52-8DFD-478F5C1B3170}">
  <ds:schemaRefs>
    <ds:schemaRef ds:uri="d8608922-bacc-4d0e-9803-5af3778135e8"/>
    <ds:schemaRef ds:uri="eca89263-17a0-4e94-982b-39b39b06c4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46c98d88-e344-4ed4-8496-4ed7712e255d}" enabled="0" method="" siteId="{46c98d88-e344-4ed4-8496-4ed7712e255d}"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258</Slides>
  <Notes>137</Notes>
  <HiddenSlides>0</HiddenSlides>
  <ScaleCrop>false</ScaleCrop>
  <HeadingPairs>
    <vt:vector size="4" baseType="variant">
      <vt:variant>
        <vt:lpstr>Theme</vt:lpstr>
      </vt:variant>
      <vt:variant>
        <vt:i4>4</vt:i4>
      </vt:variant>
      <vt:variant>
        <vt:lpstr>Slide Titles</vt:lpstr>
      </vt:variant>
      <vt:variant>
        <vt:i4>258</vt:i4>
      </vt:variant>
    </vt:vector>
  </HeadingPairs>
  <TitlesOfParts>
    <vt:vector size="262" baseType="lpstr">
      <vt:lpstr>21_BasicWhite</vt:lpstr>
      <vt:lpstr>5_intel16x9-lookinside2</vt:lpstr>
      <vt:lpstr>23_BasicWhite</vt:lpstr>
      <vt:lpstr>1_Office Theme</vt:lpstr>
      <vt:lpstr>NVL-HX RVP TOPS Training </vt:lpstr>
      <vt:lpstr>Introduction</vt:lpstr>
      <vt:lpstr>Contents</vt:lpstr>
      <vt:lpstr>NVL-HX RVP Key Contacts</vt:lpstr>
      <vt:lpstr>PowerPoint Presentation</vt:lpstr>
      <vt:lpstr>PowerPoint Presentation</vt:lpstr>
      <vt:lpstr>RVP strategy &amp; SKU Offerings</vt:lpstr>
      <vt:lpstr>PowerPoint Presentation</vt:lpstr>
      <vt:lpstr>Boot KIT:NVL-HX RVP-01</vt:lpstr>
      <vt:lpstr>Boot KIT: NVL-HX RVP-02</vt:lpstr>
      <vt:lpstr>PowerPoint Presentation</vt:lpstr>
      <vt:lpstr>PowerPoint Presentation</vt:lpstr>
      <vt:lpstr>AIC’s/ KIT supported along with NVL-HX RVP</vt:lpstr>
      <vt:lpstr>High Level RVP Overview </vt:lpstr>
      <vt:lpstr>NVL-HX RVP-01 &amp; RVP-02 Architecture</vt:lpstr>
      <vt:lpstr>PowerPoint Presentation</vt:lpstr>
      <vt:lpstr>Board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NVL-Hx/u/p/h/ul VALIDATION HEATSINK assembly instructions</vt:lpstr>
      <vt:lpstr>Sections</vt:lpstr>
      <vt:lpstr>1. Ordering guide you must order socket and retention hardware separately – these parts included in the boot kit</vt:lpstr>
      <vt:lpstr>2. Tools Required</vt:lpstr>
      <vt:lpstr>PowerPoint Presentation</vt:lpstr>
      <vt:lpstr>3b. Hardware Assembly Instructions NVL-Hx/U/P/H/UL Retention HW</vt:lpstr>
      <vt:lpstr>3c. Hardware Assembly Instructions NVL-Hx/U/P/H/UL Retention HW</vt:lpstr>
      <vt:lpstr>3d. Hardware Assembly Instructions NVL-Hx/U/P/H/UL Retention HW</vt:lpstr>
      <vt:lpstr>3e. Hardware Assembly Instructions NVL-Hx/U/P/H/UL Retention HW</vt:lpstr>
      <vt:lpstr>3f. Hardware Assembly Instructions NVL-Hx/U/P/H/UL Retention HW</vt:lpstr>
      <vt:lpstr>3g. Hardware Assembly Instructions NVL-Hx/U/P/H/UL Retention HW</vt:lpstr>
      <vt:lpstr>3h. Hardware Assembly Instructions NVL-Hx/U/P/H/UL Retention HW</vt:lpstr>
      <vt:lpstr>PowerPoint Presentation</vt:lpstr>
      <vt:lpstr>4. Socket Handling Precautions </vt:lpstr>
      <vt:lpstr>5. SoC Package Handling Precautions </vt:lpstr>
      <vt:lpstr>6. Troubleshooting Steps</vt:lpstr>
      <vt:lpstr>7. Contact Information</vt:lpstr>
      <vt:lpstr>Nova Lake PCH-S (NVP-S) ISC Socket Retention Hardware </vt:lpstr>
      <vt:lpstr>NVP-S ISC Socket &amp; Retention Hardware</vt:lpstr>
      <vt:lpstr>Tools Required</vt:lpstr>
      <vt:lpstr>Retention HW Assembly </vt:lpstr>
      <vt:lpstr>Retention HW Assembly Cont. </vt:lpstr>
      <vt:lpstr>Retention HW Assembly Cont. </vt:lpstr>
      <vt:lpstr>Retention HW Assembly Cont. </vt:lpstr>
      <vt:lpstr>Retention HW Assembly Cont. </vt:lpstr>
      <vt:lpstr>NVP-S ISC Retention Hardware Configuration</vt:lpstr>
      <vt:lpstr>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Assembly Instructions - LPCAMM2</vt:lpstr>
      <vt:lpstr>Memory Assembly Instructions - LPDDR5x</vt:lpstr>
      <vt:lpstr>DISPLAY</vt:lpstr>
      <vt:lpstr>PowerPoint Presentation</vt:lpstr>
      <vt:lpstr>CAMERA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NVL-HX Modular TCSS OVERVIEW</vt:lpstr>
      <vt:lpstr>Modular TCSS on NVL-HX RVP</vt:lpstr>
      <vt:lpstr>POR Module List for NVL-HX RVP</vt:lpstr>
      <vt:lpstr>Modules Assembly on RVP</vt:lpstr>
      <vt:lpstr>TCSS Modules – Programmable Devices</vt:lpstr>
      <vt:lpstr>TBT Modules - Compatibility</vt:lpstr>
      <vt:lpstr>TBT Type-C Interface </vt:lpstr>
      <vt:lpstr>NVL-HX-TCSS Subsystem</vt:lpstr>
      <vt:lpstr>NVL-HX TYPE-C SUPPORT</vt:lpstr>
      <vt:lpstr>PowerPoint Presentation</vt:lpstr>
      <vt:lpstr>PowerPoint Presentation</vt:lpstr>
      <vt:lpstr>NVL-HX BOBCAT SUPPORT</vt:lpstr>
      <vt:lpstr>Power and Data Path Block Diagram</vt:lpstr>
      <vt:lpstr>PowerPoint Presentation</vt:lpstr>
      <vt:lpstr>PowerPoint Presentation</vt:lpstr>
      <vt:lpstr>PowerPoint Presentation</vt:lpstr>
      <vt:lpstr>PD Controller Programming</vt:lpstr>
      <vt:lpstr>PD controller – Vendor Select Switch</vt:lpstr>
      <vt:lpstr>eUSB2 &amp; USB3</vt:lpstr>
      <vt:lpstr>eUSB2</vt:lpstr>
      <vt:lpstr>PowerPoint Presentation</vt:lpstr>
      <vt:lpstr>PowerPoint Presentation</vt:lpstr>
      <vt:lpstr>PowerPoint Presentation</vt:lpstr>
      <vt:lpstr>USB3.2 – Modphy Mapping</vt:lpstr>
      <vt:lpstr>PowerPoint Presentation</vt:lpstr>
      <vt:lpstr>PCIe MODPHY mapping</vt:lpstr>
      <vt:lpstr>PowerPoint Presentation</vt:lpstr>
      <vt:lpstr>PowerPoint Presentation</vt:lpstr>
      <vt:lpstr>PowerPoint Presentation</vt:lpstr>
      <vt:lpstr>PowerPoint Presentation</vt:lpstr>
      <vt:lpstr>STORAGE</vt:lpstr>
      <vt:lpstr>PowerPoint Presentation</vt:lpstr>
      <vt:lpstr>PowerPoint Presentation</vt:lpstr>
      <vt:lpstr>NIST-193 Recovery Feature block diagram</vt:lpstr>
      <vt:lpstr>UFS</vt:lpstr>
      <vt:lpstr>PowerPoint Presentation</vt:lpstr>
      <vt:lpstr>Connectivity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AUDIO</vt:lpstr>
      <vt:lpstr>PowerPoint Presentation</vt:lpstr>
      <vt:lpstr>PowerPoint Presentation</vt:lpstr>
      <vt:lpstr>Audio links supported in NVL Hx RVP sku’s</vt:lpstr>
      <vt:lpstr>Audio AIC supported in NVL Hx RVP SKU’s</vt:lpstr>
      <vt:lpstr>Audio Privacy Microphone Protection </vt:lpstr>
      <vt:lpstr>Audio Headers Definition</vt:lpstr>
      <vt:lpstr>PowerPoint Presentation</vt:lpstr>
      <vt:lpstr>PowerPoint Presentation</vt:lpstr>
      <vt:lpstr>PowerPoint Presentation</vt:lpstr>
      <vt:lpstr>PowerPoint Presentation</vt:lpstr>
      <vt:lpstr>PowerPoint Presentation</vt:lpstr>
      <vt:lpstr>Sensors</vt:lpstr>
      <vt:lpstr>PowerPoint Presentation</vt:lpstr>
      <vt:lpstr>PowerPoint Presentation</vt:lpstr>
      <vt:lpstr>PowerPoint Presentation</vt:lpstr>
      <vt:lpstr>PowerPoint Presentation</vt:lpstr>
      <vt:lpstr>PowerPoint Presentation</vt:lpstr>
      <vt:lpstr>PowerPoint Presentation</vt:lpstr>
      <vt:lpstr>LPSS</vt:lpstr>
      <vt:lpstr>PowerPoint Presentation</vt:lpstr>
      <vt:lpstr>PowerPoint Presentation</vt:lpstr>
      <vt:lpstr>PowerPoint Presentation</vt:lpstr>
      <vt:lpstr>PowerPoint Presentation</vt:lpstr>
      <vt:lpstr>PowerPoint Presentation</vt:lpstr>
      <vt:lpstr>PowerPoint Presentation</vt:lpstr>
      <vt:lpstr>SPI Flash &amp; TPM</vt:lpstr>
      <vt:lpstr>PowerPoint Presentation</vt:lpstr>
      <vt:lpstr>PowerPoint Presentation</vt:lpstr>
      <vt:lpstr>PowerPoint Presentation</vt:lpstr>
      <vt:lpstr>Embedded Controller</vt:lpstr>
      <vt:lpstr>PowerPoint Presentation</vt:lpstr>
      <vt:lpstr>PowerPoint Presentation</vt:lpstr>
      <vt:lpstr>PowerPoint Presentation</vt:lpstr>
      <vt:lpstr>PowerPoint Presentation</vt:lpstr>
      <vt:lpstr>PowerPoint Presentation</vt:lpstr>
      <vt:lpstr>EC , PCD &amp; PCH GPIOs &amp; Straps</vt:lpstr>
      <vt:lpstr>EC , PCD &amp; PCH GPIO mapping</vt:lpstr>
      <vt:lpstr>PowerPoint Presentation</vt:lpstr>
      <vt:lpstr>PowerPoint Presentation</vt:lpstr>
      <vt:lpstr>PowerPoint Presentation</vt:lpstr>
      <vt:lpstr>PowerPoint Presentation</vt:lpstr>
      <vt:lpstr>Debug &amp; Validation</vt:lpstr>
      <vt:lpstr>NVL-Hx SoC Debug Port Capabilities</vt:lpstr>
      <vt:lpstr>USB2/USB3 DbC port mapping– closed chassis debug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Delivery Implementation Details</vt:lpstr>
      <vt:lpstr>NVL-Hx RVP – Power Sources to boot NVL-Hx RVP boards</vt:lpstr>
      <vt:lpstr>NVL-Hx RVP – Power Source Priority</vt:lpstr>
      <vt:lpstr>NVL-Hx RVP SoC rails overview (POR)</vt:lpstr>
      <vt:lpstr>NVL-Hx RVP IMVP rail overview</vt:lpstr>
      <vt:lpstr>PowerPoint Presentation</vt:lpstr>
      <vt:lpstr>NVL-Hx RVP1/RVP2 power flow overview at platform level</vt:lpstr>
      <vt:lpstr>NVL-Hx RVP3 power flow overview at platform level</vt:lpstr>
      <vt:lpstr>NVL-Hx RVP4 power flow overview at platform level</vt:lpstr>
      <vt:lpstr>NVL-Hx RVP– Key PD Sub-systems</vt:lpstr>
      <vt:lpstr>NVL-Hx RVP Power Map</vt:lpstr>
      <vt:lpstr>NVL-Hx RVP System State overview</vt:lpstr>
      <vt:lpstr>PowerPoint Presentation</vt:lpstr>
      <vt:lpstr>NVL-Hx RVP Sequencing Block Diagram</vt:lpstr>
      <vt:lpstr>NVL-Hx RVP Power Sequence</vt:lpstr>
      <vt:lpstr>NVL-Hx RVP Power States Map</vt:lpstr>
      <vt:lpstr>NVL-Hx RVP Voltage Margining Feature</vt:lpstr>
      <vt:lpstr>NVL-Hx RVP Power Measurement</vt:lpstr>
      <vt:lpstr>NVL-Hx RVP debug hooks</vt:lpstr>
      <vt:lpstr>Quick Start</vt:lpstr>
      <vt:lpstr>PowerPoint Presentation</vt:lpstr>
      <vt:lpstr>PowerPoint Presentation</vt:lpstr>
      <vt:lpstr>PowerPoint Presentation</vt:lpstr>
      <vt:lpstr>PowerPoint Presentation</vt:lpstr>
      <vt:lpstr>PowerPoint Presentation</vt:lpstr>
      <vt:lpstr>Misc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UCP-SQUID</vt:lpstr>
      <vt:lpstr>PowerPoint Presentation</vt:lpstr>
      <vt:lpstr>RVP NEST Overview </vt:lpstr>
      <vt:lpstr>PowerPoint Presentation</vt:lpstr>
      <vt:lpstr>Setups </vt:lpstr>
      <vt:lpstr>RVP NEST support capabilities </vt:lpstr>
      <vt:lpstr>Advantage – RVP NEST!!</vt:lpstr>
      <vt:lpstr>Important links</vt:lpstr>
      <vt:lpstr>RVP DAC</vt:lpstr>
      <vt:lpstr>PURPOSE</vt:lpstr>
      <vt:lpstr>Block Diagram</vt:lpstr>
      <vt:lpstr>CABLE INTERFACE TO RVP</vt:lpstr>
      <vt:lpstr>CABLE INTERFACE TO RVP</vt:lpstr>
      <vt:lpstr>Fab-1 DAC </vt:lpstr>
      <vt:lpstr>PowerPoint Presentation</vt:lpstr>
      <vt:lpstr>GUI Application on HOST: Developed by RVP DAC Team</vt:lpstr>
      <vt:lpstr>UNIQUE DAC FEATURES</vt:lpstr>
      <vt:lpstr>Important Link:</vt:lpstr>
      <vt:lpstr>Backup</vt:lpstr>
      <vt:lpstr>NVL Hx, UPH, UL Converged Package RVP Strategy</vt:lpstr>
      <vt:lpstr>PowerPoint Presentation</vt:lpstr>
      <vt:lpstr>PowerPoint Presentation</vt:lpstr>
      <vt:lpstr>Drive-to Silicon Schedule (All Products) – WW17Y2025</vt:lpstr>
      <vt:lpstr>RVP SKU Strategy History</vt:lpstr>
      <vt:lpstr>PowerPoint Presentation</vt:lpstr>
      <vt:lpstr>NVL Hx-UPH RVP BOM SKU summary</vt:lpstr>
      <vt:lpstr>HX BOM SKU reuse for UPH</vt:lpstr>
      <vt:lpstr>RVP 01, RVP03 and RVP 04 Hx BOM SKU reuse for UPH (PXPE fusing perspective)</vt:lpstr>
      <vt:lpstr>NVL HX &amp; UPH PCIe lane mapping</vt:lpstr>
      <vt:lpstr>PowerPoint Presentation</vt:lpstr>
      <vt:lpstr>LP5x 10.7G NVL RVP support strategy</vt:lpstr>
      <vt:lpstr>TCSS module plan for NVL</vt:lpstr>
      <vt:lpstr>TCSS module plan for NVL</vt:lpstr>
      <vt:lpstr>PowerPoint Presentation</vt:lpstr>
      <vt:lpstr>PowerPoint Presentation</vt:lpstr>
      <vt:lpstr>PowerPoint Presentation</vt:lpstr>
      <vt:lpstr>PowerPoint Presentation</vt:lpstr>
      <vt:lpstr>PowerPoint Presentation</vt:lpstr>
      <vt:lpstr>PowerPoint Presentation</vt:lpstr>
      <vt:lpstr>NVL-UH RVP System State overview</vt:lpstr>
      <vt:lpstr>PowerPoint Presentation</vt:lpstr>
      <vt:lpstr>Modular TCSS- EEPROM</vt:lpstr>
      <vt:lpstr>TBT Modules – JBR Flash Programming 1</vt:lpstr>
      <vt:lpstr>TBT Modules – JBR Flash Programming 2</vt:lpstr>
      <vt:lpstr>Two Barlow Ridge AICs High level block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Meteor Lake System PDT- WW02-21-PVST update</dc:title>
  <dc:creator>Fulsunge, Hemant</dc:creator>
  <cp:revision>58</cp:revision>
  <dcterms:created xsi:type="dcterms:W3CDTF">2021-01-05T11:48:20Z</dcterms:created>
  <dcterms:modified xsi:type="dcterms:W3CDTF">2025-09-10T03:30:58Z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0x010100BA2199AAF6C57D41B8DEC3111EC6F0C9</vt:lpwstr>
  </property>
  <property fmtid="{D5CDD505-2E9C-101B-9397-08002B2CF9AE}" pid="3" name="_dlc_DocIdItemGuid">
    <vt:lpwstr>be290275-7891-40bc-992f-188463ef866e</vt:lpwstr>
  </property>
  <property fmtid="{D5CDD505-2E9C-101B-9397-08002B2CF9AE}" pid="4" name="MediaServiceImageTags">
    <vt:lpwstr/>
  </property>
  <property fmtid="{D5CDD505-2E9C-101B-9397-08002B2CF9AE}" pid="5" name="Order">
    <vt:lpwstr>391400.000000000</vt:lpwstr>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y fmtid="{D5CDD505-2E9C-101B-9397-08002B2CF9AE}" pid="13" name="xd_Signature">
    <vt:lpwstr/>
  </property>
</Properties>
</file>